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C12D-DB6F-4A3C-B22D-BEDAE6023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957E8-FB17-4062-BE39-F20F85397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968D5-94EF-4397-9CED-7036B211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4BE3-5664-4C94-BEAD-16780BCB139E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A0C7C-7D1E-4B13-9221-A0FEC015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A3BD1-B49D-4211-8F7E-E0DE168D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E9FF-7EE1-465B-9652-A40E6DB2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7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96A5-B4F5-429A-BA2B-CDCC98A8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7042A-D58F-4F5E-A2F7-C6E996E82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81E90-8EF3-40D9-A00D-AEF0616F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4BE3-5664-4C94-BEAD-16780BCB139E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6F10-63A4-4A9C-A119-344CC262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A4CF-58A8-4802-B0A2-1052692E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E9FF-7EE1-465B-9652-A40E6DB2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0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0F863-5DF2-4EBE-967A-413D23520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25E1B-38C2-4E77-90CF-78A9AE83B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AD5B-B894-4754-8268-8674C765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4BE3-5664-4C94-BEAD-16780BCB139E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FDE-0A7B-4D23-8F97-CCAE23A6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04769-F136-450A-AC0B-B76E41C9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E9FF-7EE1-465B-9652-A40E6DB2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2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3A31-3339-4811-8648-B42A60E9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6599-13EF-455B-B74E-6BEC5D56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850C1-BE32-4B48-943A-7D3EF718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4BE3-5664-4C94-BEAD-16780BCB139E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D813D-6D94-49E4-8720-677E26C1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C3DD8-422C-45FA-9C03-2B2E79B3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E9FF-7EE1-465B-9652-A40E6DB2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F20B-DA23-41F4-B540-D6CB463C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2FF58-84D9-4579-83E1-BE6BA2D8E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567A8-73DD-4210-ADF5-093FEA90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4BE3-5664-4C94-BEAD-16780BCB139E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3ECA3-5ED0-4CF2-BB3B-34B4F586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DEA70-0458-4CDE-8444-58505018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E9FF-7EE1-465B-9652-A40E6DB2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A0C4-6FF4-43B1-8985-7FCB069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BF18A-CA6B-42EF-8453-070CF0E88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7F3E0-F156-4E9A-8296-55D549D0A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751AE-961E-4EE7-A1F0-D97132D1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4BE3-5664-4C94-BEAD-16780BCB139E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1379E-FB47-4681-B7D2-90902276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E2D59-D4B8-4083-9AFE-01AEABA1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E9FF-7EE1-465B-9652-A40E6DB2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2096-B28B-4C09-9429-B93B0F1C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7B88B-6772-4DBA-87B8-256CF0CA8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3B28D-00BE-450D-B408-4E5D2C42D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CA21E-811C-456C-BACB-0CF594C64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DC462-22C1-44EA-AC55-482E54CD2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4A97F-B26A-45B0-8CAC-BF3F7CA0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4BE3-5664-4C94-BEAD-16780BCB139E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82AE5-B85A-40E0-80B4-FB3AD870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FE131-7A62-4AFB-8B28-B54DA058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E9FF-7EE1-465B-9652-A40E6DB2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6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3C4B-1726-4BC3-9749-9835B62E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21CE0-243D-4B05-B08D-638F8594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4BE3-5664-4C94-BEAD-16780BCB139E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792DE-3CA5-4861-9E84-DF095974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B70FA-9F1C-480F-8D6C-12021BA6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E9FF-7EE1-465B-9652-A40E6DB2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8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EA095-153B-4208-9366-40597D7E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4BE3-5664-4C94-BEAD-16780BCB139E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6127CC-3921-4E36-9EB9-2216117D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7C648-78D2-4E78-8612-F8EE81E5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E9FF-7EE1-465B-9652-A40E6DB2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C055-D941-4DEF-A890-71024229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5D04C-D6C6-436C-ACEA-A7F0FA48A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C0E2B-54DF-4315-AC6A-3BE64B6A4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57242-3818-4956-80C5-04433E89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4BE3-5664-4C94-BEAD-16780BCB139E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EA1CC-098C-47C1-B030-D491A541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82E9C-AB7C-476F-9271-39E34E5E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E9FF-7EE1-465B-9652-A40E6DB2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4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C0DC-FD9C-4B2D-84AB-91DCE860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9CD20-EEA2-403F-BEE7-7C691126F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FDF76-C132-4544-8152-921F97100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C4FE1-195D-4D6E-969B-981DA72B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B4BE3-5664-4C94-BEAD-16780BCB139E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23B08-DBCA-4506-89BE-9DB82B45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9634C-88B1-47F9-9CDC-F11212A0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E9FF-7EE1-465B-9652-A40E6DB2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D045D-6438-4CB9-96BD-5683201E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67EF6-EFA8-494D-B05F-65AD3AB60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D44E8-97BD-4A9D-AEAA-F3618EF72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B4BE3-5664-4C94-BEAD-16780BCB139E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1E739-34A4-4A4E-8841-D83218F60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EFA99-E3CE-4829-9484-808373689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7E9FF-7EE1-465B-9652-A40E6DB2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4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4562AB-38F9-4C27-B2F3-AF01FEE8B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3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730E13-8B35-40A6-98F1-3059D9D99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319"/>
            <a:ext cx="12192000" cy="20074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C88A13-8BAD-4D37-B6BD-9F34424F0A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87"/>
          <a:stretch/>
        </p:blipFill>
        <p:spPr>
          <a:xfrm>
            <a:off x="0" y="2592326"/>
            <a:ext cx="12192000" cy="480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43E1AA-F475-4AC6-A27D-CF0BE88CF0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6"/>
          <a:stretch/>
        </p:blipFill>
        <p:spPr>
          <a:xfrm>
            <a:off x="572190" y="2993686"/>
            <a:ext cx="11047615" cy="16409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684A31-60F1-4C2A-86F9-97E3D6846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0" y="5053633"/>
            <a:ext cx="12192000" cy="17810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1DC95F-A5F7-4DF3-B44F-B0145F548F9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34" b="16309"/>
          <a:stretch/>
        </p:blipFill>
        <p:spPr>
          <a:xfrm>
            <a:off x="-3" y="4571827"/>
            <a:ext cx="12192000" cy="46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081D-9089-4FA4-8D8A-68B183EE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664E-86A6-4BDC-A2BC-ABF09B62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4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9321-D343-48BC-AD6B-19F17106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4E1BC-DA50-4EB9-AC17-1DE35641C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3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8B86-FD4B-4585-A7A4-FB43FDF5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E4495-F07B-400D-9230-143A49141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2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CCB8-F1CF-49FE-9986-5D1E9612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09F60-9E17-497C-9937-54DE35F4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Jung</dc:creator>
  <cp:lastModifiedBy>Mark Jung</cp:lastModifiedBy>
  <cp:revision>3</cp:revision>
  <dcterms:created xsi:type="dcterms:W3CDTF">2018-01-25T16:44:13Z</dcterms:created>
  <dcterms:modified xsi:type="dcterms:W3CDTF">2018-01-25T19:37:31Z</dcterms:modified>
</cp:coreProperties>
</file>