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62" r:id="rId5"/>
    <p:sldId id="263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CFE8"/>
    <a:srgbClr val="6292CC"/>
    <a:srgbClr val="A6A6A6"/>
    <a:srgbClr val="9B9B9B"/>
    <a:srgbClr val="9AB9DE"/>
    <a:srgbClr val="949494"/>
    <a:srgbClr val="10DE00"/>
    <a:srgbClr val="D3FFC7"/>
    <a:srgbClr val="D45C02"/>
    <a:srgbClr val="F0B2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EB5F59-6BAF-4F09-B6E4-8D5D7D126F55}" v="9" vWet="13" dt="2023-02-21T19:25:22.680"/>
    <p1510:client id="{6DD5A6E8-DBC0-9644-BD63-4AB8DEB760A1}" v="145" dt="2023-02-21T19:38:08.5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43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张 嘉铭" userId="3511580ec5cbb87e" providerId="LiveId" clId="{6DD5A6E8-DBC0-9644-BD63-4AB8DEB760A1}"/>
    <pc:docChg chg="undo custSel modSld">
      <pc:chgData name="张 嘉铭" userId="3511580ec5cbb87e" providerId="LiveId" clId="{6DD5A6E8-DBC0-9644-BD63-4AB8DEB760A1}" dt="2023-02-21T19:38:08.513" v="144" actId="20577"/>
      <pc:docMkLst>
        <pc:docMk/>
      </pc:docMkLst>
      <pc:sldChg chg="addSp delSp modSp mod">
        <pc:chgData name="张 嘉铭" userId="3511580ec5cbb87e" providerId="LiveId" clId="{6DD5A6E8-DBC0-9644-BD63-4AB8DEB760A1}" dt="2023-02-21T19:38:08.513" v="144" actId="20577"/>
        <pc:sldMkLst>
          <pc:docMk/>
          <pc:sldMk cId="0" sldId="262"/>
        </pc:sldMkLst>
        <pc:spChg chg="mod">
          <ac:chgData name="张 嘉铭" userId="3511580ec5cbb87e" providerId="LiveId" clId="{6DD5A6E8-DBC0-9644-BD63-4AB8DEB760A1}" dt="2023-02-21T19:33:01.304" v="58" actId="1076"/>
          <ac:spMkLst>
            <pc:docMk/>
            <pc:sldMk cId="0" sldId="262"/>
            <ac:spMk id="13" creationId="{EED41BB8-77A8-479B-181C-986260347E98}"/>
          </ac:spMkLst>
        </pc:spChg>
        <pc:spChg chg="mod">
          <ac:chgData name="张 嘉铭" userId="3511580ec5cbb87e" providerId="LiveId" clId="{6DD5A6E8-DBC0-9644-BD63-4AB8DEB760A1}" dt="2023-02-21T19:33:01.304" v="58" actId="1076"/>
          <ac:spMkLst>
            <pc:docMk/>
            <pc:sldMk cId="0" sldId="262"/>
            <ac:spMk id="14" creationId="{12300E98-181F-A9D9-84F5-B69C18EBE8B6}"/>
          </ac:spMkLst>
        </pc:spChg>
        <pc:spChg chg="mod">
          <ac:chgData name="张 嘉铭" userId="3511580ec5cbb87e" providerId="LiveId" clId="{6DD5A6E8-DBC0-9644-BD63-4AB8DEB760A1}" dt="2023-02-21T19:33:01.304" v="58" actId="1076"/>
          <ac:spMkLst>
            <pc:docMk/>
            <pc:sldMk cId="0" sldId="262"/>
            <ac:spMk id="15" creationId="{54612C87-A8FA-BED2-8488-CF2BB6799355}"/>
          </ac:spMkLst>
        </pc:spChg>
        <pc:spChg chg="mod">
          <ac:chgData name="张 嘉铭" userId="3511580ec5cbb87e" providerId="LiveId" clId="{6DD5A6E8-DBC0-9644-BD63-4AB8DEB760A1}" dt="2023-02-21T19:33:01.304" v="58" actId="1076"/>
          <ac:spMkLst>
            <pc:docMk/>
            <pc:sldMk cId="0" sldId="262"/>
            <ac:spMk id="16" creationId="{1F95B34A-BFD1-B601-03CB-DC0B78F49FF2}"/>
          </ac:spMkLst>
        </pc:spChg>
        <pc:spChg chg="mod">
          <ac:chgData name="张 嘉铭" userId="3511580ec5cbb87e" providerId="LiveId" clId="{6DD5A6E8-DBC0-9644-BD63-4AB8DEB760A1}" dt="2023-02-21T19:33:01.304" v="58" actId="1076"/>
          <ac:spMkLst>
            <pc:docMk/>
            <pc:sldMk cId="0" sldId="262"/>
            <ac:spMk id="22" creationId="{E5983DB5-CFC9-66D0-A297-6237E980274F}"/>
          </ac:spMkLst>
        </pc:spChg>
        <pc:spChg chg="mod">
          <ac:chgData name="张 嘉铭" userId="3511580ec5cbb87e" providerId="LiveId" clId="{6DD5A6E8-DBC0-9644-BD63-4AB8DEB760A1}" dt="2023-02-21T19:33:01.304" v="58" actId="1076"/>
          <ac:spMkLst>
            <pc:docMk/>
            <pc:sldMk cId="0" sldId="262"/>
            <ac:spMk id="23" creationId="{F939EABD-EADE-AB49-FD8C-AC915C718605}"/>
          </ac:spMkLst>
        </pc:spChg>
        <pc:spChg chg="mod">
          <ac:chgData name="张 嘉铭" userId="3511580ec5cbb87e" providerId="LiveId" clId="{6DD5A6E8-DBC0-9644-BD63-4AB8DEB760A1}" dt="2023-02-21T19:33:01.304" v="58" actId="1076"/>
          <ac:spMkLst>
            <pc:docMk/>
            <pc:sldMk cId="0" sldId="262"/>
            <ac:spMk id="24" creationId="{BFB7E36A-9AE3-5350-101B-A176AA8782F8}"/>
          </ac:spMkLst>
        </pc:spChg>
        <pc:spChg chg="mod">
          <ac:chgData name="张 嘉铭" userId="3511580ec5cbb87e" providerId="LiveId" clId="{6DD5A6E8-DBC0-9644-BD63-4AB8DEB760A1}" dt="2023-02-21T19:33:01.304" v="58" actId="1076"/>
          <ac:spMkLst>
            <pc:docMk/>
            <pc:sldMk cId="0" sldId="262"/>
            <ac:spMk id="39" creationId="{00000000-0000-0000-0000-000000000000}"/>
          </ac:spMkLst>
        </pc:spChg>
        <pc:spChg chg="mod">
          <ac:chgData name="张 嘉铭" userId="3511580ec5cbb87e" providerId="LiveId" clId="{6DD5A6E8-DBC0-9644-BD63-4AB8DEB760A1}" dt="2023-02-21T19:33:01.304" v="58" actId="1076"/>
          <ac:spMkLst>
            <pc:docMk/>
            <pc:sldMk cId="0" sldId="262"/>
            <ac:spMk id="49" creationId="{00000000-0000-0000-0000-000000000000}"/>
          </ac:spMkLst>
        </pc:spChg>
        <pc:graphicFrameChg chg="mod modGraphic">
          <ac:chgData name="张 嘉铭" userId="3511580ec5cbb87e" providerId="LiveId" clId="{6DD5A6E8-DBC0-9644-BD63-4AB8DEB760A1}" dt="2023-02-21T19:38:08.513" v="144" actId="20577"/>
          <ac:graphicFrameMkLst>
            <pc:docMk/>
            <pc:sldMk cId="0" sldId="262"/>
            <ac:graphicFrameMk id="2" creationId="{00000000-0000-0000-0000-000000000000}"/>
          </ac:graphicFrameMkLst>
        </pc:graphicFrameChg>
        <pc:graphicFrameChg chg="add del mod modGraphic">
          <ac:chgData name="张 嘉铭" userId="3511580ec5cbb87e" providerId="LiveId" clId="{6DD5A6E8-DBC0-9644-BD63-4AB8DEB760A1}" dt="2023-02-21T19:31:49.491" v="39" actId="478"/>
          <ac:graphicFrameMkLst>
            <pc:docMk/>
            <pc:sldMk cId="0" sldId="262"/>
            <ac:graphicFrameMk id="3" creationId="{2D9CF7EA-FBC8-54F9-B4E9-DD4798A93E6D}"/>
          </ac:graphicFrameMkLst>
        </pc:graphicFrameChg>
        <pc:graphicFrameChg chg="mod modGraphic">
          <ac:chgData name="张 嘉铭" userId="3511580ec5cbb87e" providerId="LiveId" clId="{6DD5A6E8-DBC0-9644-BD63-4AB8DEB760A1}" dt="2023-02-21T19:37:12.929" v="91" actId="14100"/>
          <ac:graphicFrameMkLst>
            <pc:docMk/>
            <pc:sldMk cId="0" sldId="262"/>
            <ac:graphicFrameMk id="36" creationId="{6B713E10-0068-234C-8B16-F537A4786AB7}"/>
          </ac:graphicFrameMkLst>
        </pc:graphicFrameChg>
      </pc:sldChg>
    </pc:docChg>
  </pc:docChgLst>
  <pc:docChgLst>
    <pc:chgData name="张 嘉铭" userId="3511580ec5cbb87e" providerId="LiveId" clId="{12EB5F59-6BAF-4F09-B6E4-8D5D7D126F55}"/>
    <pc:docChg chg="custSel modSld">
      <pc:chgData name="张 嘉铭" userId="3511580ec5cbb87e" providerId="LiveId" clId="{12EB5F59-6BAF-4F09-B6E4-8D5D7D126F55}" dt="2023-02-21T04:49:20.801" v="37" actId="1076"/>
      <pc:docMkLst>
        <pc:docMk/>
      </pc:docMkLst>
      <pc:sldChg chg="addSp delSp modSp mod">
        <pc:chgData name="张 嘉铭" userId="3511580ec5cbb87e" providerId="LiveId" clId="{12EB5F59-6BAF-4F09-B6E4-8D5D7D126F55}" dt="2023-02-21T04:49:20.801" v="37" actId="1076"/>
        <pc:sldMkLst>
          <pc:docMk/>
          <pc:sldMk cId="0" sldId="262"/>
        </pc:sldMkLst>
        <pc:spChg chg="del">
          <ac:chgData name="张 嘉铭" userId="3511580ec5cbb87e" providerId="LiveId" clId="{12EB5F59-6BAF-4F09-B6E4-8D5D7D126F55}" dt="2023-02-21T04:48:23.109" v="25" actId="478"/>
          <ac:spMkLst>
            <pc:docMk/>
            <pc:sldMk cId="0" sldId="262"/>
            <ac:spMk id="17" creationId="{FE318BB1-4CF2-5896-54D3-C446C9C929CA}"/>
          </ac:spMkLst>
        </pc:spChg>
        <pc:spChg chg="del">
          <ac:chgData name="张 嘉铭" userId="3511580ec5cbb87e" providerId="LiveId" clId="{12EB5F59-6BAF-4F09-B6E4-8D5D7D126F55}" dt="2023-02-21T04:48:27.720" v="26" actId="478"/>
          <ac:spMkLst>
            <pc:docMk/>
            <pc:sldMk cId="0" sldId="262"/>
            <ac:spMk id="19" creationId="{72744D9B-BDE6-FC6F-EEA6-190A8439332A}"/>
          </ac:spMkLst>
        </pc:spChg>
        <pc:spChg chg="mod">
          <ac:chgData name="张 嘉铭" userId="3511580ec5cbb87e" providerId="LiveId" clId="{12EB5F59-6BAF-4F09-B6E4-8D5D7D126F55}" dt="2023-02-21T04:49:07.055" v="30" actId="1076"/>
          <ac:spMkLst>
            <pc:docMk/>
            <pc:sldMk cId="0" sldId="262"/>
            <ac:spMk id="22" creationId="{E5983DB5-CFC9-66D0-A297-6237E980274F}"/>
          </ac:spMkLst>
        </pc:spChg>
        <pc:spChg chg="mod">
          <ac:chgData name="张 嘉铭" userId="3511580ec5cbb87e" providerId="LiveId" clId="{12EB5F59-6BAF-4F09-B6E4-8D5D7D126F55}" dt="2023-02-21T04:49:20.801" v="37" actId="1076"/>
          <ac:spMkLst>
            <pc:docMk/>
            <pc:sldMk cId="0" sldId="262"/>
            <ac:spMk id="23" creationId="{F939EABD-EADE-AB49-FD8C-AC915C718605}"/>
          </ac:spMkLst>
        </pc:spChg>
        <pc:spChg chg="mod">
          <ac:chgData name="张 嘉铭" userId="3511580ec5cbb87e" providerId="LiveId" clId="{12EB5F59-6BAF-4F09-B6E4-8D5D7D126F55}" dt="2023-02-21T03:16:20.670" v="2" actId="164"/>
          <ac:spMkLst>
            <pc:docMk/>
            <pc:sldMk cId="0" sldId="262"/>
            <ac:spMk id="25" creationId="{28025BD7-ECEB-687F-B605-C9D4D1990D05}"/>
          </ac:spMkLst>
        </pc:spChg>
        <pc:spChg chg="mod">
          <ac:chgData name="张 嘉铭" userId="3511580ec5cbb87e" providerId="LiveId" clId="{12EB5F59-6BAF-4F09-B6E4-8D5D7D126F55}" dt="2023-02-21T03:16:20.670" v="2" actId="164"/>
          <ac:spMkLst>
            <pc:docMk/>
            <pc:sldMk cId="0" sldId="262"/>
            <ac:spMk id="26" creationId="{D7D5C0E7-E95A-3B01-36E9-51AABD4FD3C3}"/>
          </ac:spMkLst>
        </pc:spChg>
        <pc:spChg chg="mod">
          <ac:chgData name="张 嘉铭" userId="3511580ec5cbb87e" providerId="LiveId" clId="{12EB5F59-6BAF-4F09-B6E4-8D5D7D126F55}" dt="2023-02-21T03:16:38.020" v="3" actId="164"/>
          <ac:spMkLst>
            <pc:docMk/>
            <pc:sldMk cId="0" sldId="262"/>
            <ac:spMk id="27" creationId="{5241C950-FF83-065A-087D-B7D1D24E3DE1}"/>
          </ac:spMkLst>
        </pc:spChg>
        <pc:spChg chg="mod">
          <ac:chgData name="张 嘉铭" userId="3511580ec5cbb87e" providerId="LiveId" clId="{12EB5F59-6BAF-4F09-B6E4-8D5D7D126F55}" dt="2023-02-21T03:16:38.020" v="3" actId="164"/>
          <ac:spMkLst>
            <pc:docMk/>
            <pc:sldMk cId="0" sldId="262"/>
            <ac:spMk id="28" creationId="{2F9F722C-C0DB-3AB3-AD9B-77FEF2A00BB2}"/>
          </ac:spMkLst>
        </pc:spChg>
        <pc:spChg chg="mod">
          <ac:chgData name="张 嘉铭" userId="3511580ec5cbb87e" providerId="LiveId" clId="{12EB5F59-6BAF-4F09-B6E4-8D5D7D126F55}" dt="2023-02-21T03:17:10.133" v="4" actId="164"/>
          <ac:spMkLst>
            <pc:docMk/>
            <pc:sldMk cId="0" sldId="262"/>
            <ac:spMk id="29" creationId="{A8CA9680-8ED6-EA60-BD43-5491876377A4}"/>
          </ac:spMkLst>
        </pc:spChg>
        <pc:spChg chg="mod">
          <ac:chgData name="张 嘉铭" userId="3511580ec5cbb87e" providerId="LiveId" clId="{12EB5F59-6BAF-4F09-B6E4-8D5D7D126F55}" dt="2023-02-21T03:17:10.133" v="4" actId="164"/>
          <ac:spMkLst>
            <pc:docMk/>
            <pc:sldMk cId="0" sldId="262"/>
            <ac:spMk id="30" creationId="{999B27BA-EC60-E1A2-DBE6-DF3F3A1502FD}"/>
          </ac:spMkLst>
        </pc:spChg>
        <pc:spChg chg="mod">
          <ac:chgData name="张 嘉铭" userId="3511580ec5cbb87e" providerId="LiveId" clId="{12EB5F59-6BAF-4F09-B6E4-8D5D7D126F55}" dt="2023-02-21T03:17:20.584" v="5" actId="164"/>
          <ac:spMkLst>
            <pc:docMk/>
            <pc:sldMk cId="0" sldId="262"/>
            <ac:spMk id="31" creationId="{F75872B3-53C9-71CF-141F-042C4AD1533E}"/>
          </ac:spMkLst>
        </pc:spChg>
        <pc:spChg chg="mod">
          <ac:chgData name="张 嘉铭" userId="3511580ec5cbb87e" providerId="LiveId" clId="{12EB5F59-6BAF-4F09-B6E4-8D5D7D126F55}" dt="2023-02-21T03:17:20.584" v="5" actId="164"/>
          <ac:spMkLst>
            <pc:docMk/>
            <pc:sldMk cId="0" sldId="262"/>
            <ac:spMk id="32" creationId="{22BA6371-C6E0-7E49-E00E-1537BC266F6E}"/>
          </ac:spMkLst>
        </pc:spChg>
        <pc:spChg chg="mod">
          <ac:chgData name="张 嘉铭" userId="3511580ec5cbb87e" providerId="LiveId" clId="{12EB5F59-6BAF-4F09-B6E4-8D5D7D126F55}" dt="2023-02-21T03:17:20.584" v="5" actId="164"/>
          <ac:spMkLst>
            <pc:docMk/>
            <pc:sldMk cId="0" sldId="262"/>
            <ac:spMk id="33" creationId="{2A4EF71C-8DC9-B38E-C984-7A0325164A73}"/>
          </ac:spMkLst>
        </pc:spChg>
        <pc:spChg chg="mod">
          <ac:chgData name="张 嘉铭" userId="3511580ec5cbb87e" providerId="LiveId" clId="{12EB5F59-6BAF-4F09-B6E4-8D5D7D126F55}" dt="2023-02-21T03:17:30.092" v="6" actId="164"/>
          <ac:spMkLst>
            <pc:docMk/>
            <pc:sldMk cId="0" sldId="262"/>
            <ac:spMk id="35" creationId="{91F15228-3583-0718-0902-0B1FD28AB152}"/>
          </ac:spMkLst>
        </pc:spChg>
        <pc:spChg chg="mod">
          <ac:chgData name="张 嘉铭" userId="3511580ec5cbb87e" providerId="LiveId" clId="{12EB5F59-6BAF-4F09-B6E4-8D5D7D126F55}" dt="2023-02-21T03:16:20.670" v="2" actId="164"/>
          <ac:spMkLst>
            <pc:docMk/>
            <pc:sldMk cId="0" sldId="262"/>
            <ac:spMk id="38" creationId="{CD5737A8-7E1F-B419-8B2D-2A2D571BE8E8}"/>
          </ac:spMkLst>
        </pc:spChg>
        <pc:spChg chg="mod">
          <ac:chgData name="张 嘉铭" userId="3511580ec5cbb87e" providerId="LiveId" clId="{12EB5F59-6BAF-4F09-B6E4-8D5D7D126F55}" dt="2023-02-21T04:48:39.665" v="27" actId="1076"/>
          <ac:spMkLst>
            <pc:docMk/>
            <pc:sldMk cId="0" sldId="262"/>
            <ac:spMk id="40" creationId="{B45D20C6-0E21-C7BA-7BE3-E9489A540E60}"/>
          </ac:spMkLst>
        </pc:spChg>
        <pc:spChg chg="mod">
          <ac:chgData name="张 嘉铭" userId="3511580ec5cbb87e" providerId="LiveId" clId="{12EB5F59-6BAF-4F09-B6E4-8D5D7D126F55}" dt="2023-02-21T04:48:39.665" v="27" actId="1076"/>
          <ac:spMkLst>
            <pc:docMk/>
            <pc:sldMk cId="0" sldId="262"/>
            <ac:spMk id="42" creationId="{EC30EF55-B43D-2FC5-D242-E62FD2C46E9F}"/>
          </ac:spMkLst>
        </pc:spChg>
        <pc:spChg chg="mod">
          <ac:chgData name="张 嘉铭" userId="3511580ec5cbb87e" providerId="LiveId" clId="{12EB5F59-6BAF-4F09-B6E4-8D5D7D126F55}" dt="2023-02-21T03:17:30.092" v="6" actId="164"/>
          <ac:spMkLst>
            <pc:docMk/>
            <pc:sldMk cId="0" sldId="262"/>
            <ac:spMk id="45" creationId="{481E9D13-9193-ABCA-1B46-94D0C2735E04}"/>
          </ac:spMkLst>
        </pc:spChg>
        <pc:spChg chg="add mod">
          <ac:chgData name="张 嘉铭" userId="3511580ec5cbb87e" providerId="LiveId" clId="{12EB5F59-6BAF-4F09-B6E4-8D5D7D126F55}" dt="2023-02-21T04:48:57.759" v="29" actId="1036"/>
          <ac:spMkLst>
            <pc:docMk/>
            <pc:sldMk cId="0" sldId="262"/>
            <ac:spMk id="65" creationId="{0213E8FD-4C98-5B2D-8E83-3D183AE9E249}"/>
          </ac:spMkLst>
        </pc:spChg>
        <pc:spChg chg="add mod">
          <ac:chgData name="张 嘉铭" userId="3511580ec5cbb87e" providerId="LiveId" clId="{12EB5F59-6BAF-4F09-B6E4-8D5D7D126F55}" dt="2023-02-21T04:48:39.665" v="27" actId="1076"/>
          <ac:spMkLst>
            <pc:docMk/>
            <pc:sldMk cId="0" sldId="262"/>
            <ac:spMk id="66" creationId="{897F13D1-7572-D651-5FB1-7342C72BB912}"/>
          </ac:spMkLst>
        </pc:spChg>
        <pc:grpChg chg="add mod">
          <ac:chgData name="张 嘉铭" userId="3511580ec5cbb87e" providerId="LiveId" clId="{12EB5F59-6BAF-4F09-B6E4-8D5D7D126F55}" dt="2023-02-21T04:48:39.665" v="27" actId="1076"/>
          <ac:grpSpMkLst>
            <pc:docMk/>
            <pc:sldMk cId="0" sldId="262"/>
            <ac:grpSpMk id="48" creationId="{F67C9BFB-8686-D70F-3BA5-6979B7B325DF}"/>
          </ac:grpSpMkLst>
        </pc:grpChg>
        <pc:grpChg chg="add mod">
          <ac:chgData name="张 嘉铭" userId="3511580ec5cbb87e" providerId="LiveId" clId="{12EB5F59-6BAF-4F09-B6E4-8D5D7D126F55}" dt="2023-02-21T04:48:39.665" v="27" actId="1076"/>
          <ac:grpSpMkLst>
            <pc:docMk/>
            <pc:sldMk cId="0" sldId="262"/>
            <ac:grpSpMk id="51" creationId="{AA5070D7-7FF2-5CCD-0EA4-8F4FC26F50A6}"/>
          </ac:grpSpMkLst>
        </pc:grpChg>
        <pc:grpChg chg="add mod">
          <ac:chgData name="张 嘉铭" userId="3511580ec5cbb87e" providerId="LiveId" clId="{12EB5F59-6BAF-4F09-B6E4-8D5D7D126F55}" dt="2023-02-21T04:48:39.665" v="27" actId="1076"/>
          <ac:grpSpMkLst>
            <pc:docMk/>
            <pc:sldMk cId="0" sldId="262"/>
            <ac:grpSpMk id="54" creationId="{FA1FA5E9-7842-2849-FA53-AC5BFCD81491}"/>
          </ac:grpSpMkLst>
        </pc:grpChg>
        <pc:grpChg chg="add mod">
          <ac:chgData name="张 嘉铭" userId="3511580ec5cbb87e" providerId="LiveId" clId="{12EB5F59-6BAF-4F09-B6E4-8D5D7D126F55}" dt="2023-02-21T04:48:39.665" v="27" actId="1076"/>
          <ac:grpSpMkLst>
            <pc:docMk/>
            <pc:sldMk cId="0" sldId="262"/>
            <ac:grpSpMk id="57" creationId="{E6CCA144-BFD4-FDF2-6EC9-A979E5A8A30A}"/>
          </ac:grpSpMkLst>
        </pc:grpChg>
        <pc:grpChg chg="add mod">
          <ac:chgData name="张 嘉铭" userId="3511580ec5cbb87e" providerId="LiveId" clId="{12EB5F59-6BAF-4F09-B6E4-8D5D7D126F55}" dt="2023-02-21T04:48:39.665" v="27" actId="1076"/>
          <ac:grpSpMkLst>
            <pc:docMk/>
            <pc:sldMk cId="0" sldId="262"/>
            <ac:grpSpMk id="60" creationId="{FE3B5BB1-BCD4-7F7B-4876-2376B8370A3B}"/>
          </ac:grpSpMkLst>
        </pc:grpChg>
        <pc:graphicFrameChg chg="mod modGraphic">
          <ac:chgData name="张 嘉铭" userId="3511580ec5cbb87e" providerId="LiveId" clId="{12EB5F59-6BAF-4F09-B6E4-8D5D7D126F55}" dt="2023-02-21T04:48:16.691" v="24" actId="2165"/>
          <ac:graphicFrameMkLst>
            <pc:docMk/>
            <pc:sldMk cId="0" sldId="262"/>
            <ac:graphicFrameMk id="2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84A06D-8CB5-4B3A-A3E2-C90773A780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CC23B1-E8E0-49E4-AC14-B867FD09BC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716FB-5E04-4D98-9913-AA4CB0181CE4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352BD-D721-45F5-8760-CA4E77DDDF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F23D4-88DA-4542-99E6-7E67073342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8A065-D35E-4B13-8CE4-4628262E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4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5592A-CE7F-4296-BA07-797B8BCBCD68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3282B-5406-4D18-83F8-88BC3E12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28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21D8-F2E8-4CA0-B0BB-2E7F3B7ABD33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21D8-F2E8-4CA0-B0BB-2E7F3B7ABD33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721D8-F2E8-4CA0-B0BB-2E7F3B7ABD33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6B713E10-0068-234C-8B16-F537A4786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2968"/>
              </p:ext>
            </p:extLst>
          </p:nvPr>
        </p:nvGraphicFramePr>
        <p:xfrm>
          <a:off x="335361" y="124985"/>
          <a:ext cx="11413264" cy="391232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2835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8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818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08182">
                  <a:extLst>
                    <a:ext uri="{9D8B030D-6E8A-4147-A177-3AD203B41FA5}">
                      <a16:colId xmlns:a16="http://schemas.microsoft.com/office/drawing/2014/main" val="1242637921"/>
                    </a:ext>
                  </a:extLst>
                </a:gridCol>
                <a:gridCol w="2253575">
                  <a:extLst>
                    <a:ext uri="{9D8B030D-6E8A-4147-A177-3AD203B41FA5}">
                      <a16:colId xmlns:a16="http://schemas.microsoft.com/office/drawing/2014/main" val="338164474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9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Tasks</a:t>
                      </a: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Feb</a:t>
                      </a:r>
                      <a:endParaRPr lang="en-US" sz="1900" b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Mar</a:t>
                      </a:r>
                      <a:endParaRPr lang="en-US" sz="1900" b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Apr</a:t>
                      </a:r>
                      <a:endParaRPr lang="en-US" sz="1900" b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May</a:t>
                      </a: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798"/>
              </p:ext>
            </p:extLst>
          </p:nvPr>
        </p:nvGraphicFramePr>
        <p:xfrm>
          <a:off x="335360" y="524398"/>
          <a:ext cx="15523388" cy="4491656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390669">
                  <a:extLst>
                    <a:ext uri="{9D8B030D-6E8A-4147-A177-3AD203B41FA5}">
                      <a16:colId xmlns:a16="http://schemas.microsoft.com/office/drawing/2014/main" val="4092336196"/>
                    </a:ext>
                  </a:extLst>
                </a:gridCol>
                <a:gridCol w="314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992">
                  <a:extLst>
                    <a:ext uri="{9D8B030D-6E8A-4147-A177-3AD203B41FA5}">
                      <a16:colId xmlns:a16="http://schemas.microsoft.com/office/drawing/2014/main" val="3412869242"/>
                    </a:ext>
                  </a:extLst>
                </a:gridCol>
                <a:gridCol w="2528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6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06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06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06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06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06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06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06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06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06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06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06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06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066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377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377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377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6377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6377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6377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6377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6377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45512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No.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>
                          <a:solidFill>
                            <a:srgbClr val="1F497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</a:t>
                      </a:r>
                      <a:r>
                        <a:rPr lang="en-US" sz="12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Task Name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Responsibilities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</a:t>
                      </a:r>
                      <a:r>
                        <a:rPr lang="en-US" sz="11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W8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W9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W10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W11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W12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W13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W14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W15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W16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101672" marR="101672" marT="50836" marB="5083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Literature Review &amp; Training Session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Mutual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algn="l"/>
                      <a:r>
                        <a:rPr lang="en-US" sz="105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101672" marR="101672" marT="50836" marB="5083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i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An automatic data acquisition demo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Mutual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368122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lvl="0" algn="l"/>
                      <a:r>
                        <a:rPr lang="en-US" sz="105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101672" marR="101672" marT="50836" marB="5083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800" b="0" i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well-documented SyntheX repo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80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Jiaming Zhang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719964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marL="11747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747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Integrate all packages into a sole package</a:t>
                      </a: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747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Mutual</a:t>
                      </a: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Construct a data exchange channel</a:t>
                      </a: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Design an automatic pipeline for data acquisition, training, and 2D/3D registration</a:t>
                      </a: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28237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Simulate the scene of projective visualization in unity</a:t>
                      </a: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926597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Validate the program on phantom and write a report about the validation</a:t>
                      </a: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491606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algn="l"/>
                      <a:r>
                        <a:rPr lang="en-US" sz="105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i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Design a software with user-friendly GUI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b="0" i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algn="l"/>
                      <a:r>
                        <a:rPr lang="en-US" sz="105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i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Improve robustness and have a debug log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b="0" i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algn="l"/>
                      <a:r>
                        <a:rPr lang="en-US" sz="105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i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Validate the program on cadaveric and write a report about the validation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b="0" i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algn="l"/>
                      <a:r>
                        <a:rPr lang="en-US" sz="105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i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Mixed Reality Visualization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b="0" i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 dirty="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9" name="Rounded Rectangle 38"/>
          <p:cNvSpPr/>
          <p:nvPr/>
        </p:nvSpPr>
        <p:spPr>
          <a:xfrm>
            <a:off x="5652694" y="960325"/>
            <a:ext cx="532948" cy="184666"/>
          </a:xfrm>
          <a:prstGeom prst="roundRect">
            <a:avLst>
              <a:gd name="adj" fmla="val 4871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5960452" y="1268664"/>
            <a:ext cx="1514669" cy="190842"/>
          </a:xfrm>
          <a:prstGeom prst="roundRect">
            <a:avLst>
              <a:gd name="adj" fmla="val 4871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Flowchart: Decision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32304" y="6289498"/>
            <a:ext cx="271122" cy="451870"/>
          </a:xfrm>
          <a:prstGeom prst="flowChartDecision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Flowchart: Decision 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25461" y="6289498"/>
            <a:ext cx="271122" cy="451870"/>
          </a:xfrm>
          <a:prstGeom prst="flowChartDecision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OTLSHAPE_SLT_5b87359c2c954ae4906972a3b70de9e6_JoinedDate">
            <a:extLst>
              <a:ext uri="{FF2B5EF4-FFF2-40B4-BE49-F238E27FC236}">
                <a16:creationId xmlns:a16="http://schemas.microsoft.com/office/drawing/2014/main" id="{EED41BB8-77A8-479B-181C-986260347E9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978336" y="973276"/>
            <a:ext cx="1142032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50" spc="-6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Feb 6 - Feb 9</a:t>
            </a:r>
            <a:endParaRPr lang="zh-CN" altLang="en-US" sz="1050" spc="-6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OTLSHAPE_SLT_5b87359c2c954ae4906972a3b70de9e6_JoinedDate">
            <a:extLst>
              <a:ext uri="{FF2B5EF4-FFF2-40B4-BE49-F238E27FC236}">
                <a16:creationId xmlns:a16="http://schemas.microsoft.com/office/drawing/2014/main" id="{12300E98-181F-A9D9-84F5-B69C18EBE8B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456696" y="1332885"/>
            <a:ext cx="1142032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50" spc="-6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Feb 8 - Feb 21</a:t>
            </a:r>
            <a:endParaRPr lang="zh-CN" altLang="en-US" sz="1050" spc="-6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Star: 4 Points 14">
            <a:extLst>
              <a:ext uri="{FF2B5EF4-FFF2-40B4-BE49-F238E27FC236}">
                <a16:creationId xmlns:a16="http://schemas.microsoft.com/office/drawing/2014/main" id="{54612C87-A8FA-BED2-8488-CF2BB6799355}"/>
              </a:ext>
            </a:extLst>
          </p:cNvPr>
          <p:cNvSpPr/>
          <p:nvPr/>
        </p:nvSpPr>
        <p:spPr>
          <a:xfrm>
            <a:off x="7689055" y="1628704"/>
            <a:ext cx="183684" cy="189242"/>
          </a:xfrm>
          <a:prstGeom prst="star4">
            <a:avLst>
              <a:gd name="adj" fmla="val 1462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OTLSHAPE_SLT_5b87359c2c954ae4906972a3b70de9e6_JoinedDate">
            <a:extLst>
              <a:ext uri="{FF2B5EF4-FFF2-40B4-BE49-F238E27FC236}">
                <a16:creationId xmlns:a16="http://schemas.microsoft.com/office/drawing/2014/main" id="{1F95B34A-BFD1-B601-03CB-DC0B78F49FF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861329" y="1628704"/>
            <a:ext cx="947514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50" spc="-6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Feb 1 - Mar 6</a:t>
            </a:r>
            <a:endParaRPr lang="zh-CN" altLang="en-US" sz="1050" spc="-6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ounded Rectangle 48">
            <a:extLst>
              <a:ext uri="{FF2B5EF4-FFF2-40B4-BE49-F238E27FC236}">
                <a16:creationId xmlns:a16="http://schemas.microsoft.com/office/drawing/2014/main" id="{BB3EB05B-C22F-99CE-E4FB-24A0FD174A1C}"/>
              </a:ext>
            </a:extLst>
          </p:cNvPr>
          <p:cNvSpPr/>
          <p:nvPr/>
        </p:nvSpPr>
        <p:spPr>
          <a:xfrm>
            <a:off x="5850909" y="2328998"/>
            <a:ext cx="1282981" cy="190842"/>
          </a:xfrm>
          <a:prstGeom prst="roundRect">
            <a:avLst>
              <a:gd name="adj" fmla="val 4871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OTLSHAPE_SLT_5b87359c2c954ae4906972a3b70de9e6_JoinedDate">
            <a:extLst>
              <a:ext uri="{FF2B5EF4-FFF2-40B4-BE49-F238E27FC236}">
                <a16:creationId xmlns:a16="http://schemas.microsoft.com/office/drawing/2014/main" id="{DE389BC2-51DA-C801-BEC0-684CDF15E7C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7014830" y="2328998"/>
            <a:ext cx="1282981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50" spc="-6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 13 – Mar 27</a:t>
            </a:r>
            <a:endParaRPr lang="zh-CN" altLang="en-US" sz="1050" spc="-6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ounded Rectangle 48">
            <a:extLst>
              <a:ext uri="{FF2B5EF4-FFF2-40B4-BE49-F238E27FC236}">
                <a16:creationId xmlns:a16="http://schemas.microsoft.com/office/drawing/2014/main" id="{E5983DB5-CFC9-66D0-A297-6237E980274F}"/>
              </a:ext>
            </a:extLst>
          </p:cNvPr>
          <p:cNvSpPr/>
          <p:nvPr/>
        </p:nvSpPr>
        <p:spPr>
          <a:xfrm>
            <a:off x="7309183" y="1977252"/>
            <a:ext cx="1872208" cy="190842"/>
          </a:xfrm>
          <a:prstGeom prst="roundRect">
            <a:avLst>
              <a:gd name="adj" fmla="val 4871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OTLSHAPE_SLT_5b87359c2c954ae4906972a3b70de9e6_JoinedDate">
            <a:extLst>
              <a:ext uri="{FF2B5EF4-FFF2-40B4-BE49-F238E27FC236}">
                <a16:creationId xmlns:a16="http://schemas.microsoft.com/office/drawing/2014/main" id="{F939EABD-EADE-AB49-FD8C-AC915C71860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422749" y="1991881"/>
            <a:ext cx="994949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50" spc="-6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 1 – Mar 23</a:t>
            </a:r>
            <a:endParaRPr lang="zh-CN" altLang="en-US" sz="1050" spc="-6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ounded Rectangle 48">
            <a:extLst>
              <a:ext uri="{FF2B5EF4-FFF2-40B4-BE49-F238E27FC236}">
                <a16:creationId xmlns:a16="http://schemas.microsoft.com/office/drawing/2014/main" id="{BFB7E36A-9AE3-5350-101B-A176AA8782F8}"/>
              </a:ext>
            </a:extLst>
          </p:cNvPr>
          <p:cNvSpPr/>
          <p:nvPr/>
        </p:nvSpPr>
        <p:spPr>
          <a:xfrm>
            <a:off x="5572161" y="1627113"/>
            <a:ext cx="2018455" cy="190842"/>
          </a:xfrm>
          <a:prstGeom prst="roundRect">
            <a:avLst>
              <a:gd name="adj" fmla="val 4871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A5070D7-7FF2-5CCD-0EA4-8F4FC26F50A6}"/>
              </a:ext>
            </a:extLst>
          </p:cNvPr>
          <p:cNvGrpSpPr/>
          <p:nvPr/>
        </p:nvGrpSpPr>
        <p:grpSpPr>
          <a:xfrm>
            <a:off x="7291815" y="3864203"/>
            <a:ext cx="2734201" cy="197149"/>
            <a:chOff x="7317974" y="3834622"/>
            <a:chExt cx="2734201" cy="197149"/>
          </a:xfrm>
        </p:grpSpPr>
        <p:sp>
          <p:nvSpPr>
            <p:cNvPr id="27" name="Rounded Rectangle 48">
              <a:extLst>
                <a:ext uri="{FF2B5EF4-FFF2-40B4-BE49-F238E27FC236}">
                  <a16:creationId xmlns:a16="http://schemas.microsoft.com/office/drawing/2014/main" id="{5241C950-FF83-065A-087D-B7D1D24E3DE1}"/>
                </a:ext>
              </a:extLst>
            </p:cNvPr>
            <p:cNvSpPr/>
            <p:nvPr/>
          </p:nvSpPr>
          <p:spPr>
            <a:xfrm>
              <a:off x="7317974" y="3840929"/>
              <a:ext cx="1676764" cy="190842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" name="OTLSHAPE_SLT_5b87359c2c954ae4906972a3b70de9e6_JoinedDate">
              <a:extLst>
                <a:ext uri="{FF2B5EF4-FFF2-40B4-BE49-F238E27FC236}">
                  <a16:creationId xmlns:a16="http://schemas.microsoft.com/office/drawing/2014/main" id="{2F9F722C-C0DB-3AB3-AD9B-77FEF2A00BB2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8994738" y="3834622"/>
              <a:ext cx="1057437" cy="16158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050" spc="-6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Apr 1 – Apr 15</a:t>
              </a:r>
              <a:endParaRPr lang="zh-CN" altLang="en-US" sz="1050" spc="-6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A1FA5E9-7842-2849-FA53-AC5BFCD81491}"/>
              </a:ext>
            </a:extLst>
          </p:cNvPr>
          <p:cNvGrpSpPr/>
          <p:nvPr/>
        </p:nvGrpSpPr>
        <p:grpSpPr>
          <a:xfrm>
            <a:off x="8680548" y="4230089"/>
            <a:ext cx="1787037" cy="190842"/>
            <a:chOff x="8706707" y="4200508"/>
            <a:chExt cx="1787037" cy="190842"/>
          </a:xfrm>
        </p:grpSpPr>
        <p:sp>
          <p:nvSpPr>
            <p:cNvPr id="29" name="Rounded Rectangle 48">
              <a:extLst>
                <a:ext uri="{FF2B5EF4-FFF2-40B4-BE49-F238E27FC236}">
                  <a16:creationId xmlns:a16="http://schemas.microsoft.com/office/drawing/2014/main" id="{A8CA9680-8ED6-EA60-BD43-5491876377A4}"/>
                </a:ext>
              </a:extLst>
            </p:cNvPr>
            <p:cNvSpPr/>
            <p:nvPr/>
          </p:nvSpPr>
          <p:spPr>
            <a:xfrm>
              <a:off x="8706707" y="4200508"/>
              <a:ext cx="504056" cy="190842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" name="OTLSHAPE_SLT_5b87359c2c954ae4906972a3b70de9e6_JoinedDate">
              <a:extLst>
                <a:ext uri="{FF2B5EF4-FFF2-40B4-BE49-F238E27FC236}">
                  <a16:creationId xmlns:a16="http://schemas.microsoft.com/office/drawing/2014/main" id="{999B27BA-EC60-E1A2-DBE6-DF3F3A1502FD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9210763" y="4200508"/>
              <a:ext cx="1282981" cy="16158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050" spc="-6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Apr 13 – Apr 17</a:t>
              </a:r>
              <a:endParaRPr lang="zh-CN" altLang="en-US" sz="1050" spc="-6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6CCA144-BFD4-FDF2-6EC9-A979E5A8A30A}"/>
              </a:ext>
            </a:extLst>
          </p:cNvPr>
          <p:cNvGrpSpPr/>
          <p:nvPr/>
        </p:nvGrpSpPr>
        <p:grpSpPr>
          <a:xfrm>
            <a:off x="8984787" y="4589188"/>
            <a:ext cx="2048107" cy="191322"/>
            <a:chOff x="9010946" y="4559607"/>
            <a:chExt cx="2048107" cy="191322"/>
          </a:xfrm>
        </p:grpSpPr>
        <p:sp>
          <p:nvSpPr>
            <p:cNvPr id="31" name="Rounded Rectangle 48">
              <a:extLst>
                <a:ext uri="{FF2B5EF4-FFF2-40B4-BE49-F238E27FC236}">
                  <a16:creationId xmlns:a16="http://schemas.microsoft.com/office/drawing/2014/main" id="{F75872B3-53C9-71CF-141F-042C4AD1533E}"/>
                </a:ext>
              </a:extLst>
            </p:cNvPr>
            <p:cNvSpPr/>
            <p:nvPr/>
          </p:nvSpPr>
          <p:spPr>
            <a:xfrm>
              <a:off x="9010946" y="4560087"/>
              <a:ext cx="648071" cy="190842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" name="OTLSHAPE_SLT_5b87359c2c954ae4906972a3b70de9e6_JoinedDate">
              <a:extLst>
                <a:ext uri="{FF2B5EF4-FFF2-40B4-BE49-F238E27FC236}">
                  <a16:creationId xmlns:a16="http://schemas.microsoft.com/office/drawing/2014/main" id="{22BA6371-C6E0-7E49-E00E-1537BC266F6E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0022208" y="4574716"/>
              <a:ext cx="1036845" cy="16158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050" spc="-6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Apr 18 – Apr 25</a:t>
              </a:r>
              <a:endParaRPr lang="zh-CN" altLang="en-US" sz="1050" spc="-6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Star: 4 Points 32">
              <a:extLst>
                <a:ext uri="{FF2B5EF4-FFF2-40B4-BE49-F238E27FC236}">
                  <a16:creationId xmlns:a16="http://schemas.microsoft.com/office/drawing/2014/main" id="{2A4EF71C-8DC9-B38E-C984-7A0325164A73}"/>
                </a:ext>
              </a:extLst>
            </p:cNvPr>
            <p:cNvSpPr/>
            <p:nvPr/>
          </p:nvSpPr>
          <p:spPr>
            <a:xfrm>
              <a:off x="9762699" y="4559607"/>
              <a:ext cx="183684" cy="189242"/>
            </a:xfrm>
            <a:prstGeom prst="star4">
              <a:avLst>
                <a:gd name="adj" fmla="val 14625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67C9BFB-8686-D70F-3BA5-6979B7B325DF}"/>
              </a:ext>
            </a:extLst>
          </p:cNvPr>
          <p:cNvGrpSpPr/>
          <p:nvPr/>
        </p:nvGrpSpPr>
        <p:grpSpPr>
          <a:xfrm>
            <a:off x="7178257" y="3482688"/>
            <a:ext cx="2156606" cy="197256"/>
            <a:chOff x="7204416" y="3453107"/>
            <a:chExt cx="2156606" cy="197256"/>
          </a:xfrm>
        </p:grpSpPr>
        <p:sp>
          <p:nvSpPr>
            <p:cNvPr id="25" name="Star: 4 Points 24">
              <a:extLst>
                <a:ext uri="{FF2B5EF4-FFF2-40B4-BE49-F238E27FC236}">
                  <a16:creationId xmlns:a16="http://schemas.microsoft.com/office/drawing/2014/main" id="{28025BD7-ECEB-687F-B605-C9D4D1990D05}"/>
                </a:ext>
              </a:extLst>
            </p:cNvPr>
            <p:cNvSpPr/>
            <p:nvPr/>
          </p:nvSpPr>
          <p:spPr>
            <a:xfrm>
              <a:off x="8023790" y="3461121"/>
              <a:ext cx="183684" cy="189242"/>
            </a:xfrm>
            <a:prstGeom prst="star4">
              <a:avLst>
                <a:gd name="adj" fmla="val 14625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OTLSHAPE_SLT_5b87359c2c954ae4906972a3b70de9e6_JoinedDate">
              <a:extLst>
                <a:ext uri="{FF2B5EF4-FFF2-40B4-BE49-F238E27FC236}">
                  <a16:creationId xmlns:a16="http://schemas.microsoft.com/office/drawing/2014/main" id="{D7D5C0E7-E95A-3B01-36E9-51AABD4FD3C3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8366073" y="3459941"/>
              <a:ext cx="994949" cy="16158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050" spc="-6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Mar 31 – Apr 4 </a:t>
              </a:r>
              <a:endParaRPr lang="zh-CN" altLang="en-US" sz="1050" spc="-6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Rounded Rectangle 48">
              <a:extLst>
                <a:ext uri="{FF2B5EF4-FFF2-40B4-BE49-F238E27FC236}">
                  <a16:creationId xmlns:a16="http://schemas.microsoft.com/office/drawing/2014/main" id="{CD5737A8-7E1F-B419-8B2D-2A2D571BE8E8}"/>
                </a:ext>
              </a:extLst>
            </p:cNvPr>
            <p:cNvSpPr/>
            <p:nvPr/>
          </p:nvSpPr>
          <p:spPr>
            <a:xfrm>
              <a:off x="7204416" y="3453107"/>
              <a:ext cx="717971" cy="190842"/>
            </a:xfrm>
            <a:prstGeom prst="roundRect">
              <a:avLst>
                <a:gd name="adj" fmla="val 4871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40" name="Rounded Rectangle 48">
            <a:extLst>
              <a:ext uri="{FF2B5EF4-FFF2-40B4-BE49-F238E27FC236}">
                <a16:creationId xmlns:a16="http://schemas.microsoft.com/office/drawing/2014/main" id="{B45D20C6-0E21-C7BA-7BE3-E9489A540E60}"/>
              </a:ext>
            </a:extLst>
          </p:cNvPr>
          <p:cNvSpPr/>
          <p:nvPr/>
        </p:nvSpPr>
        <p:spPr>
          <a:xfrm>
            <a:off x="6617385" y="2680648"/>
            <a:ext cx="516505" cy="190842"/>
          </a:xfrm>
          <a:prstGeom prst="roundRect">
            <a:avLst>
              <a:gd name="adj" fmla="val 4871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OTLSHAPE_SLT_5b87359c2c954ae4906972a3b70de9e6_JoinedDate">
            <a:extLst>
              <a:ext uri="{FF2B5EF4-FFF2-40B4-BE49-F238E27FC236}">
                <a16:creationId xmlns:a16="http://schemas.microsoft.com/office/drawing/2014/main" id="{EC30EF55-B43D-2FC5-D242-E62FD2C46E9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7133890" y="2680648"/>
            <a:ext cx="1282981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50" spc="-6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 20 – Mar 27</a:t>
            </a:r>
            <a:endParaRPr lang="zh-CN" altLang="en-US" sz="1050" spc="-6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E3B5BB1-BCD4-7F7B-4876-2376B8370A3B}"/>
              </a:ext>
            </a:extLst>
          </p:cNvPr>
          <p:cNvGrpSpPr/>
          <p:nvPr/>
        </p:nvGrpSpPr>
        <p:grpSpPr>
          <a:xfrm>
            <a:off x="9544643" y="5005188"/>
            <a:ext cx="1676764" cy="190842"/>
            <a:chOff x="9570802" y="4975607"/>
            <a:chExt cx="1676764" cy="190842"/>
          </a:xfrm>
        </p:grpSpPr>
        <p:sp>
          <p:nvSpPr>
            <p:cNvPr id="35" name="Rounded Rectangle 48">
              <a:extLst>
                <a:ext uri="{FF2B5EF4-FFF2-40B4-BE49-F238E27FC236}">
                  <a16:creationId xmlns:a16="http://schemas.microsoft.com/office/drawing/2014/main" id="{91F15228-3583-0718-0902-0B1FD28AB152}"/>
                </a:ext>
              </a:extLst>
            </p:cNvPr>
            <p:cNvSpPr/>
            <p:nvPr/>
          </p:nvSpPr>
          <p:spPr>
            <a:xfrm>
              <a:off x="9570802" y="4975607"/>
              <a:ext cx="1676764" cy="190842"/>
            </a:xfrm>
            <a:prstGeom prst="roundRect">
              <a:avLst>
                <a:gd name="adj" fmla="val 48717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" name="OTLSHAPE_SLT_5b87359c2c954ae4906972a3b70de9e6_JoinedDate">
              <a:extLst>
                <a:ext uri="{FF2B5EF4-FFF2-40B4-BE49-F238E27FC236}">
                  <a16:creationId xmlns:a16="http://schemas.microsoft.com/office/drawing/2014/main" id="{481E9D13-9193-ABCA-1B46-94D0C2735E04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9852253" y="4975607"/>
              <a:ext cx="1036845" cy="16158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050" spc="-6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Apr 25 – May 15</a:t>
              </a:r>
              <a:endParaRPr lang="zh-CN" altLang="en-US" sz="1050" spc="-6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5" name="Rounded Rectangle 48">
            <a:extLst>
              <a:ext uri="{FF2B5EF4-FFF2-40B4-BE49-F238E27FC236}">
                <a16:creationId xmlns:a16="http://schemas.microsoft.com/office/drawing/2014/main" id="{0213E8FD-4C98-5B2D-8E83-3D183AE9E249}"/>
              </a:ext>
            </a:extLst>
          </p:cNvPr>
          <p:cNvSpPr/>
          <p:nvPr/>
        </p:nvSpPr>
        <p:spPr>
          <a:xfrm>
            <a:off x="7075289" y="3094142"/>
            <a:ext cx="258253" cy="190842"/>
          </a:xfrm>
          <a:prstGeom prst="roundRect">
            <a:avLst>
              <a:gd name="adj" fmla="val 4871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6" name="OTLSHAPE_SLT_5b87359c2c954ae4906972a3b70de9e6_JoinedDate">
            <a:extLst>
              <a:ext uri="{FF2B5EF4-FFF2-40B4-BE49-F238E27FC236}">
                <a16:creationId xmlns:a16="http://schemas.microsoft.com/office/drawing/2014/main" id="{897F13D1-7572-D651-5FB1-7342C72BB91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7356140" y="3106705"/>
            <a:ext cx="1282981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50" spc="-6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 27 – Mar 30</a:t>
            </a:r>
            <a:endParaRPr lang="zh-CN" altLang="en-US" sz="1050" spc="-6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4EA9B7-08C8-A1A7-1FE2-3E3C92BB7DCF}"/>
              </a:ext>
            </a:extLst>
          </p:cNvPr>
          <p:cNvGraphicFramePr>
            <a:graphicFrameLocks noGrp="1"/>
          </p:cNvGraphicFramePr>
          <p:nvPr/>
        </p:nvGraphicFramePr>
        <p:xfrm>
          <a:off x="263352" y="116632"/>
          <a:ext cx="11305256" cy="391232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24263792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38164474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Tasks</a:t>
                      </a:r>
                    </a:p>
                  </a:txBody>
                  <a:tcPr marL="101672" marR="101672" marT="50836" marB="5083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Feb</a:t>
                      </a:r>
                      <a:endParaRPr lang="en-US" sz="19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Mar</a:t>
                      </a:r>
                      <a:endParaRPr lang="en-US" sz="19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Apr</a:t>
                      </a:r>
                      <a:endParaRPr lang="en-US" sz="19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May</a:t>
                      </a: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05E3400-8C96-57E8-99FA-A653D47E2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623494"/>
              </p:ext>
            </p:extLst>
          </p:nvPr>
        </p:nvGraphicFramePr>
        <p:xfrm>
          <a:off x="263352" y="516045"/>
          <a:ext cx="15456752" cy="5528192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28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45512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1F497D"/>
                          </a:solidFill>
                          <a:latin typeface="+mn-lt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W8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W9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W10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W11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W12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W13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W14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W15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W16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S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N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D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Jiaming Zhang</a:t>
                      </a:r>
                    </a:p>
                  </a:txBody>
                  <a:tcPr marL="101672" marR="101672" marT="50836" marB="5083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92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well-documented SyntheX repo</a:t>
                      </a:r>
                    </a:p>
                  </a:txBody>
                  <a:tcPr marL="101672" marR="101672" marT="50836" marB="5083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92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719964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Construct a data exchange channel</a:t>
                      </a: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92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Design a software with user-friendly GUI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92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647172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Validate the program on cadaveric and write a report about the validation</a:t>
                      </a: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92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745439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Zhangcong she</a:t>
                      </a: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F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28237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Compile and test Xreg repo</a:t>
                      </a: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F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491606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Simulate the scene of projective visualization in unity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F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Validate the program on phantom and write a report about the validation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F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Improve robustness and have a debug log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F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18600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Both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740676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Literature Review &amp; Training Session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512475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Integrate all packages into a sole package</a:t>
                      </a:r>
                    </a:p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rgbClr val="6292CC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023471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Design an automatic pipeline for data acquisition, training, and 2D/3D registration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825451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Mixed Reality Visualization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146416"/>
                  </a:ext>
                </a:extLst>
              </a:tr>
            </a:tbl>
          </a:graphicData>
        </a:graphic>
      </p:graphicFrame>
      <p:sp>
        <p:nvSpPr>
          <p:cNvPr id="6" name="Flowchart: Decision 36">
            <a:extLst>
              <a:ext uri="{FF2B5EF4-FFF2-40B4-BE49-F238E27FC236}">
                <a16:creationId xmlns:a16="http://schemas.microsoft.com/office/drawing/2014/main" id="{3C6760C0-C183-51D8-47A7-FE16FC39E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32304" y="6289498"/>
            <a:ext cx="271122" cy="451870"/>
          </a:xfrm>
          <a:prstGeom prst="flowChartDecision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Flowchart: Decision 39">
            <a:extLst>
              <a:ext uri="{FF2B5EF4-FFF2-40B4-BE49-F238E27FC236}">
                <a16:creationId xmlns:a16="http://schemas.microsoft.com/office/drawing/2014/main" id="{60C9DFA7-BA2E-5A35-E048-CE54B962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25461" y="6289498"/>
            <a:ext cx="271122" cy="451870"/>
          </a:xfrm>
          <a:prstGeom prst="flowChartDecision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28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C4DB3ABD-DBC5-457C-BA8E-704F98CD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95600" y="1981201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Task bars (length = duration)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49440" y="1981201"/>
            <a:ext cx="1657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Milestones</a:t>
            </a:r>
          </a:p>
        </p:txBody>
      </p:sp>
      <p:grpSp>
        <p:nvGrpSpPr>
          <p:cNvPr id="2" name="Group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971800" y="2362200"/>
            <a:ext cx="3657600" cy="204652"/>
            <a:chOff x="2157548" y="2233748"/>
            <a:chExt cx="3709852" cy="204652"/>
          </a:xfrm>
        </p:grpSpPr>
        <p:sp>
          <p:nvSpPr>
            <p:cNvPr id="3" name="Rounded Rectangle 2"/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8" name="Flowchart: Decision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2286000"/>
            <a:ext cx="228600" cy="381000"/>
          </a:xfrm>
          <a:prstGeom prst="flowChartDecision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5" name="Group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973978" y="2706189"/>
            <a:ext cx="3657600" cy="228600"/>
            <a:chOff x="2159726" y="2577737"/>
            <a:chExt cx="1737360" cy="228600"/>
          </a:xfrm>
        </p:grpSpPr>
        <p:sp>
          <p:nvSpPr>
            <p:cNvPr id="6" name="Rounded Rectangle 5"/>
            <p:cNvSpPr/>
            <p:nvPr/>
          </p:nvSpPr>
          <p:spPr>
            <a:xfrm>
              <a:off x="2159726" y="2577737"/>
              <a:ext cx="1737360" cy="228600"/>
            </a:xfrm>
            <a:prstGeom prst="roundRect">
              <a:avLst>
                <a:gd name="adj" fmla="val 4871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188439" y="2603863"/>
              <a:ext cx="1693926" cy="152400"/>
            </a:xfrm>
            <a:prstGeom prst="roundRect">
              <a:avLst>
                <a:gd name="adj" fmla="val 4871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18" name="Flowchart: Decision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2895600"/>
            <a:ext cx="228600" cy="3810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" name="Rounded 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21169" y="3531326"/>
            <a:ext cx="3579038" cy="152400"/>
          </a:xfrm>
          <a:prstGeom prst="roundRect">
            <a:avLst>
              <a:gd name="adj" fmla="val 48717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/>
          </a:p>
        </p:txBody>
      </p:sp>
      <p:sp>
        <p:nvSpPr>
          <p:cNvPr id="22" name="Rounded 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71800" y="3505200"/>
            <a:ext cx="3657600" cy="204652"/>
          </a:xfrm>
          <a:prstGeom prst="roundRect">
            <a:avLst>
              <a:gd name="adj" fmla="val 48717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>
              <a:latin typeface="Arial Narrow" pitchFamily="112" charset="0"/>
            </a:endParaRPr>
          </a:p>
        </p:txBody>
      </p:sp>
      <p:sp>
        <p:nvSpPr>
          <p:cNvPr id="19" name="Flowchart: Decision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3505200"/>
            <a:ext cx="228600" cy="381000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5" name="Rounded Rectangle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73978" y="3849189"/>
            <a:ext cx="3657600" cy="228600"/>
          </a:xfrm>
          <a:prstGeom prst="roundRect">
            <a:avLst>
              <a:gd name="adj" fmla="val 48717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>
              <a:latin typeface="Arial Narrow" pitchFamily="112" charset="0"/>
            </a:endParaRPr>
          </a:p>
        </p:txBody>
      </p:sp>
      <p:sp>
        <p:nvSpPr>
          <p:cNvPr id="26" name="Rounded Rectangle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34426" y="3875315"/>
            <a:ext cx="3566160" cy="152400"/>
          </a:xfrm>
          <a:prstGeom prst="roundRect">
            <a:avLst>
              <a:gd name="adj" fmla="val 48717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971800" y="4267201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To change the length of the duration bars go to Format/Size (on far right). For  extreme length changes, ungroup the duration bars and scale the highlight independently.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599548_Two year Gantt chart_RVA_v3" id="{F85BDF4A-73C5-4866-A8D7-C1D0B2E05E59}" vid="{80316FB1-8AFD-4E6E-9D35-85A55E2401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ED7A0B2-0609-46B6-BA8B-3FB166A11F48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266524A-5DB6-4A8F-86BF-76891CCAE1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049A10-EF1C-4CC0-B89A-BAD441EEC40A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Two year Gantt chart</Template>
  <TotalTime>11</TotalTime>
  <Words>370</Words>
  <Application>Microsoft Office PowerPoint</Application>
  <PresentationFormat>Widescreen</PresentationFormat>
  <Paragraphs>121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Narrow</vt:lpstr>
      <vt:lpstr>Calibri</vt:lpstr>
      <vt:lpstr>Candara</vt:lpstr>
      <vt:lpstr>Tahoma</vt:lpstr>
      <vt:lpstr>Office Theme</vt:lpstr>
      <vt:lpstr>PowerPoint Presentation</vt:lpstr>
      <vt:lpstr>PowerPoint Presentation</vt:lpstr>
      <vt:lpstr>Slide 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Jeremy Zhang</dc:creator>
  <cp:keywords/>
  <dc:description/>
  <cp:lastModifiedBy>she</cp:lastModifiedBy>
  <cp:revision>3</cp:revision>
  <dcterms:created xsi:type="dcterms:W3CDTF">2023-02-20T16:33:47Z</dcterms:created>
  <dcterms:modified xsi:type="dcterms:W3CDTF">2023-02-23T20:44:00Z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