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FE8"/>
    <a:srgbClr val="6292CC"/>
    <a:srgbClr val="A6A6A6"/>
    <a:srgbClr val="9B9B9B"/>
    <a:srgbClr val="9AB9DE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5F59-6BAF-4F09-B6E4-8D5D7D126F55}" v="9" vWet="13" dt="2023-02-21T19:25:22.680"/>
    <p1510:client id="{6DD5A6E8-DBC0-9644-BD63-4AB8DEB760A1}" v="145" dt="2023-02-21T19:38:0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968"/>
              </p:ext>
            </p:extLst>
          </p:nvPr>
        </p:nvGraphicFramePr>
        <p:xfrm>
          <a:off x="335361" y="124985"/>
          <a:ext cx="11413264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3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53575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798"/>
              </p:ext>
            </p:extLst>
          </p:nvPr>
        </p:nvGraphicFramePr>
        <p:xfrm>
          <a:off x="335360" y="524398"/>
          <a:ext cx="15523388" cy="449165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90669">
                  <a:extLst>
                    <a:ext uri="{9D8B030D-6E8A-4147-A177-3AD203B41FA5}">
                      <a16:colId xmlns:a16="http://schemas.microsoft.com/office/drawing/2014/main" val="4092336196"/>
                    </a:ext>
                  </a:extLst>
                </a:gridCol>
                <a:gridCol w="31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92">
                  <a:extLst>
                    <a:ext uri="{9D8B030D-6E8A-4147-A177-3AD203B41FA5}">
                      <a16:colId xmlns:a16="http://schemas.microsoft.com/office/drawing/2014/main" val="3412869242"/>
                    </a:ext>
                  </a:extLst>
                </a:gridCol>
                <a:gridCol w="25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1F497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 Name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Responsibilities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automatic data acquisition demo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812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lvl="0"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Jiaming Zhang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2659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 dirty="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5652694" y="960325"/>
            <a:ext cx="532948" cy="184666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60452" y="1268664"/>
            <a:ext cx="1514669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TLSHAPE_SLT_5b87359c2c954ae4906972a3b70de9e6_JoinedDate">
            <a:extLst>
              <a:ext uri="{FF2B5EF4-FFF2-40B4-BE49-F238E27FC236}">
                <a16:creationId xmlns:a16="http://schemas.microsoft.com/office/drawing/2014/main" id="{EED41BB8-77A8-479B-181C-986260347E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8336" y="973276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6 - Feb 9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TLSHAPE_SLT_5b87359c2c954ae4906972a3b70de9e6_JoinedDate">
            <a:extLst>
              <a:ext uri="{FF2B5EF4-FFF2-40B4-BE49-F238E27FC236}">
                <a16:creationId xmlns:a16="http://schemas.microsoft.com/office/drawing/2014/main" id="{12300E98-181F-A9D9-84F5-B69C18EB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56696" y="1332885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8 - Feb 21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4612C87-A8FA-BED2-8488-CF2BB6799355}"/>
              </a:ext>
            </a:extLst>
          </p:cNvPr>
          <p:cNvSpPr/>
          <p:nvPr/>
        </p:nvSpPr>
        <p:spPr>
          <a:xfrm>
            <a:off x="7689055" y="1628704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TLSHAPE_SLT_5b87359c2c954ae4906972a3b70de9e6_JoinedDate">
            <a:extLst>
              <a:ext uri="{FF2B5EF4-FFF2-40B4-BE49-F238E27FC236}">
                <a16:creationId xmlns:a16="http://schemas.microsoft.com/office/drawing/2014/main" id="{1F95B34A-BFD1-B601-03CB-DC0B78F49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1329" y="1628704"/>
            <a:ext cx="9475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1 - Mar 6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BB3EB05B-C22F-99CE-E4FB-24A0FD174A1C}"/>
              </a:ext>
            </a:extLst>
          </p:cNvPr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TLSHAPE_SLT_5b87359c2c954ae4906972a3b70de9e6_JoinedDate">
            <a:extLst>
              <a:ext uri="{FF2B5EF4-FFF2-40B4-BE49-F238E27FC236}">
                <a16:creationId xmlns:a16="http://schemas.microsoft.com/office/drawing/2014/main" id="{DE389BC2-51DA-C801-BEC0-684CDF15E7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13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48">
            <a:extLst>
              <a:ext uri="{FF2B5EF4-FFF2-40B4-BE49-F238E27FC236}">
                <a16:creationId xmlns:a16="http://schemas.microsoft.com/office/drawing/2014/main" id="{E5983DB5-CFC9-66D0-A297-6237E980274F}"/>
              </a:ext>
            </a:extLst>
          </p:cNvPr>
          <p:cNvSpPr/>
          <p:nvPr/>
        </p:nvSpPr>
        <p:spPr>
          <a:xfrm>
            <a:off x="7309183" y="1977252"/>
            <a:ext cx="1872208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TLSHAPE_SLT_5b87359c2c954ae4906972a3b70de9e6_JoinedDate">
            <a:extLst>
              <a:ext uri="{FF2B5EF4-FFF2-40B4-BE49-F238E27FC236}">
                <a16:creationId xmlns:a16="http://schemas.microsoft.com/office/drawing/2014/main" id="{F939EABD-EADE-AB49-FD8C-AC915C7186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22749" y="1991881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 – Mar 23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BFB7E36A-9AE3-5350-101B-A176AA8782F8}"/>
              </a:ext>
            </a:extLst>
          </p:cNvPr>
          <p:cNvSpPr/>
          <p:nvPr/>
        </p:nvSpPr>
        <p:spPr>
          <a:xfrm>
            <a:off x="5572161" y="1627113"/>
            <a:ext cx="2018455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5070D7-7FF2-5CCD-0EA4-8F4FC26F50A6}"/>
              </a:ext>
            </a:extLst>
          </p:cNvPr>
          <p:cNvGrpSpPr/>
          <p:nvPr/>
        </p:nvGrpSpPr>
        <p:grpSpPr>
          <a:xfrm>
            <a:off x="7291815" y="3864203"/>
            <a:ext cx="2734201" cy="197149"/>
            <a:chOff x="7317974" y="3834622"/>
            <a:chExt cx="2734201" cy="197149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241C950-FF83-065A-087D-B7D1D24E3DE1}"/>
                </a:ext>
              </a:extLst>
            </p:cNvPr>
            <p:cNvSpPr/>
            <p:nvPr/>
          </p:nvSpPr>
          <p:spPr>
            <a:xfrm>
              <a:off x="7317974" y="3840929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TLSHAPE_SLT_5b87359c2c954ae4906972a3b70de9e6_JoinedDate">
              <a:extLst>
                <a:ext uri="{FF2B5EF4-FFF2-40B4-BE49-F238E27FC236}">
                  <a16:creationId xmlns:a16="http://schemas.microsoft.com/office/drawing/2014/main" id="{2F9F722C-C0DB-3AB3-AD9B-77FEF2A00BB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994738" y="3834622"/>
              <a:ext cx="1057437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 – Apr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FA5E9-7842-2849-FA53-AC5BFCD81491}"/>
              </a:ext>
            </a:extLst>
          </p:cNvPr>
          <p:cNvGrpSpPr/>
          <p:nvPr/>
        </p:nvGrpSpPr>
        <p:grpSpPr>
          <a:xfrm>
            <a:off x="8680548" y="4230089"/>
            <a:ext cx="1787037" cy="190842"/>
            <a:chOff x="8706707" y="4200508"/>
            <a:chExt cx="1787037" cy="190842"/>
          </a:xfrm>
        </p:grpSpPr>
        <p:sp>
          <p:nvSpPr>
            <p:cNvPr id="29" name="Rounded Rectangle 48">
              <a:extLst>
                <a:ext uri="{FF2B5EF4-FFF2-40B4-BE49-F238E27FC236}">
                  <a16:creationId xmlns:a16="http://schemas.microsoft.com/office/drawing/2014/main" id="{A8CA9680-8ED6-EA60-BD43-5491876377A4}"/>
                </a:ext>
              </a:extLst>
            </p:cNvPr>
            <p:cNvSpPr/>
            <p:nvPr/>
          </p:nvSpPr>
          <p:spPr>
            <a:xfrm>
              <a:off x="8706707" y="4200508"/>
              <a:ext cx="504056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OTLSHAPE_SLT_5b87359c2c954ae4906972a3b70de9e6_JoinedDate">
              <a:extLst>
                <a:ext uri="{FF2B5EF4-FFF2-40B4-BE49-F238E27FC236}">
                  <a16:creationId xmlns:a16="http://schemas.microsoft.com/office/drawing/2014/main" id="{999B27BA-EC60-E1A2-DBE6-DF3F3A1502F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210763" y="4200508"/>
              <a:ext cx="1282981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13 – Apr 17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CA144-BFD4-FDF2-6EC9-A979E5A8A30A}"/>
              </a:ext>
            </a:extLst>
          </p:cNvPr>
          <p:cNvGrpSpPr/>
          <p:nvPr/>
        </p:nvGrpSpPr>
        <p:grpSpPr>
          <a:xfrm>
            <a:off x="8984787" y="4589188"/>
            <a:ext cx="2048107" cy="191322"/>
            <a:chOff x="9010946" y="4559607"/>
            <a:chExt cx="2048107" cy="191322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F75872B3-53C9-71CF-141F-042C4AD1533E}"/>
                </a:ext>
              </a:extLst>
            </p:cNvPr>
            <p:cNvSpPr/>
            <p:nvPr/>
          </p:nvSpPr>
          <p:spPr>
            <a:xfrm>
              <a:off x="9010946" y="4560087"/>
              <a:ext cx="648071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TLSHAPE_SLT_5b87359c2c954ae4906972a3b70de9e6_JoinedDate">
              <a:extLst>
                <a:ext uri="{FF2B5EF4-FFF2-40B4-BE49-F238E27FC236}">
                  <a16:creationId xmlns:a16="http://schemas.microsoft.com/office/drawing/2014/main" id="{22BA6371-C6E0-7E49-E00E-1537BC266F6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022208" y="4574716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18 – Apr 25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Star: 4 Points 32">
              <a:extLst>
                <a:ext uri="{FF2B5EF4-FFF2-40B4-BE49-F238E27FC236}">
                  <a16:creationId xmlns:a16="http://schemas.microsoft.com/office/drawing/2014/main" id="{2A4EF71C-8DC9-B38E-C984-7A0325164A73}"/>
                </a:ext>
              </a:extLst>
            </p:cNvPr>
            <p:cNvSpPr/>
            <p:nvPr/>
          </p:nvSpPr>
          <p:spPr>
            <a:xfrm>
              <a:off x="9762699" y="4559607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7C9BFB-8686-D70F-3BA5-6979B7B325DF}"/>
              </a:ext>
            </a:extLst>
          </p:cNvPr>
          <p:cNvGrpSpPr/>
          <p:nvPr/>
        </p:nvGrpSpPr>
        <p:grpSpPr>
          <a:xfrm>
            <a:off x="7178257" y="3482688"/>
            <a:ext cx="2156606" cy="197256"/>
            <a:chOff x="7204416" y="3453107"/>
            <a:chExt cx="2156606" cy="197256"/>
          </a:xfrm>
        </p:grpSpPr>
        <p:sp>
          <p:nvSpPr>
            <p:cNvPr id="25" name="Star: 4 Points 24">
              <a:extLst>
                <a:ext uri="{FF2B5EF4-FFF2-40B4-BE49-F238E27FC236}">
                  <a16:creationId xmlns:a16="http://schemas.microsoft.com/office/drawing/2014/main" id="{28025BD7-ECEB-687F-B605-C9D4D1990D05}"/>
                </a:ext>
              </a:extLst>
            </p:cNvPr>
            <p:cNvSpPr/>
            <p:nvPr/>
          </p:nvSpPr>
          <p:spPr>
            <a:xfrm>
              <a:off x="8023790" y="3461121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TLSHAPE_SLT_5b87359c2c954ae4906972a3b70de9e6_JoinedDate">
              <a:extLst>
                <a:ext uri="{FF2B5EF4-FFF2-40B4-BE49-F238E27FC236}">
                  <a16:creationId xmlns:a16="http://schemas.microsoft.com/office/drawing/2014/main" id="{D7D5C0E7-E95A-3B01-36E9-51AABD4FD3C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8366073" y="3459941"/>
              <a:ext cx="994949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 31 – Apr 4 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Rounded Rectangle 48">
              <a:extLst>
                <a:ext uri="{FF2B5EF4-FFF2-40B4-BE49-F238E27FC236}">
                  <a16:creationId xmlns:a16="http://schemas.microsoft.com/office/drawing/2014/main" id="{CD5737A8-7E1F-B419-8B2D-2A2D571BE8E8}"/>
                </a:ext>
              </a:extLst>
            </p:cNvPr>
            <p:cNvSpPr/>
            <p:nvPr/>
          </p:nvSpPr>
          <p:spPr>
            <a:xfrm>
              <a:off x="7204416" y="3453107"/>
              <a:ext cx="717971" cy="190842"/>
            </a:xfrm>
            <a:prstGeom prst="roundRect">
              <a:avLst>
                <a:gd name="adj" fmla="val 4871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B45D20C6-0E21-C7BA-7BE3-E9489A540E60}"/>
              </a:ext>
            </a:extLst>
          </p:cNvPr>
          <p:cNvSpPr/>
          <p:nvPr/>
        </p:nvSpPr>
        <p:spPr>
          <a:xfrm>
            <a:off x="6617385" y="2680648"/>
            <a:ext cx="516505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TLSHAPE_SLT_5b87359c2c954ae4906972a3b70de9e6_JoinedDate">
            <a:extLst>
              <a:ext uri="{FF2B5EF4-FFF2-40B4-BE49-F238E27FC236}">
                <a16:creationId xmlns:a16="http://schemas.microsoft.com/office/drawing/2014/main" id="{EC30EF55-B43D-2FC5-D242-E62FD2C46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33890" y="268064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20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3B5BB1-BCD4-7F7B-4876-2376B8370A3B}"/>
              </a:ext>
            </a:extLst>
          </p:cNvPr>
          <p:cNvGrpSpPr/>
          <p:nvPr/>
        </p:nvGrpSpPr>
        <p:grpSpPr>
          <a:xfrm>
            <a:off x="9544643" y="5005188"/>
            <a:ext cx="1676764" cy="190842"/>
            <a:chOff x="9570802" y="4975607"/>
            <a:chExt cx="1676764" cy="190842"/>
          </a:xfrm>
        </p:grpSpPr>
        <p:sp>
          <p:nvSpPr>
            <p:cNvPr id="35" name="Rounded Rectangle 48">
              <a:extLst>
                <a:ext uri="{FF2B5EF4-FFF2-40B4-BE49-F238E27FC236}">
                  <a16:creationId xmlns:a16="http://schemas.microsoft.com/office/drawing/2014/main" id="{91F15228-3583-0718-0902-0B1FD28AB152}"/>
                </a:ext>
              </a:extLst>
            </p:cNvPr>
            <p:cNvSpPr/>
            <p:nvPr/>
          </p:nvSpPr>
          <p:spPr>
            <a:xfrm>
              <a:off x="9570802" y="4975607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OTLSHAPE_SLT_5b87359c2c954ae4906972a3b70de9e6_JoinedDate">
              <a:extLst>
                <a:ext uri="{FF2B5EF4-FFF2-40B4-BE49-F238E27FC236}">
                  <a16:creationId xmlns:a16="http://schemas.microsoft.com/office/drawing/2014/main" id="{481E9D13-9193-ABCA-1B46-94D0C2735E0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852253" y="4975607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25 – May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Rounded Rectangle 48">
            <a:extLst>
              <a:ext uri="{FF2B5EF4-FFF2-40B4-BE49-F238E27FC236}">
                <a16:creationId xmlns:a16="http://schemas.microsoft.com/office/drawing/2014/main" id="{0213E8FD-4C98-5B2D-8E83-3D183AE9E249}"/>
              </a:ext>
            </a:extLst>
          </p:cNvPr>
          <p:cNvSpPr/>
          <p:nvPr/>
        </p:nvSpPr>
        <p:spPr>
          <a:xfrm>
            <a:off x="7075289" y="3094142"/>
            <a:ext cx="258253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TLSHAPE_SLT_5b87359c2c954ae4906972a3b70de9e6_JoinedDate">
            <a:extLst>
              <a:ext uri="{FF2B5EF4-FFF2-40B4-BE49-F238E27FC236}">
                <a16:creationId xmlns:a16="http://schemas.microsoft.com/office/drawing/2014/main" id="{897F13D1-7572-D651-5FB1-7342C72BB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356140" y="3106705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27 – Mar 30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EA9B7-08C8-A1A7-1FE2-3E3C92BB7DCF}"/>
              </a:ext>
            </a:extLst>
          </p:cNvPr>
          <p:cNvGraphicFramePr>
            <a:graphicFrameLocks noGrp="1"/>
          </p:cNvGraphicFramePr>
          <p:nvPr/>
        </p:nvGraphicFramePr>
        <p:xfrm>
          <a:off x="263352" y="116632"/>
          <a:ext cx="11305256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5E3400-8C96-57E8-99FA-A653D47E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44420"/>
              </p:ext>
            </p:extLst>
          </p:nvPr>
        </p:nvGraphicFramePr>
        <p:xfrm>
          <a:off x="263352" y="516045"/>
          <a:ext cx="15456752" cy="552819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1F497D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Jiaming Zhang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4717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4543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Zhangcong she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Compile and test Xreg repo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18600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Both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4067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1247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rgbClr val="6292CC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2347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25451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46416"/>
                  </a:ext>
                </a:extLst>
              </a:tr>
            </a:tbl>
          </a:graphicData>
        </a:graphic>
      </p:graphicFrame>
      <p:sp>
        <p:nvSpPr>
          <p:cNvPr id="6" name="Flowchart: Decision 36">
            <a:extLst>
              <a:ext uri="{FF2B5EF4-FFF2-40B4-BE49-F238E27FC236}">
                <a16:creationId xmlns:a16="http://schemas.microsoft.com/office/drawing/2014/main" id="{3C6760C0-C183-51D8-47A7-FE16FC39E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4167" y="1228099"/>
            <a:ext cx="188220" cy="3137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lowchart: Decision 39">
            <a:extLst>
              <a:ext uri="{FF2B5EF4-FFF2-40B4-BE49-F238E27FC236}">
                <a16:creationId xmlns:a16="http://schemas.microsoft.com/office/drawing/2014/main" id="{60C9DFA7-BA2E-5A35-E048-CE54B962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3717" y="2952921"/>
            <a:ext cx="196331" cy="327219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745DD7B-6B66-C038-0ABF-093CC7C258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6677" y="2913399"/>
            <a:ext cx="3664274" cy="921074"/>
          </a:xfrm>
          <a:prstGeom prst="bentConnector3">
            <a:avLst>
              <a:gd name="adj1" fmla="val 9990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098676-6937-1B02-E216-829067F391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2651" y="3899373"/>
            <a:ext cx="1925932" cy="687468"/>
          </a:xfrm>
          <a:prstGeom prst="bentConnector3">
            <a:avLst>
              <a:gd name="adj1" fmla="val 999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6E0625-B1CB-BDAE-52FC-085F1AD4147D}"/>
              </a:ext>
            </a:extLst>
          </p:cNvPr>
          <p:cNvCxnSpPr>
            <a:cxnSpLocks/>
          </p:cNvCxnSpPr>
          <p:nvPr/>
        </p:nvCxnSpPr>
        <p:spPr>
          <a:xfrm>
            <a:off x="6794593" y="1895545"/>
            <a:ext cx="420490" cy="213582"/>
          </a:xfrm>
          <a:prstGeom prst="bentConnector3">
            <a:avLst>
              <a:gd name="adj1" fmla="val 7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B7D984F-87C1-B99C-F8DA-CBD0A8856E24}"/>
              </a:ext>
            </a:extLst>
          </p:cNvPr>
          <p:cNvCxnSpPr>
            <a:cxnSpLocks/>
          </p:cNvCxnSpPr>
          <p:nvPr/>
        </p:nvCxnSpPr>
        <p:spPr>
          <a:xfrm>
            <a:off x="7848044" y="2228155"/>
            <a:ext cx="420490" cy="213582"/>
          </a:xfrm>
          <a:prstGeom prst="bentConnector3">
            <a:avLst>
              <a:gd name="adj1" fmla="val 7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D7A0B2-0609-46B6-BA8B-3FB166A11F4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49A10-EF1C-4CC0-B89A-BAD441EEC40A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TotalTime>20</TotalTime>
  <Words>370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Candara</vt:lpstr>
      <vt:lpstr>Tahoma</vt:lpstr>
      <vt:lpstr>Office Theme</vt:lpstr>
      <vt:lpstr>PowerPoint Presentation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Zhang</dc:creator>
  <cp:keywords/>
  <dc:description/>
  <cp:lastModifiedBy>Jeremy Zhang</cp:lastModifiedBy>
  <cp:revision>4</cp:revision>
  <dcterms:created xsi:type="dcterms:W3CDTF">2023-02-20T16:33:47Z</dcterms:created>
  <dcterms:modified xsi:type="dcterms:W3CDTF">2023-03-23T16:41:18Z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