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8"/>
  </p:notesMasterIdLst>
  <p:handoutMasterIdLst>
    <p:handoutMasterId r:id="rId9"/>
  </p:handoutMasterIdLst>
  <p:sldIdLst>
    <p:sldId id="256" r:id="rId2"/>
    <p:sldId id="287" r:id="rId3"/>
    <p:sldId id="266" r:id="rId4"/>
    <p:sldId id="271" r:id="rId5"/>
    <p:sldId id="277" r:id="rId6"/>
    <p:sldId id="28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D4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0932" autoAdjust="0"/>
    <p:restoredTop sz="96265" autoAdjust="0"/>
  </p:normalViewPr>
  <p:slideViewPr>
    <p:cSldViewPr snapToGrid="0">
      <p:cViewPr varScale="1">
        <p:scale>
          <a:sx n="114" d="100"/>
          <a:sy n="114" d="100"/>
        </p:scale>
        <p:origin x="84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078300-E9FC-49DF-8DDD-1E224764813B}" type="datetimeFigureOut">
              <a:rPr lang="fi-FI" smtClean="0"/>
              <a:t>12.10.2018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i-FI" smtClean="0"/>
              <a:t>Jere Pesonen</a:t>
            </a:r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2226B3-0911-40E5-A449-624685F6CDD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0688940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EC5AA6-358E-4C25-BAB1-A33A04D5713B}" type="datetimeFigureOut">
              <a:rPr lang="fi-FI" smtClean="0"/>
              <a:t>12.10.2018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i-FI" smtClean="0"/>
              <a:t>Jere Pesonen</a:t>
            </a: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0204D6-A6D4-415F-84EE-5F8593B5F72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937190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E520-9389-4ECE-A3C7-B684ADBD5F22}" type="datetime1">
              <a:rPr lang="en-US" smtClean="0"/>
              <a:t>10/12/2018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Jere Pesonen</a:t>
            </a: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924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5B8A-C189-47F4-9590-AB83502CF0E8}" type="datetime1">
              <a:rPr lang="en-US" smtClean="0"/>
              <a:t>10/12/2018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Jere Pesonen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492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A7DA-7AD6-402E-9B09-90E5E72E388E}" type="datetime1">
              <a:rPr lang="en-US" smtClean="0"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Jere Pesonen</a:t>
            </a:r>
            <a:endParaRPr lang="fi-F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6E78F-A80E-43DD-AB28-29BDEBD86E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47476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FE4B9-A6E4-457C-B9D3-1A38271EBAC3}" type="datetime1">
              <a:rPr lang="en-US" smtClean="0"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Jere Pesonen</a:t>
            </a:r>
            <a:endParaRPr lang="fi-F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6E78F-A80E-43DD-AB28-29BDEBD86E50}" type="slidenum">
              <a:rPr lang="fi-FI" smtClean="0"/>
              <a:t>‹#›</a:t>
            </a:fld>
            <a:endParaRPr lang="fi-FI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3576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1356-614D-4693-BB8A-21EFDD85377E}" type="datetime1">
              <a:rPr lang="en-US" smtClean="0"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Jere Pesonen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310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EC05-C216-4753-94A3-8F101262BF5F}" type="datetime1">
              <a:rPr lang="en-US" smtClean="0"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Jere Pesonen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4161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4F01-24BE-4FA2-9A1B-1D418009097D}" type="datetime1">
              <a:rPr lang="en-US" smtClean="0"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Jere Pesonen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727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FD38-77D0-498E-A921-0D03F492AFBC}" type="datetime1">
              <a:rPr lang="en-US" smtClean="0"/>
              <a:t>10/12/2018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Jere Pesonen</a:t>
            </a: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6E78F-A80E-43DD-AB28-29BDEBD86E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1448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4E4D8-DF8E-4F5C-828D-D40042211124}" type="datetime1">
              <a:rPr lang="en-US" smtClean="0"/>
              <a:t>10/12/2018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Jere Pesonen</a:t>
            </a: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6E78F-A80E-43DD-AB28-29BDEBD86E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04899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51CE-B72F-4162-9552-E6BEDAA0B866}" type="datetime1">
              <a:rPr lang="en-US" smtClean="0"/>
              <a:t>10/12/2018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Jere Pesonen</a:t>
            </a: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6E78F-A80E-43DD-AB28-29BDEBD86E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86309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7813-B2DF-4E68-9DBF-8C3727317C72}" type="datetime1">
              <a:rPr lang="en-US" smtClean="0"/>
              <a:t>10/12/2018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Jere Pesonen</a:t>
            </a: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6E78F-A80E-43DD-AB28-29BDEBD86E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42047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F162-4165-45B8-93D0-AB89229A101A}" type="datetime1">
              <a:rPr lang="en-US" smtClean="0"/>
              <a:t>10/12/2018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Jere Pesonen</a:t>
            </a: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6E78F-A80E-43DD-AB28-29BDEBD86E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8337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D3782-259C-4B0A-9CDA-11295318A8CE}" type="datetime1">
              <a:rPr lang="en-US" smtClean="0"/>
              <a:t>10/12/2018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Jere Pesonen</a:t>
            </a:r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6E78F-A80E-43DD-AB28-29BDEBD86E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03547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A520-116E-410B-87A5-A740D164793C}" type="datetime1">
              <a:rPr lang="en-US" smtClean="0"/>
              <a:t>10/12/2018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Jere Pesonen</a:t>
            </a:r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6E78F-A80E-43DD-AB28-29BDEBD86E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47760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0A918-49F6-45E0-97CD-A2D20D66EC28}" type="datetime1">
              <a:rPr lang="en-US" smtClean="0"/>
              <a:t>10/12/2018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Jere Pesonen</a:t>
            </a:r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6E78F-A80E-43DD-AB28-29BDEBD86E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34761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97B-FAEB-4DF4-9764-449A5045D17A}" type="datetime1">
              <a:rPr lang="en-US" smtClean="0"/>
              <a:t>10/12/2018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Jere Pesonen</a:t>
            </a: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6E78F-A80E-43DD-AB28-29BDEBD86E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56539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E1254-C0F4-4066-AB3B-0A26A754E3A4}" type="datetime1">
              <a:rPr lang="en-US" smtClean="0"/>
              <a:t>10/12/2018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Jere Pesonen</a:t>
            </a: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6E78F-A80E-43DD-AB28-29BDEBD86E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81149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F57A2F-A74E-4258-89C1-3985E5DA3388}" type="datetime1">
              <a:rPr lang="en-US" smtClean="0"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Jere Pesonen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 descr="cdc-0516e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062" y="196796"/>
            <a:ext cx="3452501" cy="1578888"/>
          </a:xfrm>
          <a:prstGeom prst="rect">
            <a:avLst/>
          </a:prstGeom>
          <a:solidFill>
            <a:srgbClr val="64D4EF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626467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" panose="05000000000000000000" pitchFamily="2" charset="2"/>
        <a:buChar char="q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" panose="05000000000000000000" pitchFamily="2" charset="2"/>
        <a:buChar char="§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" panose="05000000000000000000" pitchFamily="2" charset="2"/>
        <a:buChar char="§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" panose="05000000000000000000" pitchFamily="2" charset="2"/>
        <a:buChar char="§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smtClean="0"/>
              <a:t>Esitysgrafiikka-vinkkejä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fi-FI" smtClean="0"/>
              <a:t>PowerPoint</a:t>
            </a:r>
            <a:endParaRPr lang="fi-FI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Jere Pesonen</a:t>
            </a: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280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i-FI" smtClean="0"/>
              <a:t>Ulkoasu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Yhtenäinen ulkoasultaan</a:t>
            </a:r>
          </a:p>
          <a:p>
            <a:pPr lvl="1"/>
            <a:r>
              <a:rPr lang="fi-FI" smtClean="0"/>
              <a:t>ei liian kirjavaa</a:t>
            </a:r>
          </a:p>
          <a:p>
            <a:pPr lvl="1"/>
            <a:r>
              <a:rPr lang="fi-FI" smtClean="0"/>
              <a:t>teema</a:t>
            </a:r>
          </a:p>
          <a:p>
            <a:pPr lvl="0"/>
            <a:r>
              <a:rPr lang="fi-FI" smtClean="0"/>
              <a:t>Kirjasimen koko riittävä (min. 24 pt)</a:t>
            </a:r>
          </a:p>
          <a:p>
            <a:pPr lvl="1"/>
            <a:r>
              <a:rPr lang="fi-FI" smtClean="0"/>
              <a:t>Päätteetön (sans-serif) kirjasin</a:t>
            </a:r>
          </a:p>
          <a:p>
            <a:pPr lvl="1"/>
            <a:r>
              <a:rPr lang="fi-FI" smtClean="0"/>
              <a:t>esim. Arial, Verdana</a:t>
            </a:r>
            <a:endParaRPr lang="fi-FI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Jere Pesonen</a:t>
            </a: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6E78F-A80E-43DD-AB28-29BDEBD86E50}" type="slidenum">
              <a:rPr lang="fi-FI" smtClean="0"/>
              <a:t>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56243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Tekstisisältö</a:t>
            </a:r>
            <a:endParaRPr lang="fi-FI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Yhdelle dialle asiaa sopivasti </a:t>
            </a:r>
          </a:p>
          <a:p>
            <a:pPr lvl="1"/>
            <a:r>
              <a:rPr lang="fi-FI" smtClean="0"/>
              <a:t>max. 10 riviä, max 10 sanaa/rivi</a:t>
            </a:r>
          </a:p>
          <a:p>
            <a:pPr lvl="0"/>
            <a:r>
              <a:rPr lang="fi-FI" smtClean="0"/>
              <a:t>Diaan ainoastaan avainsanoja</a:t>
            </a:r>
          </a:p>
          <a:p>
            <a:pPr lvl="1"/>
            <a:r>
              <a:rPr lang="fi-FI" smtClean="0"/>
              <a:t>ei kokonaisia virkkeitä</a:t>
            </a:r>
            <a:endParaRPr lang="fi-FI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Jere Pesonen</a:t>
            </a: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6E78F-A80E-43DD-AB28-29BDEBD86E50}" type="slidenum">
              <a:rPr lang="fi-FI" smtClean="0"/>
              <a:t>3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78808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Värimaailma</a:t>
            </a:r>
            <a:endParaRPr lang="fi-FI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Dian värimääritykset riippuen esitystilan valoisuudesta</a:t>
            </a:r>
          </a:p>
          <a:p>
            <a:pPr lvl="1"/>
            <a:r>
              <a:rPr lang="fi-FI" smtClean="0"/>
              <a:t>Jos valaistus on himmeä </a:t>
            </a:r>
          </a:p>
          <a:p>
            <a:pPr lvl="2"/>
            <a:r>
              <a:rPr lang="fi-FI" smtClean="0"/>
              <a:t>tumma tausta ja kirkas kirjasin</a:t>
            </a:r>
          </a:p>
          <a:p>
            <a:pPr lvl="1"/>
            <a:r>
              <a:rPr lang="fi-FI" smtClean="0"/>
              <a:t>Jos esitystila on valoisa</a:t>
            </a:r>
          </a:p>
          <a:p>
            <a:pPr lvl="2"/>
            <a:r>
              <a:rPr lang="fi-FI" smtClean="0"/>
              <a:t>kirkas tausta ja tumma kirjasin</a:t>
            </a:r>
            <a:endParaRPr lang="fi-FI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Jere Pesonen</a:t>
            </a: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6E78F-A80E-43DD-AB28-29BDEBD86E50}" type="slidenum">
              <a:rPr lang="fi-FI" smtClean="0"/>
              <a:t>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01099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Tehosteet</a:t>
            </a:r>
            <a:endParaRPr lang="fi-FI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Tekevät esityksestä mielenkiintoisemman ja havainnollisemman</a:t>
            </a:r>
          </a:p>
          <a:p>
            <a:pPr lvl="0"/>
            <a:r>
              <a:rPr lang="fi-FI" smtClean="0"/>
              <a:t>MUTTA:</a:t>
            </a:r>
          </a:p>
          <a:p>
            <a:pPr lvl="1"/>
            <a:r>
              <a:rPr lang="fi-FI" smtClean="0"/>
              <a:t>Asia ei saa hukkua tehosteisiin</a:t>
            </a:r>
          </a:p>
          <a:p>
            <a:pPr lvl="1"/>
            <a:r>
              <a:rPr lang="fi-FI" smtClean="0"/>
              <a:t>Tehosteet eivät saa häiritä tai ärsyttää kuulijoita</a:t>
            </a:r>
          </a:p>
          <a:p>
            <a:pPr lvl="1"/>
            <a:r>
              <a:rPr lang="fi-FI" smtClean="0"/>
              <a:t>Esityksen täytyy olla yhtenäinen</a:t>
            </a:r>
            <a:endParaRPr lang="fi-FI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Jere Pesonen</a:t>
            </a: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6E78F-A80E-43DD-AB28-29BDEBD86E50}" type="slidenum">
              <a:rPr lang="fi-FI" smtClean="0"/>
              <a:t>5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25628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Ajankäyttö</a:t>
            </a:r>
            <a:endParaRPr lang="fi-FI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Teeman käyttö säästää aikaa</a:t>
            </a:r>
          </a:p>
          <a:p>
            <a:pPr lvl="0"/>
            <a:r>
              <a:rPr lang="fi-FI" smtClean="0"/>
              <a:t>Perustyylin käyttö säästää aikaa</a:t>
            </a:r>
          </a:p>
          <a:p>
            <a:pPr lvl="0"/>
            <a:r>
              <a:rPr lang="fi-FI" smtClean="0"/>
              <a:t>Ulkonäköseikkojen hiomiseen saa aikaa kyllä kulumaan</a:t>
            </a:r>
            <a:endParaRPr lang="fi-FI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Jere Pesonen</a:t>
            </a: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6E78F-A80E-43DD-AB28-29BDEBD86E50}" type="slidenum">
              <a:rPr lang="fi-FI" smtClean="0"/>
              <a:t>6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88494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32</TotalTime>
  <Words>128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Century Gothic</vt:lpstr>
      <vt:lpstr>Wingdings</vt:lpstr>
      <vt:lpstr>Wingdings 3</vt:lpstr>
      <vt:lpstr>Slice</vt:lpstr>
      <vt:lpstr>Esitysgrafiikka-vinkkejä</vt:lpstr>
      <vt:lpstr>Ulkoasu</vt:lpstr>
      <vt:lpstr>Tekstisisältö</vt:lpstr>
      <vt:lpstr>Värimaailma</vt:lpstr>
      <vt:lpstr>Tehosteet</vt:lpstr>
      <vt:lpstr>Ajankäyttö</vt:lpstr>
    </vt:vector>
  </TitlesOfParts>
  <Company>JAMK/IT/LabraNet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 Pesonen</dc:creator>
  <cp:lastModifiedBy>Jere Pesonen</cp:lastModifiedBy>
  <cp:revision>6</cp:revision>
  <dcterms:created xsi:type="dcterms:W3CDTF">2018-10-09T10:58:04Z</dcterms:created>
  <dcterms:modified xsi:type="dcterms:W3CDTF">2018-10-12T08:49:47Z</dcterms:modified>
</cp:coreProperties>
</file>