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318413" cy="11109325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Medium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93806" y="685800"/>
            <a:ext cx="6271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6" y="685800"/>
            <a:ext cx="6271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4ed10a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4ed10a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4ed10a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4ed10a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4ed10b2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4ed10b2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03a48ab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03a48ab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03a48ab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03a48ab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40f3a18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40f3a18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40f3a1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40f3a1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40f3a1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40f3a1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4ed10a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4ed10a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4ed10b27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807" y="685800"/>
            <a:ext cx="627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4ed10b27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sz="9000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1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2">
  <p:cSld name="BLANK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3">
  <p:cSld name="BLANK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BLANK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sz="9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>
            <a:lvl1pPr marL="457200" lvl="0" indent="-482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marL="914400" lvl="1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marL="1371600" lvl="2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marL="1828800" lvl="3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marL="2286000" lvl="4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marL="2743200" lvl="5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marL="3200400" lvl="6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marL="3657600" lvl="7" indent="-42545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marL="4114800" lvl="8" indent="-42545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rgbClr val="21A8B0"/>
                </a:solidFill>
              </a:rPr>
              <a:t>Presentation Title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5744225" y="4735550"/>
            <a:ext cx="4285800" cy="16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w="114300" cap="flat" cmpd="sng">
            <a:solidFill>
              <a:srgbClr val="FFDE00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14214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8118825" y="3252300"/>
            <a:ext cx="11590800" cy="5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-10871550" y="-466275"/>
            <a:ext cx="7299900" cy="11109900"/>
          </a:xfrm>
          <a:prstGeom prst="rect">
            <a:avLst/>
          </a:prstGeom>
          <a:solidFill>
            <a:srgbClr val="B5DFD6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-7243655" y="4815301"/>
            <a:ext cx="47202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7000">
                <a:solidFill>
                  <a:srgbClr val="1329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</a:t>
            </a:r>
            <a:endParaRPr sz="7000" i="0" u="none" strike="noStrike" cap="none">
              <a:solidFill>
                <a:srgbClr val="13292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7" name="Google Shape;57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58" name="Google Shape;58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1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68" name="Google Shape;68;p11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3B336E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sz="3600" b="1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69" name="Google Shape;69;p11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70" name="Google Shape;70;p11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cxnSp>
        <p:nvCxnSpPr>
          <p:cNvPr id="80" name="Google Shape;80;p12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1" name="Google Shape;81;p12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sz="3600" b="1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092928" y="6657083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sz="3600" b="1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w="38100" cap="flat" cmpd="sng">
            <a:solidFill>
              <a:srgbClr val="21A8B0"/>
            </a:solidFill>
            <a:prstDash val="solid"/>
            <a:round/>
            <a:headEnd type="none" w="sm" len="sm"/>
            <a:tailEnd type="oval" w="sm" len="sm"/>
          </a:ln>
        </p:spPr>
      </p:cxnSp>
      <p:grpSp>
        <p:nvGrpSpPr>
          <p:cNvPr id="84" name="Google Shape;84;p12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85" name="Google Shape;85;p12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name="adj" fmla="val 10577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name="adj" fmla="val 10577"/>
              </a:avLst>
            </a:prstGeom>
            <a:solidFill>
              <a:srgbClr val="21A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name="adj" fmla="val 0"/>
              </a:avLst>
            </a:prstGeom>
            <a:solidFill>
              <a:srgbClr val="69B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2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13170488" y="2059000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300000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133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39730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8444875" y="3165750"/>
            <a:ext cx="10291500" cy="4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564850" y="687275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69BC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409866" y="334632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3517525" y="334632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9370975" y="696132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409875" y="5687763"/>
            <a:ext cx="65820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3790128" y="5687763"/>
            <a:ext cx="47928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69BC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name="adj" fmla="val 50000"/>
            </a:avLst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9370975" y="8663151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250" tIns="201250" rIns="201250" bIns="201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sz="30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Personalizado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Montserrat Medium</vt:lpstr>
      <vt:lpstr>DM Sans</vt:lpstr>
      <vt:lpstr>DM Sans Medium</vt:lpstr>
      <vt:lpstr>Simple Light</vt:lpstr>
      <vt:lpstr>Presentation Title</vt:lpstr>
      <vt:lpstr>Presentación de PowerPoint</vt:lpstr>
      <vt:lpstr>Presentación de PowerPoint</vt:lpstr>
      <vt:lpstr>Presentación de PowerPoint</vt:lpstr>
      <vt:lpstr>Creative Assets</vt:lpstr>
      <vt:lpstr>Campaign Settings</vt:lpstr>
      <vt:lpstr>Campaign Settings</vt:lpstr>
      <vt:lpstr>Results</vt:lpstr>
      <vt:lpstr>Results</vt:lpstr>
      <vt:lpstr>Insights</vt:lpstr>
      <vt:lpstr>Conclusion 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jerf</dc:creator>
  <cp:lastModifiedBy>emamuel rodriguez</cp:lastModifiedBy>
  <cp:revision>1</cp:revision>
  <dcterms:modified xsi:type="dcterms:W3CDTF">2022-03-16T07:25:54Z</dcterms:modified>
</cp:coreProperties>
</file>