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68" r:id="rId4"/>
    <p:sldId id="269" r:id="rId5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7" autoAdjust="0"/>
    <p:restoredTop sz="94599" autoAdjust="0"/>
  </p:normalViewPr>
  <p:slideViewPr>
    <p:cSldViewPr>
      <p:cViewPr varScale="1">
        <p:scale>
          <a:sx n="111" d="100"/>
          <a:sy n="111" d="100"/>
        </p:scale>
        <p:origin x="132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1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446EEE-9F74-414C-8CF3-76F72C6C9CBB}" type="datetime1">
              <a:rPr lang="es-ES" smtClean="0"/>
              <a:t>19/03/2022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8FC2AD-8B93-45A4-8827-85E82B2F4F55}" type="datetime1">
              <a:rPr lang="es-ES" noProof="0" smtClean="0"/>
              <a:t>19/03/2022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958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5677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9566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666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256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9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22E2A2-B648-4842-9ED5-8E4D1828D625}" type="datetime1">
              <a:rPr lang="es-ES" noProof="0" smtClean="0"/>
              <a:t>19/03/2022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6AB9F2-CD8F-42EB-A63E-2B03D1B74C56}" type="datetime1">
              <a:rPr lang="es-ES" noProof="0" smtClean="0"/>
              <a:t>19/03/2022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ACC39B-F8AD-4C56-AD8F-A56798AE1A49}" type="datetime1">
              <a:rPr lang="es-ES" noProof="0" smtClean="0"/>
              <a:t>19/03/2022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255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7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A5F5A5-C1AF-4E1F-BBE9-77A0324E6A16}" type="datetime1">
              <a:rPr lang="es-ES" noProof="0" smtClean="0"/>
              <a:t>19/03/2022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58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AF46A-8BB1-4F24-A11E-0306615E93F5}" type="datetime1">
              <a:rPr lang="es-ES" noProof="0" smtClean="0"/>
              <a:t>19/03/2022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0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29AD9-EA14-4AE8-BB2F-1A8BF56A3E5B}" type="datetime1">
              <a:rPr lang="es-ES" noProof="0" smtClean="0"/>
              <a:t>19/03/2022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  <p:sp>
        <p:nvSpPr>
          <p:cNvPr id="85" name="Marcador de posición de contenido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56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8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9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6EFD6-A265-4329-83FB-237234CCC851}" type="datetime1">
              <a:rPr lang="es-ES" noProof="0" smtClean="0"/>
              <a:t>19/03/2022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EEC8E5-6135-4EEA-A5FA-4E382F0E51FD}" type="datetime1">
              <a:rPr lang="es-ES" noProof="0" smtClean="0"/>
              <a:t>19/03/2022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grpSp>
        <p:nvGrpSpPr>
          <p:cNvPr id="615" name="marco" descr="Gráfico de cuadro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AA01AB-145F-4AE5-A1D5-362BC05CA7CC}" type="datetime1">
              <a:rPr lang="es-ES" noProof="0" smtClean="0"/>
              <a:t>19/03/2022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614" name="marco" descr="Gráfico de cuadro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D16348-E405-42B1-89B5-964AA77FE073}" type="datetime1">
              <a:rPr lang="es-ES" noProof="0" smtClean="0"/>
              <a:t>19/03/2022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dirty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EA5BF5C-F4C1-4C94-BD5F-F847F8EB8117}" type="datetime1">
              <a:rPr lang="es-ES" noProof="0" smtClean="0"/>
              <a:t>19/03/2022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Práctica 6.1</a:t>
            </a:r>
            <a:br>
              <a:rPr lang="es-ES" dirty="0"/>
            </a:br>
            <a:r>
              <a:rPr lang="es-ES" dirty="0"/>
              <a:t>Reto de Transformación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341884" y="274638"/>
            <a:ext cx="9324528" cy="1020762"/>
          </a:xfrm>
        </p:spPr>
        <p:txBody>
          <a:bodyPr rtlCol="0" anchor="b">
            <a:normAutofit/>
          </a:bodyPr>
          <a:lstStyle/>
          <a:p>
            <a:r>
              <a:rPr lang="es-ES" sz="2800" dirty="0"/>
              <a:t>Implementa el </a:t>
            </a:r>
            <a:r>
              <a:rPr lang="es-ES" sz="2800" dirty="0" err="1"/>
              <a:t>merge</a:t>
            </a:r>
            <a:r>
              <a:rPr lang="es-ES" sz="2800" dirty="0"/>
              <a:t>/</a:t>
            </a:r>
            <a:r>
              <a:rPr lang="es-ES" sz="2800" dirty="0" err="1"/>
              <a:t>join</a:t>
            </a:r>
            <a:r>
              <a:rPr lang="es-ES" sz="2800" dirty="0"/>
              <a:t> para juntar los datos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5CE2C24-1ACF-44BC-B713-BBA3D5C80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038" y="1772816"/>
            <a:ext cx="9118748" cy="467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Implementa al menos 2 técnicas de filtrado o selección</a:t>
            </a:r>
          </a:p>
        </p:txBody>
      </p:sp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6D1412AD-465D-45E3-B093-97F8D3CD1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3" y="2276872"/>
            <a:ext cx="4919527" cy="3513319"/>
          </a:xfrm>
          <a:prstGeom prst="rect">
            <a:avLst/>
          </a:prstGeom>
        </p:spPr>
      </p:pic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8DCD499E-5936-48B4-B147-EB0ACBCDE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80" y="2276873"/>
            <a:ext cx="5736306" cy="351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3852" y="0"/>
            <a:ext cx="9143998" cy="1020762"/>
          </a:xfrm>
        </p:spPr>
        <p:txBody>
          <a:bodyPr rtlCol="0"/>
          <a:lstStyle/>
          <a:p>
            <a:pPr rtl="0"/>
            <a:r>
              <a:rPr lang="es-ES" dirty="0"/>
              <a:t>Encuentra 3 </a:t>
            </a:r>
            <a:r>
              <a:rPr lang="es-ES" dirty="0" err="1"/>
              <a:t>insights</a:t>
            </a:r>
            <a:r>
              <a:rPr lang="es-ES" dirty="0"/>
              <a:t> a compartir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E7DF060-6F28-47BE-A98A-F4D8DCC6295C}"/>
              </a:ext>
            </a:extLst>
          </p:cNvPr>
          <p:cNvSpPr txBox="1"/>
          <p:nvPr/>
        </p:nvSpPr>
        <p:spPr>
          <a:xfrm>
            <a:off x="909836" y="1772816"/>
            <a:ext cx="120031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Los cinco equipos con un porcentaje de juegos ganados mayor a 50% son: Argentina, </a:t>
            </a:r>
          </a:p>
          <a:p>
            <a:pPr algn="just">
              <a:lnSpc>
                <a:spcPct val="90000"/>
              </a:lnSpc>
            </a:pPr>
            <a:r>
              <a:rPr lang="es-ES" sz="2000" dirty="0" err="1"/>
              <a:t>Brazil</a:t>
            </a:r>
            <a:r>
              <a:rPr lang="es-ES" sz="2000" dirty="0"/>
              <a:t>, </a:t>
            </a:r>
            <a:r>
              <a:rPr lang="es-ES" sz="2000" dirty="0" err="1"/>
              <a:t>Germany</a:t>
            </a:r>
            <a:r>
              <a:rPr lang="es-ES" sz="2000" dirty="0"/>
              <a:t>, </a:t>
            </a:r>
            <a:r>
              <a:rPr lang="es-ES" sz="2000" dirty="0" err="1"/>
              <a:t>Netherlands</a:t>
            </a:r>
            <a:r>
              <a:rPr lang="es-ES" sz="2000" dirty="0"/>
              <a:t>, </a:t>
            </a:r>
            <a:r>
              <a:rPr lang="es-ES" sz="2000" dirty="0" err="1"/>
              <a:t>Spain</a:t>
            </a:r>
            <a:r>
              <a:rPr lang="es-ES" sz="2000" dirty="0"/>
              <a:t> los cuales se encuentran en el top 10 del Ranking. </a:t>
            </a:r>
          </a:p>
          <a:p>
            <a:pPr algn="just">
              <a:lnSpc>
                <a:spcPct val="90000"/>
              </a:lnSpc>
            </a:pPr>
            <a:endParaRPr lang="es-ES" sz="2000" dirty="0"/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Estos equipos presentan un porcentaje arriba del 60% de </a:t>
            </a:r>
            <a:r>
              <a:rPr lang="es-ES" sz="2000" dirty="0" err="1"/>
              <a:t>shots</a:t>
            </a:r>
            <a:r>
              <a:rPr lang="es-ES" sz="2000" dirty="0"/>
              <a:t> realizados por las </a:t>
            </a:r>
          </a:p>
          <a:p>
            <a:pPr algn="just">
              <a:lnSpc>
                <a:spcPct val="90000"/>
              </a:lnSpc>
            </a:pPr>
            <a:r>
              <a:rPr lang="es-ES" sz="2000" dirty="0"/>
              <a:t>posiciones forward y </a:t>
            </a:r>
            <a:r>
              <a:rPr lang="es-ES" sz="2000" dirty="0" err="1"/>
              <a:t>midfielder</a:t>
            </a:r>
            <a:r>
              <a:rPr lang="es-ES" sz="2000" dirty="0"/>
              <a:t>. Más aún, el porcentaje de </a:t>
            </a:r>
            <a:r>
              <a:rPr lang="es-ES" sz="2000" dirty="0" err="1"/>
              <a:t>shots</a:t>
            </a:r>
            <a:r>
              <a:rPr lang="es-ES" sz="2000" dirty="0"/>
              <a:t> hechos por</a:t>
            </a:r>
          </a:p>
          <a:p>
            <a:pPr algn="just">
              <a:lnSpc>
                <a:spcPct val="90000"/>
              </a:lnSpc>
            </a:pPr>
            <a:r>
              <a:rPr lang="es-ES" sz="2000" dirty="0"/>
              <a:t>la posición forward es en cuatro de los cinco equipos aproximadamente el mismo</a:t>
            </a:r>
          </a:p>
          <a:p>
            <a:pPr algn="just">
              <a:lnSpc>
                <a:spcPct val="90000"/>
              </a:lnSpc>
            </a:pPr>
            <a:r>
              <a:rPr lang="es-ES" sz="2000" dirty="0"/>
              <a:t>que el porcentaje de </a:t>
            </a:r>
            <a:r>
              <a:rPr lang="es-ES" sz="2000" dirty="0" err="1"/>
              <a:t>shots</a:t>
            </a:r>
            <a:r>
              <a:rPr lang="es-ES" sz="2000" dirty="0"/>
              <a:t> hecho por la posición </a:t>
            </a:r>
            <a:r>
              <a:rPr lang="es-ES" sz="2000" dirty="0" err="1"/>
              <a:t>midfielder</a:t>
            </a:r>
            <a:r>
              <a:rPr lang="es-ES" sz="2000" dirty="0"/>
              <a:t>.</a:t>
            </a:r>
          </a:p>
          <a:p>
            <a:pPr algn="just">
              <a:lnSpc>
                <a:spcPct val="90000"/>
              </a:lnSpc>
            </a:pPr>
            <a:endParaRPr lang="es-ES" sz="2000" dirty="0"/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Los equipos con mejor porcentaje de juegos ganados, presentan un porcentaje </a:t>
            </a:r>
          </a:p>
          <a:p>
            <a:pPr algn="just">
              <a:lnSpc>
                <a:spcPct val="90000"/>
              </a:lnSpc>
            </a:pPr>
            <a:r>
              <a:rPr lang="es-ES" sz="2000" dirty="0"/>
              <a:t>arriba del 70% de </a:t>
            </a:r>
            <a:r>
              <a:rPr lang="es-ES" sz="2000" dirty="0" err="1"/>
              <a:t>passes</a:t>
            </a:r>
            <a:r>
              <a:rPr lang="es-ES" sz="2000" dirty="0"/>
              <a:t> realizados por las posiciones defender y </a:t>
            </a:r>
            <a:r>
              <a:rPr lang="es-ES" sz="2000" dirty="0" err="1"/>
              <a:t>midfielder</a:t>
            </a:r>
            <a:r>
              <a:rPr lang="es-ES" sz="2000" dirty="0"/>
              <a:t>. </a:t>
            </a:r>
          </a:p>
          <a:p>
            <a:pPr algn="just">
              <a:lnSpc>
                <a:spcPct val="90000"/>
              </a:lnSpc>
            </a:pPr>
            <a:r>
              <a:rPr lang="es-ES" sz="2000" dirty="0"/>
              <a:t>Más aún, el porcentaje de </a:t>
            </a:r>
            <a:r>
              <a:rPr lang="es-ES" sz="2000" dirty="0" err="1"/>
              <a:t>passes</a:t>
            </a:r>
            <a:r>
              <a:rPr lang="es-ES" sz="2000" dirty="0"/>
              <a:t> hechos por ambas posiciones es aproximadamente </a:t>
            </a:r>
          </a:p>
          <a:p>
            <a:pPr algn="just">
              <a:lnSpc>
                <a:spcPct val="90000"/>
              </a:lnSpc>
            </a:pPr>
            <a:r>
              <a:rPr lang="es-ES" sz="2000" dirty="0"/>
              <a:t>el mismo.</a:t>
            </a:r>
          </a:p>
          <a:p>
            <a:pPr algn="just">
              <a:lnSpc>
                <a:spcPct val="90000"/>
              </a:lnSpc>
            </a:pPr>
            <a:endParaRPr lang="es-ES" sz="2000" dirty="0"/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La posición </a:t>
            </a:r>
            <a:r>
              <a:rPr lang="es-ES" sz="2000" dirty="0" err="1"/>
              <a:t>midfielder</a:t>
            </a:r>
            <a:r>
              <a:rPr lang="es-ES" sz="2000" dirty="0"/>
              <a:t> parece ser una posición clave para tener un alto porcentaje de juegos </a:t>
            </a:r>
          </a:p>
          <a:p>
            <a:pPr algn="just">
              <a:lnSpc>
                <a:spcPct val="90000"/>
              </a:lnSpc>
            </a:pPr>
            <a:r>
              <a:rPr lang="es-ES" sz="2000" dirty="0"/>
              <a:t>ganados, por lo cual es recomendable que los equipos se enfoquen en entrenar a estos jugadores para </a:t>
            </a:r>
          </a:p>
          <a:p>
            <a:pPr algn="just">
              <a:lnSpc>
                <a:spcPct val="90000"/>
              </a:lnSpc>
            </a:pPr>
            <a:r>
              <a:rPr lang="es-ES" sz="2000" dirty="0"/>
              <a:t>tener las habilidades de hacer </a:t>
            </a:r>
            <a:r>
              <a:rPr lang="es-ES" sz="2000" dirty="0" err="1"/>
              <a:t>passes</a:t>
            </a:r>
            <a:r>
              <a:rPr lang="es-ES" sz="2000" dirty="0"/>
              <a:t> y  </a:t>
            </a:r>
            <a:r>
              <a:rPr lang="es-ES" sz="2000" dirty="0" err="1"/>
              <a:t>shots</a:t>
            </a:r>
            <a:r>
              <a:rPr lang="es-E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500_TF02804846_TF02804846" id="{65FD6923-A55A-4D8A-AB6E-792F5126A260}" vid="{862C69AA-365A-4DD1-97BC-168A1699736E}"/>
    </a:ext>
  </a:extLst>
</a:theme>
</file>

<file path=ppt/theme/theme2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pizarra para el ámbito educativo (panorámica)</Template>
  <TotalTime>42</TotalTime>
  <Words>204</Words>
  <Application>Microsoft Office PowerPoint</Application>
  <PresentationFormat>Personalizado</PresentationFormat>
  <Paragraphs>24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Consolas</vt:lpstr>
      <vt:lpstr>Corbel</vt:lpstr>
      <vt:lpstr>Pizarra 16 x 9</vt:lpstr>
      <vt:lpstr>Práctica 6.1 Reto de Transformación</vt:lpstr>
      <vt:lpstr>Implementa el merge/join para juntar los datos</vt:lpstr>
      <vt:lpstr>Implementa al menos 2 técnicas de filtrado o selección</vt:lpstr>
      <vt:lpstr>Encuentra 3 insights a compartir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6.1 Reto de Transformación</dc:title>
  <dc:creator>emamuel rodriguez</dc:creator>
  <cp:lastModifiedBy>emamuel rodriguez</cp:lastModifiedBy>
  <cp:revision>1</cp:revision>
  <dcterms:created xsi:type="dcterms:W3CDTF">2022-03-20T05:01:02Z</dcterms:created>
  <dcterms:modified xsi:type="dcterms:W3CDTF">2022-03-20T05:43:56Z</dcterms:modified>
</cp:coreProperties>
</file>