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01/06/2022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4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01/06/2022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Diagrama de Arquitectura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José Emanuel Rodríguez </a:t>
            </a:r>
            <a:r>
              <a:rPr lang="es-ES" sz="2300" dirty="0" err="1"/>
              <a:t>Fitta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16021E-A53A-3F02-79FE-828E880D1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13" y="563703"/>
            <a:ext cx="11630773" cy="57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Componentes involucrados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2400" dirty="0"/>
              <a:t>En esta arquitectura utilizada para la extracción, manipulación, interpretación y predicción de datos de venta para la empresa Bimbo. Se tienen los elementos listados a la derecha.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C5E2AF-3DA0-5352-0EAA-25B648C08761}"/>
              </a:ext>
            </a:extLst>
          </p:cNvPr>
          <p:cNvSpPr txBox="1"/>
          <p:nvPr/>
        </p:nvSpPr>
        <p:spPr>
          <a:xfrm>
            <a:off x="461818" y="535709"/>
            <a:ext cx="43503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Fuente 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Programa de limpieza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Estancia de Procesamiento de datos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Modelo predictivo de Machine </a:t>
            </a:r>
            <a:r>
              <a:rPr lang="es-ES" sz="2000" dirty="0" err="1">
                <a:solidFill>
                  <a:schemeClr val="bg1"/>
                </a:solidFill>
              </a:rPr>
              <a:t>Learning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Estancia para la salida de las predicciones hechas por 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Estancia para interpretación y distribución de predicciones.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API</a:t>
            </a:r>
            <a:endParaRPr lang="es-MX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6E7D-5C83-CED1-8E68-89EECED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General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10522-802C-82D6-9B34-21EB1B9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arquitectura se almacenan los datos en un repositorio en la nube, posterior a esto se limpian y procesan los datos que serán utilizados en el modelo de Machine </a:t>
            </a:r>
            <a:r>
              <a:rPr lang="es-ES" dirty="0" err="1"/>
              <a:t>Learning</a:t>
            </a:r>
            <a:r>
              <a:rPr lang="es-ES" dirty="0"/>
              <a:t>. Ya el modelo predictivo cuenta con Pipelines que sirven para obtener el número de ventas realizados mes a mes. Por lo cual es necesario reentrenar y actualizar el modelo con eta periodicidad.</a:t>
            </a:r>
          </a:p>
          <a:p>
            <a:r>
              <a:rPr lang="es-ES" dirty="0"/>
              <a:t>Dado que se busca implementar esta arquitectura para las ventas realizadas por Bimbo en Perú, el volumen de datos es del orden de Teras de información.</a:t>
            </a:r>
          </a:p>
          <a:p>
            <a:r>
              <a:rPr lang="es-ES" dirty="0"/>
              <a:t>Tanto el modelo como los datos son subidos a una instancia de Azure de Microsoft.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41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E22EC-D643-409C-3A45-3ED66635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Problemas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73F3A-4480-2790-37AB-4D6472FB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Uno de los principales problemas fue el volumen de información y el tiempo de entrenamiento del modelo para el mismo. Esto se está resolviendo optimizando el modelo, así como con un filtrado de información para reducir los tiempos de predicción.</a:t>
            </a:r>
          </a:p>
          <a:p>
            <a:r>
              <a:rPr lang="es-ES" dirty="0"/>
              <a:t>Otro de los problemas es que la empresa no tiene organizados y estructurados sus datos por lo cual se ha trabajado en mejorar esta cuestión.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23F4D-61FF-4CDA-E959-BD9708CC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C9C93-397B-01C1-EE88-C4A0D1F0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busca que las predicciones hechas al implementar esta arquitectura sirvan para optimizar la entrega de pedidos a clientes en las diversas instancias con que se cuenta.</a:t>
            </a:r>
          </a:p>
          <a:p>
            <a:r>
              <a:rPr lang="es-ES" dirty="0"/>
              <a:t>Así mismo se busca reducir el número de devoluciones hechas.</a:t>
            </a:r>
          </a:p>
          <a:p>
            <a:r>
              <a:rPr lang="es-ES" dirty="0"/>
              <a:t>Otro beneficio obtenido es la organización de la información que se manejaba, al definir e implementar una arquitectura se está dando estructura a la data y con ello también las decisiones de negocio estarán bien fundamentadas y estructuradas.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76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{3C9B7179-A198-4B91-B389-2B43FCF4D0F6}tf55705232_win32</Template>
  <TotalTime>18</TotalTime>
  <Words>346</Words>
  <Application>Microsoft Office PowerPoint</Application>
  <PresentationFormat>Panorámica</PresentationFormat>
  <Paragraphs>31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Diagrama de Arquitectura </vt:lpstr>
      <vt:lpstr>Presentación de PowerPoint</vt:lpstr>
      <vt:lpstr>Componentes involucrados</vt:lpstr>
      <vt:lpstr>Proceso General</vt:lpstr>
      <vt:lpstr>Principales Problemas</vt:lpstr>
      <vt:lpstr>Beneficios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Arquitectura </dc:title>
  <dc:creator>emamuel rodriguez</dc:creator>
  <cp:lastModifiedBy>emamuel rodriguez</cp:lastModifiedBy>
  <cp:revision>1</cp:revision>
  <dcterms:created xsi:type="dcterms:W3CDTF">2022-06-01T20:01:00Z</dcterms:created>
  <dcterms:modified xsi:type="dcterms:W3CDTF">2022-06-01T20:19:27Z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