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9" r:id="rId6"/>
    <p:sldId id="259" r:id="rId7"/>
    <p:sldId id="261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86432" autoAdjust="0"/>
  </p:normalViewPr>
  <p:slideViewPr>
    <p:cSldViewPr snapToGrid="0">
      <p:cViewPr varScale="1">
        <p:scale>
          <a:sx n="44" d="100"/>
          <a:sy n="44" d="100"/>
        </p:scale>
        <p:origin x="60" y="119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3A0DEB-6256-4E6A-B451-08B2E1283086}" type="datetime1">
              <a:rPr lang="es-ES" smtClean="0"/>
              <a:t>21/05/2022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0CF53-2349-4858-BDF2-63B584919167}" type="datetime1">
              <a:rPr lang="es-ES" smtClean="0"/>
              <a:pPr/>
              <a:t>21/05/2022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5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72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3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2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editar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s-ES" noProof="0"/>
              <a:t>Texto de ejemplo para el pie de página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texto maestro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cs typeface="Calibri"/>
              </a:rPr>
              <a:t>Haga clic para modificar los estilos de texto maestro.</a:t>
            </a:r>
          </a:p>
          <a:p>
            <a:pPr rtl="0"/>
            <a:endParaRPr lang="es-ES" noProof="0">
              <a:cs typeface="Calibri"/>
            </a:endParaRP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s-ES" noProof="0"/>
              <a:t>Texto de ejemplo para el pie de página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sz="5400" noProof="0"/>
              <a:t>Haga clic para modificar los estilos de texto maestro.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2000" noProof="0">
                <a:solidFill>
                  <a:schemeClr val="bg1"/>
                </a:solidFill>
                <a:cs typeface="Calibri"/>
              </a:rPr>
              <a:t>Haga clic para modificar los estilos de texto maestro.</a:t>
            </a:r>
          </a:p>
        </p:txBody>
      </p:sp>
      <p:sp>
        <p:nvSpPr>
          <p:cNvPr id="15" name="Marcador de pie de página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noProof="0" dirty="0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sz="5400" noProof="0"/>
              <a:t>Haga clic para modificar los estilos de texto maestro.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ie de página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noProof="0">
                <a:solidFill>
                  <a:schemeClr val="bg1"/>
                </a:solidFill>
              </a:rPr>
              <a:t>Muestra de texto de pie de página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2000" noProof="0">
                <a:solidFill>
                  <a:schemeClr val="bg1"/>
                </a:solidFill>
                <a:cs typeface="Calibri"/>
              </a:rPr>
              <a:t>Haga clic para modificar los estilos de texto maestro.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1" name="Marcador de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5" name="Marcador de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s-ES" noProof="0"/>
              <a:t>Muestra de texto de pie de página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s-ES" noProof="0"/>
              <a:t>Muestra de texto de pie de página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s-ES" dirty="0"/>
              <a:t>Aplicación de áreas de Gestión de datos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s-ES" dirty="0"/>
              <a:t>José Emanuel Rodríguez </a:t>
            </a:r>
            <a:r>
              <a:rPr lang="es-ES" dirty="0" err="1"/>
              <a:t>Fitta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71" y="2993072"/>
            <a:ext cx="581297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Control de acceso a data de </a:t>
            </a:r>
            <a:r>
              <a:rPr lang="es-ES" dirty="0" err="1"/>
              <a:t>eaters</a:t>
            </a:r>
            <a:r>
              <a:rPr lang="es-ES" dirty="0"/>
              <a:t> para aplicación de </a:t>
            </a:r>
            <a:r>
              <a:rPr lang="es-ES" dirty="0" err="1"/>
              <a:t>delivery</a:t>
            </a:r>
            <a:endParaRPr lang="es-ES" dirty="0"/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13" y="2567995"/>
            <a:ext cx="3694176" cy="3258102"/>
          </a:xfrm>
        </p:spPr>
        <p:txBody>
          <a:bodyPr rtlCol="0" anchor="ctr"/>
          <a:lstStyle/>
          <a:p>
            <a:pPr rtl="0"/>
            <a:r>
              <a:rPr lang="es-ES" dirty="0"/>
              <a:t>En este caso se aplicó el área de gestión de datos:</a:t>
            </a:r>
          </a:p>
          <a:p>
            <a:pPr rtl="0"/>
            <a:r>
              <a:rPr lang="es-ES" dirty="0"/>
              <a:t> Data Security.</a:t>
            </a:r>
          </a:p>
        </p:txBody>
      </p:sp>
      <p:sp>
        <p:nvSpPr>
          <p:cNvPr id="8" name="Marcador de número de diapositiva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es-ES" dirty="0"/>
              <a:t>Problema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dirty="0"/>
              <a:t>Debido a que en cada pedido se obtiene información de la ubicación en tiempo real del usuario, así como sus datos personales, se quiere evitar que cualquier persona pueda acceder a estos datos.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1AA1FF-3F0B-4F54-4A7D-666266A4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9524"/>
            <a:ext cx="10268712" cy="3593592"/>
          </a:xfrm>
        </p:spPr>
        <p:txBody>
          <a:bodyPr/>
          <a:lstStyle/>
          <a:p>
            <a:r>
              <a:rPr lang="es-MX" dirty="0"/>
              <a:t>La solución propuesta, fue implementar un sistema de solicitud de permisos para los accesos, el cual consiste en hacer completamente privados los datos, excepto para el data </a:t>
            </a:r>
            <a:r>
              <a:rPr lang="es-MX" dirty="0" err="1"/>
              <a:t>engineer</a:t>
            </a:r>
            <a:r>
              <a:rPr lang="es-MX" dirty="0"/>
              <a:t> encargado de la administración de la base. Y este dará acceso a aquellas personas exclusivamente </a:t>
            </a:r>
            <a:r>
              <a:rPr lang="es-MX" b="1" dirty="0"/>
              <a:t>dentro de la empresa </a:t>
            </a:r>
            <a:r>
              <a:rPr lang="es-MX" dirty="0"/>
              <a:t>que requieran hacer uso de ella, siempre y cuando sea justificado su uso y con previa firma de un acuerdo de confidencialidad.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es-ES" dirty="0"/>
              <a:t>Beneficios </a:t>
            </a:r>
          </a:p>
        </p:txBody>
      </p:sp>
      <p:sp>
        <p:nvSpPr>
          <p:cNvPr id="5" name="Marcador de fecha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1014FB5-FA83-F49B-24D2-F17FF510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implementar un sistema de seguridad en la base de datos se asegura la confidencialidad del cliente lo que incrementa su confianza en la empresa. </a:t>
            </a:r>
          </a:p>
          <a:p>
            <a:r>
              <a:rPr lang="es-MX" dirty="0"/>
              <a:t>Además, se evita el filtrado de información a la competencia, con lo cual se </a:t>
            </a:r>
            <a:r>
              <a:rPr lang="es-MX"/>
              <a:t>evita darles esa </a:t>
            </a:r>
            <a:r>
              <a:rPr lang="es-MX" dirty="0"/>
              <a:t>ventaja.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50_TF11201103_Win32" id="{F5AB0BE4-AB56-4F42-AB83-E129BE4CFEFC}" vid="{57D237CE-6C8E-4A17-B91E-437FB89808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fractura</Template>
  <TotalTime>17</TotalTime>
  <Words>208</Words>
  <Application>Microsoft Office PowerPoint</Application>
  <PresentationFormat>Panorámica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Aplicación de áreas de Gestión de datos </vt:lpstr>
      <vt:lpstr>Control de acceso a data de eaters para aplicación de delivery</vt:lpstr>
      <vt:lpstr>Problema</vt:lpstr>
      <vt:lpstr>Solución</vt:lpstr>
      <vt:lpstr>Beneficios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áreas de Gestión de datos </dc:title>
  <dc:creator>emamuel rodriguez</dc:creator>
  <cp:lastModifiedBy>emamuel rodriguez</cp:lastModifiedBy>
  <cp:revision>1</cp:revision>
  <dcterms:created xsi:type="dcterms:W3CDTF">2022-05-21T16:41:23Z</dcterms:created>
  <dcterms:modified xsi:type="dcterms:W3CDTF">2022-05-21T16:58:42Z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