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5736" autoAdjust="0"/>
  </p:normalViewPr>
  <p:slideViewPr>
    <p:cSldViewPr snapToGrid="0">
      <p:cViewPr varScale="1">
        <p:scale>
          <a:sx n="94" d="100"/>
          <a:sy n="94" d="100"/>
        </p:scale>
        <p:origin x="612" y="7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2146609" y="1944767"/>
            <a:ext cx="2821631" cy="64492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73" name="メモ 72"/>
          <p:cNvSpPr/>
          <p:nvPr/>
        </p:nvSpPr>
        <p:spPr>
          <a:xfrm>
            <a:off x="2146610" y="1943989"/>
            <a:ext cx="214235" cy="10773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117352" y="1589573"/>
            <a:ext cx="577707" cy="257630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Your Application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43764" y="1589573"/>
            <a:ext cx="577707" cy="25763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solidFill>
                  <a:schemeClr val="bg1"/>
                </a:solidFill>
                <a:latin typeface="Arial" charset="0"/>
              </a:rPr>
              <a:t>IoT Driver Behavior</a:t>
            </a:r>
            <a:endParaRPr lang="ja-JP" altLang="en-US" sz="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43764" y="4605040"/>
            <a:ext cx="577707" cy="25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IoT Driver Insights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11" name="直線コネクタ 10"/>
          <p:cNvCxnSpPr>
            <a:stCxn id="4" idx="2"/>
          </p:cNvCxnSpPr>
          <p:nvPr/>
        </p:nvCxnSpPr>
        <p:spPr>
          <a:xfrm>
            <a:off x="2406206" y="1847203"/>
            <a:ext cx="28223" cy="3904668"/>
          </a:xfrm>
          <a:prstGeom prst="line">
            <a:avLst/>
          </a:prstGeom>
          <a:ln w="12700">
            <a:solidFill>
              <a:schemeClr val="accent5"/>
            </a:solidFill>
            <a:prstDash val="sysDot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359854" y="1847203"/>
            <a:ext cx="0" cy="3904668"/>
          </a:xfrm>
          <a:prstGeom prst="line">
            <a:avLst/>
          </a:prstGeom>
          <a:ln w="12700">
            <a:solidFill>
              <a:schemeClr val="accent5"/>
            </a:solidFill>
            <a:prstDash val="sysDot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2409825" y="22822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27313" y="2154683"/>
            <a:ext cx="537006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Car </a:t>
            </a:r>
            <a:r>
              <a:rPr lang="en-US" altLang="ja-JP" sz="600" dirty="0">
                <a:latin typeface="Arial" charset="0"/>
              </a:rPr>
              <a:t>Probe </a:t>
            </a:r>
            <a:r>
              <a:rPr lang="en-US" altLang="ja-JP" sz="600" dirty="0" smtClean="0">
                <a:latin typeface="Arial" charset="0"/>
              </a:rPr>
              <a:t>Data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635796" y="2304090"/>
            <a:ext cx="8896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sendCarProbe</a:t>
            </a:r>
            <a:endParaRPr lang="ja-JP" altLang="en-US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627313" y="2653154"/>
            <a:ext cx="47448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Date </a:t>
            </a:r>
            <a:r>
              <a:rPr lang="en-US" altLang="ja-JP" sz="600" dirty="0">
                <a:latin typeface="Arial" charset="0"/>
              </a:rPr>
              <a:t>From/To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78" name="直線矢印コネクタ 77"/>
          <p:cNvCxnSpPr>
            <a:stCxn id="77" idx="2"/>
          </p:cNvCxnSpPr>
          <p:nvPr/>
        </p:nvCxnSpPr>
        <p:spPr>
          <a:xfrm flipH="1" flipV="1">
            <a:off x="2416388" y="2921492"/>
            <a:ext cx="1117387" cy="648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627313" y="2939489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Job </a:t>
            </a:r>
            <a:r>
              <a:rPr lang="en-US" altLang="ja-JP" sz="600" dirty="0">
                <a:latin typeface="Arial" charset="0"/>
              </a:rPr>
              <a:t>ID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46609" y="3144535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84" name="メモ 83"/>
          <p:cNvSpPr/>
          <p:nvPr/>
        </p:nvSpPr>
        <p:spPr>
          <a:xfrm>
            <a:off x="2146610" y="3143758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627313" y="3211911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Job </a:t>
            </a:r>
            <a:r>
              <a:rPr lang="en-US" altLang="ja-JP" sz="600" dirty="0">
                <a:latin typeface="Arial" charset="0"/>
              </a:rPr>
              <a:t>ID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627313" y="3507772"/>
            <a:ext cx="363882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Job </a:t>
            </a:r>
            <a:r>
              <a:rPr lang="en-US" altLang="ja-JP" sz="600" dirty="0">
                <a:latin typeface="Arial" charset="0"/>
              </a:rPr>
              <a:t>Status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635796" y="2770939"/>
            <a:ext cx="10002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sendJobRequest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35796" y="3340205"/>
            <a:ext cx="7085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getJobInfo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27313" y="3781472"/>
            <a:ext cx="222818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Job </a:t>
            </a:r>
            <a:r>
              <a:rPr lang="en-US" altLang="ja-JP" sz="600" dirty="0">
                <a:latin typeface="Arial" charset="0"/>
              </a:rPr>
              <a:t>ID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96" name="直線矢印コネクタ 95"/>
          <p:cNvCxnSpPr>
            <a:stCxn id="95" idx="2"/>
          </p:cNvCxnSpPr>
          <p:nvPr/>
        </p:nvCxnSpPr>
        <p:spPr>
          <a:xfrm flipH="1" flipV="1">
            <a:off x="2419774" y="4052639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2389519" y="4096247"/>
            <a:ext cx="194764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List of  summary and O/D (Origin/Destination)  Pattern ID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635796" y="3906590"/>
            <a:ext cx="10996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</a:t>
            </a:r>
            <a:r>
              <a:rPr lang="en-US" altLang="ja-JP" sz="800" dirty="0" smtClean="0">
                <a:solidFill>
                  <a:schemeClr val="accent5"/>
                </a:solidFill>
                <a:latin typeface="Arial" charset="0"/>
              </a:rPr>
              <a:t>getResultSummary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523636" y="4377225"/>
            <a:ext cx="809517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Job ID /  </a:t>
            </a:r>
            <a:r>
              <a:rPr lang="en-US" altLang="ja-JP" sz="600" dirty="0" smtClean="0">
                <a:latin typeface="Arial" charset="0"/>
              </a:rPr>
              <a:t>O/D Pattern ID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102" name="直線矢印コネクタ 101"/>
          <p:cNvCxnSpPr>
            <a:stCxn id="101" idx="2"/>
          </p:cNvCxnSpPr>
          <p:nvPr/>
        </p:nvCxnSpPr>
        <p:spPr>
          <a:xfrm flipH="1" flipV="1">
            <a:off x="2426548" y="4648692"/>
            <a:ext cx="1107226" cy="653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627313" y="4657219"/>
            <a:ext cx="1308050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O/D </a:t>
            </a:r>
            <a:r>
              <a:rPr lang="en-US" altLang="ja-JP" sz="600" dirty="0" smtClean="0">
                <a:latin typeface="Arial" charset="0"/>
              </a:rPr>
              <a:t>Detail (includes Route Pattern ID)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635796" y="4505522"/>
            <a:ext cx="12102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</a:t>
            </a:r>
            <a:r>
              <a:rPr lang="en-US" altLang="ja-JP" sz="800" dirty="0" smtClean="0">
                <a:solidFill>
                  <a:schemeClr val="accent5"/>
                </a:solidFill>
                <a:latin typeface="Arial" charset="0"/>
              </a:rPr>
              <a:t>getAnalyzedODDetail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490912" y="2756693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3490912" y="3885009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490574" y="4483943"/>
            <a:ext cx="86400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0912" y="2282850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2412307" y="2450151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27521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3484314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3316684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3314134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3882459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4476184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2146609" y="4255126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65" name="メモ 64"/>
          <p:cNvSpPr/>
          <p:nvPr/>
        </p:nvSpPr>
        <p:spPr>
          <a:xfrm>
            <a:off x="2146610" y="4269490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243764" y="5356524"/>
            <a:ext cx="577707" cy="25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600" dirty="0">
                <a:latin typeface="Arial" charset="0"/>
              </a:rPr>
              <a:t>IoT Driver Insights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23636" y="5128709"/>
            <a:ext cx="144590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>
                <a:latin typeface="Arial" charset="0"/>
              </a:rPr>
              <a:t>Job ID /  </a:t>
            </a:r>
            <a:r>
              <a:rPr lang="en-US" altLang="ja-JP" sz="600" dirty="0" smtClean="0">
                <a:latin typeface="Arial" charset="0"/>
              </a:rPr>
              <a:t>O/D Pattern ID / Route Pattern ID</a:t>
            </a:r>
            <a:endParaRPr lang="ja-JP" altLang="en-US" sz="600" dirty="0">
              <a:latin typeface="Arial" charset="0"/>
            </a:endParaRPr>
          </a:p>
        </p:txBody>
      </p:sp>
      <p:cxnSp>
        <p:nvCxnSpPr>
          <p:cNvPr id="71" name="直線矢印コネクタ 70"/>
          <p:cNvCxnSpPr>
            <a:stCxn id="85" idx="2"/>
          </p:cNvCxnSpPr>
          <p:nvPr/>
        </p:nvCxnSpPr>
        <p:spPr>
          <a:xfrm flipH="1" flipV="1">
            <a:off x="2426548" y="5400176"/>
            <a:ext cx="1107226" cy="653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627313" y="5408703"/>
            <a:ext cx="864019" cy="9233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600" dirty="0" smtClean="0">
                <a:latin typeface="Arial" charset="0"/>
              </a:rPr>
              <a:t>List of Longitude/Latitude</a:t>
            </a:r>
            <a:endParaRPr lang="ja-JP" altLang="en-US" sz="600" dirty="0">
              <a:latin typeface="Arial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35796" y="5257006"/>
            <a:ext cx="102271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solidFill>
                  <a:schemeClr val="accent5"/>
                </a:solidFill>
                <a:latin typeface="Arial" charset="0"/>
              </a:rPr>
              <a:t>API: </a:t>
            </a:r>
            <a:r>
              <a:rPr lang="en-US" altLang="ja-JP" sz="800" dirty="0" smtClean="0">
                <a:solidFill>
                  <a:schemeClr val="accent5"/>
                </a:solidFill>
                <a:latin typeface="Arial" charset="0"/>
              </a:rPr>
              <a:t>getRouteGPSList</a:t>
            </a:r>
            <a:endParaRPr lang="en-US" altLang="ja-JP" sz="800" dirty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490574" y="5235427"/>
            <a:ext cx="86400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2419350" y="5227668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2146609" y="5006610"/>
            <a:ext cx="2821631" cy="52644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latin typeface="Arial" charset="0"/>
            </a:endParaRPr>
          </a:p>
        </p:txBody>
      </p:sp>
      <p:sp>
        <p:nvSpPr>
          <p:cNvPr id="93" name="メモ 92"/>
          <p:cNvSpPr/>
          <p:nvPr/>
        </p:nvSpPr>
        <p:spPr>
          <a:xfrm>
            <a:off x="2146610" y="5020974"/>
            <a:ext cx="214235" cy="107735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600" dirty="0">
                <a:solidFill>
                  <a:schemeClr val="accent5"/>
                </a:solidFill>
                <a:latin typeface="Arial" charset="0"/>
              </a:rPr>
              <a:t>loop</a:t>
            </a:r>
            <a:endParaRPr lang="ja-JP" altLang="en-US" sz="60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フリーフォーム 65"/>
          <p:cNvSpPr/>
          <p:nvPr/>
        </p:nvSpPr>
        <p:spPr>
          <a:xfrm>
            <a:off x="1382420" y="4379464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1453011" y="1623135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1422400" y="19445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 78"/>
          <p:cNvSpPr/>
          <p:nvPr/>
        </p:nvSpPr>
        <p:spPr>
          <a:xfrm>
            <a:off x="1359796" y="4288746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64717" y="1296267"/>
            <a:ext cx="378309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1422400" y="1584194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1412240" y="1512594"/>
            <a:ext cx="4724400" cy="2520926"/>
          </a:xfrm>
          <a:custGeom>
            <a:avLst/>
            <a:gdLst>
              <a:gd name="connsiteX0" fmla="*/ 0 w 4724400"/>
              <a:gd name="connsiteY0" fmla="*/ 2520926 h 2520926"/>
              <a:gd name="connsiteX1" fmla="*/ 91440 w 4724400"/>
              <a:gd name="connsiteY1" fmla="*/ 1545566 h 2520926"/>
              <a:gd name="connsiteX2" fmla="*/ 264160 w 4724400"/>
              <a:gd name="connsiteY2" fmla="*/ 1088366 h 2520926"/>
              <a:gd name="connsiteX3" fmla="*/ 538480 w 4724400"/>
              <a:gd name="connsiteY3" fmla="*/ 996926 h 2520926"/>
              <a:gd name="connsiteX4" fmla="*/ 934720 w 4724400"/>
              <a:gd name="connsiteY4" fmla="*/ 1047726 h 2520926"/>
              <a:gd name="connsiteX5" fmla="*/ 1016000 w 4724400"/>
              <a:gd name="connsiteY5" fmla="*/ 915646 h 2520926"/>
              <a:gd name="connsiteX6" fmla="*/ 1046480 w 4724400"/>
              <a:gd name="connsiteY6" fmla="*/ 488926 h 2520926"/>
              <a:gd name="connsiteX7" fmla="*/ 1188720 w 4724400"/>
              <a:gd name="connsiteY7" fmla="*/ 285726 h 2520926"/>
              <a:gd name="connsiteX8" fmla="*/ 1635760 w 4724400"/>
              <a:gd name="connsiteY8" fmla="*/ 173966 h 2520926"/>
              <a:gd name="connsiteX9" fmla="*/ 2103120 w 4724400"/>
              <a:gd name="connsiteY9" fmla="*/ 265406 h 2520926"/>
              <a:gd name="connsiteX10" fmla="*/ 2296160 w 4724400"/>
              <a:gd name="connsiteY10" fmla="*/ 377166 h 2520926"/>
              <a:gd name="connsiteX11" fmla="*/ 2611120 w 4724400"/>
              <a:gd name="connsiteY11" fmla="*/ 224766 h 2520926"/>
              <a:gd name="connsiteX12" fmla="*/ 2966720 w 4724400"/>
              <a:gd name="connsiteY12" fmla="*/ 82526 h 2520926"/>
              <a:gd name="connsiteX13" fmla="*/ 3342640 w 4724400"/>
              <a:gd name="connsiteY13" fmla="*/ 1246 h 2520926"/>
              <a:gd name="connsiteX14" fmla="*/ 3728720 w 4724400"/>
              <a:gd name="connsiteY14" fmla="*/ 143486 h 2520926"/>
              <a:gd name="connsiteX15" fmla="*/ 4013200 w 4724400"/>
              <a:gd name="connsiteY15" fmla="*/ 356846 h 2520926"/>
              <a:gd name="connsiteX16" fmla="*/ 4246880 w 4724400"/>
              <a:gd name="connsiteY16" fmla="*/ 194286 h 2520926"/>
              <a:gd name="connsiteX17" fmla="*/ 4409440 w 4724400"/>
              <a:gd name="connsiteY17" fmla="*/ 82526 h 2520926"/>
              <a:gd name="connsiteX18" fmla="*/ 4724400 w 4724400"/>
              <a:gd name="connsiteY18" fmla="*/ 245086 h 2520926"/>
              <a:gd name="connsiteX19" fmla="*/ 4724400 w 4724400"/>
              <a:gd name="connsiteY19" fmla="*/ 245086 h 252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24400" h="2520926">
                <a:moveTo>
                  <a:pt x="0" y="2520926"/>
                </a:moveTo>
                <a:cubicBezTo>
                  <a:pt x="23706" y="2152626"/>
                  <a:pt x="47413" y="1784326"/>
                  <a:pt x="91440" y="1545566"/>
                </a:cubicBezTo>
                <a:cubicBezTo>
                  <a:pt x="135467" y="1306806"/>
                  <a:pt x="189653" y="1179806"/>
                  <a:pt x="264160" y="1088366"/>
                </a:cubicBezTo>
                <a:cubicBezTo>
                  <a:pt x="338667" y="996926"/>
                  <a:pt x="426720" y="1003699"/>
                  <a:pt x="538480" y="996926"/>
                </a:cubicBezTo>
                <a:cubicBezTo>
                  <a:pt x="650240" y="990153"/>
                  <a:pt x="855133" y="1061273"/>
                  <a:pt x="934720" y="1047726"/>
                </a:cubicBezTo>
                <a:cubicBezTo>
                  <a:pt x="1014307" y="1034179"/>
                  <a:pt x="997373" y="1008779"/>
                  <a:pt x="1016000" y="915646"/>
                </a:cubicBezTo>
                <a:cubicBezTo>
                  <a:pt x="1034627" y="822513"/>
                  <a:pt x="1017693" y="593912"/>
                  <a:pt x="1046480" y="488926"/>
                </a:cubicBezTo>
                <a:cubicBezTo>
                  <a:pt x="1075267" y="383940"/>
                  <a:pt x="1090507" y="338219"/>
                  <a:pt x="1188720" y="285726"/>
                </a:cubicBezTo>
                <a:cubicBezTo>
                  <a:pt x="1286933" y="233233"/>
                  <a:pt x="1483360" y="177353"/>
                  <a:pt x="1635760" y="173966"/>
                </a:cubicBezTo>
                <a:cubicBezTo>
                  <a:pt x="1788160" y="170579"/>
                  <a:pt x="1993053" y="231539"/>
                  <a:pt x="2103120" y="265406"/>
                </a:cubicBezTo>
                <a:cubicBezTo>
                  <a:pt x="2213187" y="299273"/>
                  <a:pt x="2211493" y="383939"/>
                  <a:pt x="2296160" y="377166"/>
                </a:cubicBezTo>
                <a:cubicBezTo>
                  <a:pt x="2380827" y="370393"/>
                  <a:pt x="2499360" y="273873"/>
                  <a:pt x="2611120" y="224766"/>
                </a:cubicBezTo>
                <a:cubicBezTo>
                  <a:pt x="2722880" y="175659"/>
                  <a:pt x="2844800" y="119779"/>
                  <a:pt x="2966720" y="82526"/>
                </a:cubicBezTo>
                <a:cubicBezTo>
                  <a:pt x="3088640" y="45273"/>
                  <a:pt x="3215640" y="-8914"/>
                  <a:pt x="3342640" y="1246"/>
                </a:cubicBezTo>
                <a:cubicBezTo>
                  <a:pt x="3469640" y="11406"/>
                  <a:pt x="3616960" y="84219"/>
                  <a:pt x="3728720" y="143486"/>
                </a:cubicBezTo>
                <a:cubicBezTo>
                  <a:pt x="3840480" y="202753"/>
                  <a:pt x="3926840" y="348379"/>
                  <a:pt x="4013200" y="356846"/>
                </a:cubicBezTo>
                <a:cubicBezTo>
                  <a:pt x="4099560" y="365313"/>
                  <a:pt x="4246880" y="194286"/>
                  <a:pt x="4246880" y="194286"/>
                </a:cubicBezTo>
                <a:cubicBezTo>
                  <a:pt x="4312920" y="148566"/>
                  <a:pt x="4329853" y="74059"/>
                  <a:pt x="4409440" y="82526"/>
                </a:cubicBezTo>
                <a:cubicBezTo>
                  <a:pt x="4489027" y="90993"/>
                  <a:pt x="4724400" y="245086"/>
                  <a:pt x="4724400" y="245086"/>
                </a:cubicBezTo>
                <a:lnTo>
                  <a:pt x="4724400" y="24508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443225" y="1655794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8955" y="3947643"/>
            <a:ext cx="691215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Origin1</a:t>
            </a:r>
            <a:endParaRPr kumimoji="1" lang="ja-JP" alt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29531" y="1684523"/>
            <a:ext cx="105189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Destination1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718244" y="5064716"/>
            <a:ext cx="105189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Destination2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フリーフォーム 52"/>
          <p:cNvSpPr/>
          <p:nvPr/>
        </p:nvSpPr>
        <p:spPr>
          <a:xfrm>
            <a:off x="1463676" y="1694397"/>
            <a:ext cx="4704080" cy="2591566"/>
          </a:xfrm>
          <a:custGeom>
            <a:avLst/>
            <a:gdLst>
              <a:gd name="connsiteX0" fmla="*/ 0 w 4704080"/>
              <a:gd name="connsiteY0" fmla="*/ 2591566 h 2591566"/>
              <a:gd name="connsiteX1" fmla="*/ 121920 w 4704080"/>
              <a:gd name="connsiteY1" fmla="*/ 1504446 h 2591566"/>
              <a:gd name="connsiteX2" fmla="*/ 386080 w 4704080"/>
              <a:gd name="connsiteY2" fmla="*/ 1016766 h 2591566"/>
              <a:gd name="connsiteX3" fmla="*/ 802640 w 4704080"/>
              <a:gd name="connsiteY3" fmla="*/ 1037086 h 2591566"/>
              <a:gd name="connsiteX4" fmla="*/ 1026160 w 4704080"/>
              <a:gd name="connsiteY4" fmla="*/ 955806 h 2591566"/>
              <a:gd name="connsiteX5" fmla="*/ 1087120 w 4704080"/>
              <a:gd name="connsiteY5" fmla="*/ 417326 h 2591566"/>
              <a:gd name="connsiteX6" fmla="*/ 1463040 w 4704080"/>
              <a:gd name="connsiteY6" fmla="*/ 153166 h 2591566"/>
              <a:gd name="connsiteX7" fmla="*/ 1960880 w 4704080"/>
              <a:gd name="connsiteY7" fmla="*/ 234446 h 2591566"/>
              <a:gd name="connsiteX8" fmla="*/ 2225040 w 4704080"/>
              <a:gd name="connsiteY8" fmla="*/ 376686 h 2591566"/>
              <a:gd name="connsiteX9" fmla="*/ 2600960 w 4704080"/>
              <a:gd name="connsiteY9" fmla="*/ 203966 h 2591566"/>
              <a:gd name="connsiteX10" fmla="*/ 3180080 w 4704080"/>
              <a:gd name="connsiteY10" fmla="*/ 766 h 2591566"/>
              <a:gd name="connsiteX11" fmla="*/ 3627120 w 4704080"/>
              <a:gd name="connsiteY11" fmla="*/ 143006 h 2591566"/>
              <a:gd name="connsiteX12" fmla="*/ 4023360 w 4704080"/>
              <a:gd name="connsiteY12" fmla="*/ 356366 h 2591566"/>
              <a:gd name="connsiteX13" fmla="*/ 4328160 w 4704080"/>
              <a:gd name="connsiteY13" fmla="*/ 82046 h 2591566"/>
              <a:gd name="connsiteX14" fmla="*/ 4490720 w 4704080"/>
              <a:gd name="connsiteY14" fmla="*/ 71886 h 2591566"/>
              <a:gd name="connsiteX15" fmla="*/ 4704080 w 4704080"/>
              <a:gd name="connsiteY15" fmla="*/ 234446 h 25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04080" h="2591566">
                <a:moveTo>
                  <a:pt x="0" y="2591566"/>
                </a:moveTo>
                <a:cubicBezTo>
                  <a:pt x="28786" y="2179239"/>
                  <a:pt x="57573" y="1766913"/>
                  <a:pt x="121920" y="1504446"/>
                </a:cubicBezTo>
                <a:cubicBezTo>
                  <a:pt x="186267" y="1241979"/>
                  <a:pt x="272627" y="1094659"/>
                  <a:pt x="386080" y="1016766"/>
                </a:cubicBezTo>
                <a:cubicBezTo>
                  <a:pt x="499533" y="938873"/>
                  <a:pt x="695960" y="1047246"/>
                  <a:pt x="802640" y="1037086"/>
                </a:cubicBezTo>
                <a:cubicBezTo>
                  <a:pt x="909320" y="1026926"/>
                  <a:pt x="978747" y="1059099"/>
                  <a:pt x="1026160" y="955806"/>
                </a:cubicBezTo>
                <a:cubicBezTo>
                  <a:pt x="1073573" y="852513"/>
                  <a:pt x="1014307" y="551099"/>
                  <a:pt x="1087120" y="417326"/>
                </a:cubicBezTo>
                <a:cubicBezTo>
                  <a:pt x="1159933" y="283553"/>
                  <a:pt x="1317413" y="183646"/>
                  <a:pt x="1463040" y="153166"/>
                </a:cubicBezTo>
                <a:cubicBezTo>
                  <a:pt x="1608667" y="122686"/>
                  <a:pt x="1833880" y="197193"/>
                  <a:pt x="1960880" y="234446"/>
                </a:cubicBezTo>
                <a:cubicBezTo>
                  <a:pt x="2087880" y="271699"/>
                  <a:pt x="2118360" y="381766"/>
                  <a:pt x="2225040" y="376686"/>
                </a:cubicBezTo>
                <a:cubicBezTo>
                  <a:pt x="2331720" y="371606"/>
                  <a:pt x="2441787" y="266619"/>
                  <a:pt x="2600960" y="203966"/>
                </a:cubicBezTo>
                <a:cubicBezTo>
                  <a:pt x="2760133" y="141313"/>
                  <a:pt x="3009053" y="10926"/>
                  <a:pt x="3180080" y="766"/>
                </a:cubicBezTo>
                <a:cubicBezTo>
                  <a:pt x="3351107" y="-9394"/>
                  <a:pt x="3486573" y="83739"/>
                  <a:pt x="3627120" y="143006"/>
                </a:cubicBezTo>
                <a:cubicBezTo>
                  <a:pt x="3767667" y="202273"/>
                  <a:pt x="3906520" y="366526"/>
                  <a:pt x="4023360" y="356366"/>
                </a:cubicBezTo>
                <a:cubicBezTo>
                  <a:pt x="4140200" y="346206"/>
                  <a:pt x="4250267" y="129459"/>
                  <a:pt x="4328160" y="82046"/>
                </a:cubicBezTo>
                <a:cubicBezTo>
                  <a:pt x="4406053" y="34633"/>
                  <a:pt x="4428067" y="46486"/>
                  <a:pt x="4490720" y="71886"/>
                </a:cubicBezTo>
                <a:cubicBezTo>
                  <a:pt x="4553373" y="97286"/>
                  <a:pt x="4628726" y="165866"/>
                  <a:pt x="4704080" y="234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/>
        </p:nvSpPr>
        <p:spPr>
          <a:xfrm>
            <a:off x="1463040" y="2003355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/>
        </p:nvSpPr>
        <p:spPr>
          <a:xfrm>
            <a:off x="1440336" y="19523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/>
          <p:cNvSpPr/>
          <p:nvPr/>
        </p:nvSpPr>
        <p:spPr>
          <a:xfrm>
            <a:off x="1402770" y="1911915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/>
          <p:cNvSpPr/>
          <p:nvPr/>
        </p:nvSpPr>
        <p:spPr>
          <a:xfrm>
            <a:off x="1372031" y="1892659"/>
            <a:ext cx="4764609" cy="2263845"/>
          </a:xfrm>
          <a:custGeom>
            <a:avLst/>
            <a:gdLst>
              <a:gd name="connsiteX0" fmla="*/ 0 w 4764609"/>
              <a:gd name="connsiteY0" fmla="*/ 2263845 h 2263845"/>
              <a:gd name="connsiteX1" fmla="*/ 1097280 w 4764609"/>
              <a:gd name="connsiteY1" fmla="*/ 2101285 h 2263845"/>
              <a:gd name="connsiteX2" fmla="*/ 1402080 w 4764609"/>
              <a:gd name="connsiteY2" fmla="*/ 1562805 h 2263845"/>
              <a:gd name="connsiteX3" fmla="*/ 2357120 w 4764609"/>
              <a:gd name="connsiteY3" fmla="*/ 1410405 h 2263845"/>
              <a:gd name="connsiteX4" fmla="*/ 3291840 w 4764609"/>
              <a:gd name="connsiteY4" fmla="*/ 1694885 h 2263845"/>
              <a:gd name="connsiteX5" fmla="*/ 4226560 w 4764609"/>
              <a:gd name="connsiteY5" fmla="*/ 1064965 h 2263845"/>
              <a:gd name="connsiteX6" fmla="*/ 4714240 w 4764609"/>
              <a:gd name="connsiteY6" fmla="*/ 99765 h 2263845"/>
              <a:gd name="connsiteX7" fmla="*/ 4724400 w 4764609"/>
              <a:gd name="connsiteY7" fmla="*/ 79445 h 22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609" h="2263845">
                <a:moveTo>
                  <a:pt x="0" y="2263845"/>
                </a:moveTo>
                <a:cubicBezTo>
                  <a:pt x="431800" y="2240985"/>
                  <a:pt x="863600" y="2218125"/>
                  <a:pt x="1097280" y="2101285"/>
                </a:cubicBezTo>
                <a:cubicBezTo>
                  <a:pt x="1330960" y="1984445"/>
                  <a:pt x="1192107" y="1677952"/>
                  <a:pt x="1402080" y="1562805"/>
                </a:cubicBezTo>
                <a:cubicBezTo>
                  <a:pt x="1612053" y="1447658"/>
                  <a:pt x="2042160" y="1388392"/>
                  <a:pt x="2357120" y="1410405"/>
                </a:cubicBezTo>
                <a:cubicBezTo>
                  <a:pt x="2672080" y="1432418"/>
                  <a:pt x="2980267" y="1752458"/>
                  <a:pt x="3291840" y="1694885"/>
                </a:cubicBezTo>
                <a:cubicBezTo>
                  <a:pt x="3603413" y="1637312"/>
                  <a:pt x="3989493" y="1330818"/>
                  <a:pt x="4226560" y="1064965"/>
                </a:cubicBezTo>
                <a:cubicBezTo>
                  <a:pt x="4463627" y="799112"/>
                  <a:pt x="4631267" y="264018"/>
                  <a:pt x="4714240" y="99765"/>
                </a:cubicBezTo>
                <a:cubicBezTo>
                  <a:pt x="4797213" y="-64488"/>
                  <a:pt x="4760806" y="7478"/>
                  <a:pt x="4724400" y="794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" name="グループ化 84"/>
          <p:cNvGrpSpPr/>
          <p:nvPr/>
        </p:nvGrpSpPr>
        <p:grpSpPr>
          <a:xfrm>
            <a:off x="2887965" y="2672333"/>
            <a:ext cx="821275" cy="622009"/>
            <a:chOff x="2887965" y="2672333"/>
            <a:chExt cx="821275" cy="622009"/>
          </a:xfrm>
        </p:grpSpPr>
        <p:grpSp>
          <p:nvGrpSpPr>
            <p:cNvPr id="58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59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63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64" name="テキスト ボックス 63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vehicle-1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6275460" y="4698236"/>
            <a:ext cx="338234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フリーフォーム 67"/>
          <p:cNvSpPr/>
          <p:nvPr/>
        </p:nvSpPr>
        <p:spPr>
          <a:xfrm>
            <a:off x="1423467" y="4255160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 68"/>
          <p:cNvSpPr/>
          <p:nvPr/>
        </p:nvSpPr>
        <p:spPr>
          <a:xfrm>
            <a:off x="1391919" y="4349772"/>
            <a:ext cx="4914049" cy="1451000"/>
          </a:xfrm>
          <a:custGeom>
            <a:avLst/>
            <a:gdLst>
              <a:gd name="connsiteX0" fmla="*/ 0 w 4914049"/>
              <a:gd name="connsiteY0" fmla="*/ 0 h 1451000"/>
              <a:gd name="connsiteX1" fmla="*/ 1056640 w 4914049"/>
              <a:gd name="connsiteY1" fmla="*/ 751840 h 1451000"/>
              <a:gd name="connsiteX2" fmla="*/ 1727200 w 4914049"/>
              <a:gd name="connsiteY2" fmla="*/ 640080 h 1451000"/>
              <a:gd name="connsiteX3" fmla="*/ 2499360 w 4914049"/>
              <a:gd name="connsiteY3" fmla="*/ 792480 h 1451000"/>
              <a:gd name="connsiteX4" fmla="*/ 3027680 w 4914049"/>
              <a:gd name="connsiteY4" fmla="*/ 1402080 h 1451000"/>
              <a:gd name="connsiteX5" fmla="*/ 3830320 w 4914049"/>
              <a:gd name="connsiteY5" fmla="*/ 1361440 h 1451000"/>
              <a:gd name="connsiteX6" fmla="*/ 4815840 w 4914049"/>
              <a:gd name="connsiteY6" fmla="*/ 944880 h 1451000"/>
              <a:gd name="connsiteX7" fmla="*/ 4826000 w 4914049"/>
              <a:gd name="connsiteY7" fmla="*/ 965200 h 14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4049" h="1451000">
                <a:moveTo>
                  <a:pt x="0" y="0"/>
                </a:moveTo>
                <a:cubicBezTo>
                  <a:pt x="384386" y="322580"/>
                  <a:pt x="768773" y="645160"/>
                  <a:pt x="1056640" y="751840"/>
                </a:cubicBezTo>
                <a:cubicBezTo>
                  <a:pt x="1344507" y="858520"/>
                  <a:pt x="1486747" y="633307"/>
                  <a:pt x="1727200" y="640080"/>
                </a:cubicBezTo>
                <a:cubicBezTo>
                  <a:pt x="1967653" y="646853"/>
                  <a:pt x="2282613" y="665480"/>
                  <a:pt x="2499360" y="792480"/>
                </a:cubicBezTo>
                <a:cubicBezTo>
                  <a:pt x="2716107" y="919480"/>
                  <a:pt x="2805853" y="1307253"/>
                  <a:pt x="3027680" y="1402080"/>
                </a:cubicBezTo>
                <a:cubicBezTo>
                  <a:pt x="3249507" y="1496907"/>
                  <a:pt x="3532293" y="1437640"/>
                  <a:pt x="3830320" y="1361440"/>
                </a:cubicBezTo>
                <a:cubicBezTo>
                  <a:pt x="4128347" y="1285240"/>
                  <a:pt x="4649893" y="1010920"/>
                  <a:pt x="4815840" y="944880"/>
                </a:cubicBezTo>
                <a:cubicBezTo>
                  <a:pt x="4981787" y="878840"/>
                  <a:pt x="4903893" y="922020"/>
                  <a:pt x="4826000" y="965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128068" y="1537653"/>
            <a:ext cx="454025" cy="582612"/>
            <a:chOff x="701" y="2796"/>
            <a:chExt cx="286" cy="367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701" y="2796"/>
              <a:ext cx="286" cy="3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823" y="2929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743" y="292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899" y="292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823" y="3009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43" y="300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899" y="3009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23" y="2848"/>
              <a:ext cx="44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743" y="2848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899" y="2848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823" y="3093"/>
              <a:ext cx="44" cy="7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743" y="3093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899" y="3093"/>
              <a:ext cx="46" cy="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" name="Group 156"/>
          <p:cNvGrpSpPr>
            <a:grpSpLocks/>
          </p:cNvGrpSpPr>
          <p:nvPr/>
        </p:nvGrpSpPr>
        <p:grpSpPr bwMode="auto">
          <a:xfrm>
            <a:off x="6194743" y="4929826"/>
            <a:ext cx="555625" cy="473075"/>
            <a:chOff x="1343" y="2408"/>
            <a:chExt cx="467" cy="398"/>
          </a:xfrm>
        </p:grpSpPr>
        <p:sp>
          <p:nvSpPr>
            <p:cNvPr id="36" name="Rectangle 157"/>
            <p:cNvSpPr>
              <a:spLocks noChangeArrowheads="1"/>
            </p:cNvSpPr>
            <p:nvPr/>
          </p:nvSpPr>
          <p:spPr bwMode="auto">
            <a:xfrm>
              <a:off x="1344" y="2548"/>
              <a:ext cx="464" cy="2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Rectangle 158"/>
            <p:cNvSpPr>
              <a:spLocks noChangeArrowheads="1"/>
            </p:cNvSpPr>
            <p:nvPr/>
          </p:nvSpPr>
          <p:spPr bwMode="auto">
            <a:xfrm>
              <a:off x="1405" y="2642"/>
              <a:ext cx="206" cy="10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Rectangle 159"/>
            <p:cNvSpPr>
              <a:spLocks noChangeArrowheads="1"/>
            </p:cNvSpPr>
            <p:nvPr/>
          </p:nvSpPr>
          <p:spPr bwMode="auto">
            <a:xfrm>
              <a:off x="1666" y="2637"/>
              <a:ext cx="95" cy="16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39" name="Freeform 160"/>
            <p:cNvSpPr>
              <a:spLocks/>
            </p:cNvSpPr>
            <p:nvPr/>
          </p:nvSpPr>
          <p:spPr bwMode="auto">
            <a:xfrm>
              <a:off x="1343" y="2425"/>
              <a:ext cx="141" cy="152"/>
            </a:xfrm>
            <a:custGeom>
              <a:avLst/>
              <a:gdLst>
                <a:gd name="T0" fmla="*/ 0 w 1128"/>
                <a:gd name="T1" fmla="*/ 2 h 1216"/>
                <a:gd name="T2" fmla="*/ 0 w 1128"/>
                <a:gd name="T3" fmla="*/ 2 h 1216"/>
                <a:gd name="T4" fmla="*/ 0 w 1128"/>
                <a:gd name="T5" fmla="*/ 2 h 1216"/>
                <a:gd name="T6" fmla="*/ 0 w 1128"/>
                <a:gd name="T7" fmla="*/ 2 h 1216"/>
                <a:gd name="T8" fmla="*/ 0 w 1128"/>
                <a:gd name="T9" fmla="*/ 2 h 1216"/>
                <a:gd name="T10" fmla="*/ 0 w 1128"/>
                <a:gd name="T11" fmla="*/ 2 h 1216"/>
                <a:gd name="T12" fmla="*/ 0 w 1128"/>
                <a:gd name="T13" fmla="*/ 2 h 1216"/>
                <a:gd name="T14" fmla="*/ 0 w 1128"/>
                <a:gd name="T15" fmla="*/ 2 h 1216"/>
                <a:gd name="T16" fmla="*/ 0 w 1128"/>
                <a:gd name="T17" fmla="*/ 2 h 1216"/>
                <a:gd name="T18" fmla="*/ 1 w 1128"/>
                <a:gd name="T19" fmla="*/ 2 h 1216"/>
                <a:gd name="T20" fmla="*/ 1 w 1128"/>
                <a:gd name="T21" fmla="*/ 2 h 1216"/>
                <a:gd name="T22" fmla="*/ 1 w 1128"/>
                <a:gd name="T23" fmla="*/ 2 h 1216"/>
                <a:gd name="T24" fmla="*/ 1 w 1128"/>
                <a:gd name="T25" fmla="*/ 2 h 1216"/>
                <a:gd name="T26" fmla="*/ 1 w 1128"/>
                <a:gd name="T27" fmla="*/ 2 h 1216"/>
                <a:gd name="T28" fmla="*/ 1 w 1128"/>
                <a:gd name="T29" fmla="*/ 2 h 1216"/>
                <a:gd name="T30" fmla="*/ 1 w 1128"/>
                <a:gd name="T31" fmla="*/ 2 h 1216"/>
                <a:gd name="T32" fmla="*/ 1 w 1128"/>
                <a:gd name="T33" fmla="*/ 2 h 1216"/>
                <a:gd name="T34" fmla="*/ 1 w 1128"/>
                <a:gd name="T35" fmla="*/ 2 h 1216"/>
                <a:gd name="T36" fmla="*/ 1 w 1128"/>
                <a:gd name="T37" fmla="*/ 2 h 1216"/>
                <a:gd name="T38" fmla="*/ 1 w 1128"/>
                <a:gd name="T39" fmla="*/ 2 h 1216"/>
                <a:gd name="T40" fmla="*/ 1 w 1128"/>
                <a:gd name="T41" fmla="*/ 2 h 1216"/>
                <a:gd name="T42" fmla="*/ 1 w 1128"/>
                <a:gd name="T43" fmla="*/ 2 h 1216"/>
                <a:gd name="T44" fmla="*/ 2 w 1128"/>
                <a:gd name="T45" fmla="*/ 2 h 1216"/>
                <a:gd name="T46" fmla="*/ 2 w 1128"/>
                <a:gd name="T47" fmla="*/ 2 h 1216"/>
                <a:gd name="T48" fmla="*/ 2 w 1128"/>
                <a:gd name="T49" fmla="*/ 2 h 1216"/>
                <a:gd name="T50" fmla="*/ 2 w 1128"/>
                <a:gd name="T51" fmla="*/ 0 h 1216"/>
                <a:gd name="T52" fmla="*/ 1 w 1128"/>
                <a:gd name="T53" fmla="*/ 0 h 1216"/>
                <a:gd name="T54" fmla="*/ 0 w 1128"/>
                <a:gd name="T55" fmla="*/ 2 h 12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8" h="1216">
                  <a:moveTo>
                    <a:pt x="0" y="874"/>
                  </a:moveTo>
                  <a:lnTo>
                    <a:pt x="4" y="920"/>
                  </a:lnTo>
                  <a:lnTo>
                    <a:pt x="14" y="965"/>
                  </a:lnTo>
                  <a:lnTo>
                    <a:pt x="30" y="1007"/>
                  </a:lnTo>
                  <a:lnTo>
                    <a:pt x="52" y="1046"/>
                  </a:lnTo>
                  <a:lnTo>
                    <a:pt x="78" y="1082"/>
                  </a:lnTo>
                  <a:lnTo>
                    <a:pt x="110" y="1115"/>
                  </a:lnTo>
                  <a:lnTo>
                    <a:pt x="145" y="1144"/>
                  </a:lnTo>
                  <a:lnTo>
                    <a:pt x="185" y="1169"/>
                  </a:lnTo>
                  <a:lnTo>
                    <a:pt x="228" y="1188"/>
                  </a:lnTo>
                  <a:lnTo>
                    <a:pt x="274" y="1203"/>
                  </a:lnTo>
                  <a:lnTo>
                    <a:pt x="323" y="1212"/>
                  </a:lnTo>
                  <a:lnTo>
                    <a:pt x="373" y="1216"/>
                  </a:lnTo>
                  <a:lnTo>
                    <a:pt x="424" y="1212"/>
                  </a:lnTo>
                  <a:lnTo>
                    <a:pt x="472" y="1203"/>
                  </a:lnTo>
                  <a:lnTo>
                    <a:pt x="518" y="1188"/>
                  </a:lnTo>
                  <a:lnTo>
                    <a:pt x="561" y="1169"/>
                  </a:lnTo>
                  <a:lnTo>
                    <a:pt x="601" y="1144"/>
                  </a:lnTo>
                  <a:lnTo>
                    <a:pt x="636" y="1115"/>
                  </a:lnTo>
                  <a:lnTo>
                    <a:pt x="668" y="1082"/>
                  </a:lnTo>
                  <a:lnTo>
                    <a:pt x="695" y="1046"/>
                  </a:lnTo>
                  <a:lnTo>
                    <a:pt x="717" y="1007"/>
                  </a:lnTo>
                  <a:lnTo>
                    <a:pt x="733" y="965"/>
                  </a:lnTo>
                  <a:lnTo>
                    <a:pt x="742" y="920"/>
                  </a:lnTo>
                  <a:lnTo>
                    <a:pt x="745" y="874"/>
                  </a:lnTo>
                  <a:lnTo>
                    <a:pt x="1128" y="0"/>
                  </a:lnTo>
                  <a:lnTo>
                    <a:pt x="605" y="0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161"/>
            <p:cNvSpPr>
              <a:spLocks/>
            </p:cNvSpPr>
            <p:nvPr/>
          </p:nvSpPr>
          <p:spPr bwMode="auto">
            <a:xfrm>
              <a:off x="1436" y="2425"/>
              <a:ext cx="112" cy="152"/>
            </a:xfrm>
            <a:custGeom>
              <a:avLst/>
              <a:gdLst>
                <a:gd name="T0" fmla="*/ 0 w 896"/>
                <a:gd name="T1" fmla="*/ 2 h 1215"/>
                <a:gd name="T2" fmla="*/ 0 w 896"/>
                <a:gd name="T3" fmla="*/ 2 h 1215"/>
                <a:gd name="T4" fmla="*/ 0 w 896"/>
                <a:gd name="T5" fmla="*/ 2 h 1215"/>
                <a:gd name="T6" fmla="*/ 0 w 896"/>
                <a:gd name="T7" fmla="*/ 2 h 1215"/>
                <a:gd name="T8" fmla="*/ 0 w 896"/>
                <a:gd name="T9" fmla="*/ 2 h 1215"/>
                <a:gd name="T10" fmla="*/ 0 w 896"/>
                <a:gd name="T11" fmla="*/ 2 h 1215"/>
                <a:gd name="T12" fmla="*/ 0 w 896"/>
                <a:gd name="T13" fmla="*/ 2 h 1215"/>
                <a:gd name="T14" fmla="*/ 0 w 896"/>
                <a:gd name="T15" fmla="*/ 2 h 1215"/>
                <a:gd name="T16" fmla="*/ 0 w 896"/>
                <a:gd name="T17" fmla="*/ 2 h 1215"/>
                <a:gd name="T18" fmla="*/ 1 w 896"/>
                <a:gd name="T19" fmla="*/ 2 h 1215"/>
                <a:gd name="T20" fmla="*/ 1 w 896"/>
                <a:gd name="T21" fmla="*/ 2 h 1215"/>
                <a:gd name="T22" fmla="*/ 1 w 896"/>
                <a:gd name="T23" fmla="*/ 2 h 1215"/>
                <a:gd name="T24" fmla="*/ 1 w 896"/>
                <a:gd name="T25" fmla="*/ 2 h 1215"/>
                <a:gd name="T26" fmla="*/ 1 w 896"/>
                <a:gd name="T27" fmla="*/ 2 h 1215"/>
                <a:gd name="T28" fmla="*/ 1 w 896"/>
                <a:gd name="T29" fmla="*/ 2 h 1215"/>
                <a:gd name="T30" fmla="*/ 1 w 896"/>
                <a:gd name="T31" fmla="*/ 2 h 1215"/>
                <a:gd name="T32" fmla="*/ 1 w 896"/>
                <a:gd name="T33" fmla="*/ 2 h 1215"/>
                <a:gd name="T34" fmla="*/ 1 w 896"/>
                <a:gd name="T35" fmla="*/ 2 h 1215"/>
                <a:gd name="T36" fmla="*/ 1 w 896"/>
                <a:gd name="T37" fmla="*/ 2 h 1215"/>
                <a:gd name="T38" fmla="*/ 1 w 896"/>
                <a:gd name="T39" fmla="*/ 2 h 1215"/>
                <a:gd name="T40" fmla="*/ 1 w 896"/>
                <a:gd name="T41" fmla="*/ 2 h 1215"/>
                <a:gd name="T42" fmla="*/ 1 w 896"/>
                <a:gd name="T43" fmla="*/ 2 h 1215"/>
                <a:gd name="T44" fmla="*/ 2 w 896"/>
                <a:gd name="T45" fmla="*/ 2 h 1215"/>
                <a:gd name="T46" fmla="*/ 2 w 896"/>
                <a:gd name="T47" fmla="*/ 2 h 1215"/>
                <a:gd name="T48" fmla="*/ 2 w 896"/>
                <a:gd name="T49" fmla="*/ 2 h 1215"/>
                <a:gd name="T50" fmla="*/ 2 w 896"/>
                <a:gd name="T51" fmla="*/ 0 h 1215"/>
                <a:gd name="T52" fmla="*/ 1 w 896"/>
                <a:gd name="T53" fmla="*/ 0 h 1215"/>
                <a:gd name="T54" fmla="*/ 0 w 896"/>
                <a:gd name="T55" fmla="*/ 2 h 12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6" h="1215">
                  <a:moveTo>
                    <a:pt x="0" y="874"/>
                  </a:moveTo>
                  <a:lnTo>
                    <a:pt x="4" y="919"/>
                  </a:lnTo>
                  <a:lnTo>
                    <a:pt x="13" y="964"/>
                  </a:lnTo>
                  <a:lnTo>
                    <a:pt x="29" y="1006"/>
                  </a:lnTo>
                  <a:lnTo>
                    <a:pt x="50" y="1046"/>
                  </a:lnTo>
                  <a:lnTo>
                    <a:pt x="78" y="1082"/>
                  </a:lnTo>
                  <a:lnTo>
                    <a:pt x="110" y="1114"/>
                  </a:lnTo>
                  <a:lnTo>
                    <a:pt x="145" y="1144"/>
                  </a:lnTo>
                  <a:lnTo>
                    <a:pt x="185" y="1168"/>
                  </a:lnTo>
                  <a:lnTo>
                    <a:pt x="228" y="1188"/>
                  </a:lnTo>
                  <a:lnTo>
                    <a:pt x="274" y="1202"/>
                  </a:lnTo>
                  <a:lnTo>
                    <a:pt x="323" y="1211"/>
                  </a:lnTo>
                  <a:lnTo>
                    <a:pt x="373" y="1215"/>
                  </a:lnTo>
                  <a:lnTo>
                    <a:pt x="423" y="1211"/>
                  </a:lnTo>
                  <a:lnTo>
                    <a:pt x="472" y="1202"/>
                  </a:lnTo>
                  <a:lnTo>
                    <a:pt x="518" y="1188"/>
                  </a:lnTo>
                  <a:lnTo>
                    <a:pt x="561" y="1168"/>
                  </a:lnTo>
                  <a:lnTo>
                    <a:pt x="601" y="1144"/>
                  </a:lnTo>
                  <a:lnTo>
                    <a:pt x="636" y="1114"/>
                  </a:lnTo>
                  <a:lnTo>
                    <a:pt x="668" y="1082"/>
                  </a:lnTo>
                  <a:lnTo>
                    <a:pt x="695" y="1046"/>
                  </a:lnTo>
                  <a:lnTo>
                    <a:pt x="716" y="1006"/>
                  </a:lnTo>
                  <a:lnTo>
                    <a:pt x="732" y="964"/>
                  </a:lnTo>
                  <a:lnTo>
                    <a:pt x="742" y="919"/>
                  </a:lnTo>
                  <a:lnTo>
                    <a:pt x="745" y="874"/>
                  </a:lnTo>
                  <a:lnTo>
                    <a:pt x="896" y="0"/>
                  </a:lnTo>
                  <a:lnTo>
                    <a:pt x="373" y="0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162"/>
            <p:cNvSpPr>
              <a:spLocks/>
            </p:cNvSpPr>
            <p:nvPr/>
          </p:nvSpPr>
          <p:spPr bwMode="auto">
            <a:xfrm>
              <a:off x="1530" y="2426"/>
              <a:ext cx="93" cy="151"/>
            </a:xfrm>
            <a:custGeom>
              <a:avLst/>
              <a:gdLst>
                <a:gd name="T0" fmla="*/ 0 w 745"/>
                <a:gd name="T1" fmla="*/ 2 h 1210"/>
                <a:gd name="T2" fmla="*/ 0 w 745"/>
                <a:gd name="T3" fmla="*/ 2 h 1210"/>
                <a:gd name="T4" fmla="*/ 0 w 745"/>
                <a:gd name="T5" fmla="*/ 2 h 1210"/>
                <a:gd name="T6" fmla="*/ 0 w 745"/>
                <a:gd name="T7" fmla="*/ 2 h 1210"/>
                <a:gd name="T8" fmla="*/ 0 w 745"/>
                <a:gd name="T9" fmla="*/ 2 h 1210"/>
                <a:gd name="T10" fmla="*/ 0 w 745"/>
                <a:gd name="T11" fmla="*/ 2 h 1210"/>
                <a:gd name="T12" fmla="*/ 0 w 745"/>
                <a:gd name="T13" fmla="*/ 2 h 1210"/>
                <a:gd name="T14" fmla="*/ 0 w 745"/>
                <a:gd name="T15" fmla="*/ 2 h 1210"/>
                <a:gd name="T16" fmla="*/ 0 w 745"/>
                <a:gd name="T17" fmla="*/ 2 h 1210"/>
                <a:gd name="T18" fmla="*/ 0 w 745"/>
                <a:gd name="T19" fmla="*/ 2 h 1210"/>
                <a:gd name="T20" fmla="*/ 0 w 745"/>
                <a:gd name="T21" fmla="*/ 2 h 1210"/>
                <a:gd name="T22" fmla="*/ 1 w 745"/>
                <a:gd name="T23" fmla="*/ 2 h 1210"/>
                <a:gd name="T24" fmla="*/ 1 w 745"/>
                <a:gd name="T25" fmla="*/ 2 h 1210"/>
                <a:gd name="T26" fmla="*/ 1 w 745"/>
                <a:gd name="T27" fmla="*/ 2 h 1210"/>
                <a:gd name="T28" fmla="*/ 1 w 745"/>
                <a:gd name="T29" fmla="*/ 2 h 1210"/>
                <a:gd name="T30" fmla="*/ 1 w 745"/>
                <a:gd name="T31" fmla="*/ 2 h 1210"/>
                <a:gd name="T32" fmla="*/ 1 w 745"/>
                <a:gd name="T33" fmla="*/ 2 h 1210"/>
                <a:gd name="T34" fmla="*/ 1 w 745"/>
                <a:gd name="T35" fmla="*/ 2 h 1210"/>
                <a:gd name="T36" fmla="*/ 1 w 745"/>
                <a:gd name="T37" fmla="*/ 2 h 1210"/>
                <a:gd name="T38" fmla="*/ 1 w 745"/>
                <a:gd name="T39" fmla="*/ 2 h 1210"/>
                <a:gd name="T40" fmla="*/ 1 w 745"/>
                <a:gd name="T41" fmla="*/ 2 h 1210"/>
                <a:gd name="T42" fmla="*/ 1 w 745"/>
                <a:gd name="T43" fmla="*/ 2 h 1210"/>
                <a:gd name="T44" fmla="*/ 1 w 745"/>
                <a:gd name="T45" fmla="*/ 2 h 1210"/>
                <a:gd name="T46" fmla="*/ 1 w 745"/>
                <a:gd name="T47" fmla="*/ 2 h 1210"/>
                <a:gd name="T48" fmla="*/ 1 w 745"/>
                <a:gd name="T49" fmla="*/ 2 h 1210"/>
                <a:gd name="T50" fmla="*/ 1 w 745"/>
                <a:gd name="T51" fmla="*/ 0 h 1210"/>
                <a:gd name="T52" fmla="*/ 0 w 745"/>
                <a:gd name="T53" fmla="*/ 0 h 1210"/>
                <a:gd name="T54" fmla="*/ 0 w 745"/>
                <a:gd name="T55" fmla="*/ 2 h 1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45" h="1210">
                  <a:moveTo>
                    <a:pt x="0" y="868"/>
                  </a:moveTo>
                  <a:lnTo>
                    <a:pt x="3" y="914"/>
                  </a:lnTo>
                  <a:lnTo>
                    <a:pt x="14" y="959"/>
                  </a:lnTo>
                  <a:lnTo>
                    <a:pt x="30" y="1001"/>
                  </a:lnTo>
                  <a:lnTo>
                    <a:pt x="51" y="1040"/>
                  </a:lnTo>
                  <a:lnTo>
                    <a:pt x="77" y="1076"/>
                  </a:lnTo>
                  <a:lnTo>
                    <a:pt x="109" y="1109"/>
                  </a:lnTo>
                  <a:lnTo>
                    <a:pt x="145" y="1138"/>
                  </a:lnTo>
                  <a:lnTo>
                    <a:pt x="185" y="1163"/>
                  </a:lnTo>
                  <a:lnTo>
                    <a:pt x="228" y="1182"/>
                  </a:lnTo>
                  <a:lnTo>
                    <a:pt x="273" y="1197"/>
                  </a:lnTo>
                  <a:lnTo>
                    <a:pt x="322" y="1206"/>
                  </a:lnTo>
                  <a:lnTo>
                    <a:pt x="373" y="1210"/>
                  </a:lnTo>
                  <a:lnTo>
                    <a:pt x="424" y="1206"/>
                  </a:lnTo>
                  <a:lnTo>
                    <a:pt x="472" y="1197"/>
                  </a:lnTo>
                  <a:lnTo>
                    <a:pt x="518" y="1182"/>
                  </a:lnTo>
                  <a:lnTo>
                    <a:pt x="561" y="1163"/>
                  </a:lnTo>
                  <a:lnTo>
                    <a:pt x="600" y="1138"/>
                  </a:lnTo>
                  <a:lnTo>
                    <a:pt x="637" y="1109"/>
                  </a:lnTo>
                  <a:lnTo>
                    <a:pt x="668" y="1076"/>
                  </a:lnTo>
                  <a:lnTo>
                    <a:pt x="695" y="1040"/>
                  </a:lnTo>
                  <a:lnTo>
                    <a:pt x="717" y="1001"/>
                  </a:lnTo>
                  <a:lnTo>
                    <a:pt x="733" y="959"/>
                  </a:lnTo>
                  <a:lnTo>
                    <a:pt x="743" y="914"/>
                  </a:lnTo>
                  <a:lnTo>
                    <a:pt x="745" y="868"/>
                  </a:lnTo>
                  <a:lnTo>
                    <a:pt x="671" y="0"/>
                  </a:lnTo>
                  <a:lnTo>
                    <a:pt x="148" y="0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163"/>
            <p:cNvSpPr>
              <a:spLocks/>
            </p:cNvSpPr>
            <p:nvPr/>
          </p:nvSpPr>
          <p:spPr bwMode="auto">
            <a:xfrm>
              <a:off x="1615" y="2427"/>
              <a:ext cx="101" cy="150"/>
            </a:xfrm>
            <a:custGeom>
              <a:avLst/>
              <a:gdLst>
                <a:gd name="T0" fmla="*/ 0 w 811"/>
                <a:gd name="T1" fmla="*/ 2 h 1195"/>
                <a:gd name="T2" fmla="*/ 0 w 811"/>
                <a:gd name="T3" fmla="*/ 2 h 1195"/>
                <a:gd name="T4" fmla="*/ 0 w 811"/>
                <a:gd name="T5" fmla="*/ 2 h 1195"/>
                <a:gd name="T6" fmla="*/ 0 w 811"/>
                <a:gd name="T7" fmla="*/ 2 h 1195"/>
                <a:gd name="T8" fmla="*/ 0 w 811"/>
                <a:gd name="T9" fmla="*/ 2 h 1195"/>
                <a:gd name="T10" fmla="*/ 0 w 811"/>
                <a:gd name="T11" fmla="*/ 2 h 1195"/>
                <a:gd name="T12" fmla="*/ 0 w 811"/>
                <a:gd name="T13" fmla="*/ 2 h 1195"/>
                <a:gd name="T14" fmla="*/ 0 w 811"/>
                <a:gd name="T15" fmla="*/ 2 h 1195"/>
                <a:gd name="T16" fmla="*/ 0 w 811"/>
                <a:gd name="T17" fmla="*/ 2 h 1195"/>
                <a:gd name="T18" fmla="*/ 1 w 811"/>
                <a:gd name="T19" fmla="*/ 2 h 1195"/>
                <a:gd name="T20" fmla="*/ 1 w 811"/>
                <a:gd name="T21" fmla="*/ 2 h 1195"/>
                <a:gd name="T22" fmla="*/ 1 w 811"/>
                <a:gd name="T23" fmla="*/ 2 h 1195"/>
                <a:gd name="T24" fmla="*/ 1 w 811"/>
                <a:gd name="T25" fmla="*/ 2 h 1195"/>
                <a:gd name="T26" fmla="*/ 1 w 811"/>
                <a:gd name="T27" fmla="*/ 2 h 1195"/>
                <a:gd name="T28" fmla="*/ 1 w 811"/>
                <a:gd name="T29" fmla="*/ 2 h 1195"/>
                <a:gd name="T30" fmla="*/ 1 w 811"/>
                <a:gd name="T31" fmla="*/ 2 h 1195"/>
                <a:gd name="T32" fmla="*/ 1 w 811"/>
                <a:gd name="T33" fmla="*/ 2 h 1195"/>
                <a:gd name="T34" fmla="*/ 1 w 811"/>
                <a:gd name="T35" fmla="*/ 2 h 1195"/>
                <a:gd name="T36" fmla="*/ 1 w 811"/>
                <a:gd name="T37" fmla="*/ 2 h 1195"/>
                <a:gd name="T38" fmla="*/ 1 w 811"/>
                <a:gd name="T39" fmla="*/ 2 h 1195"/>
                <a:gd name="T40" fmla="*/ 1 w 811"/>
                <a:gd name="T41" fmla="*/ 2 h 1195"/>
                <a:gd name="T42" fmla="*/ 1 w 811"/>
                <a:gd name="T43" fmla="*/ 2 h 1195"/>
                <a:gd name="T44" fmla="*/ 1 w 811"/>
                <a:gd name="T45" fmla="*/ 2 h 1195"/>
                <a:gd name="T46" fmla="*/ 2 w 811"/>
                <a:gd name="T47" fmla="*/ 2 h 1195"/>
                <a:gd name="T48" fmla="*/ 2 w 811"/>
                <a:gd name="T49" fmla="*/ 2 h 1195"/>
                <a:gd name="T50" fmla="*/ 1 w 811"/>
                <a:gd name="T51" fmla="*/ 0 h 1195"/>
                <a:gd name="T52" fmla="*/ 0 w 811"/>
                <a:gd name="T53" fmla="*/ 0 h 1195"/>
                <a:gd name="T54" fmla="*/ 0 w 811"/>
                <a:gd name="T55" fmla="*/ 2 h 119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11" h="1195">
                  <a:moveTo>
                    <a:pt x="66" y="854"/>
                  </a:moveTo>
                  <a:lnTo>
                    <a:pt x="69" y="899"/>
                  </a:lnTo>
                  <a:lnTo>
                    <a:pt x="79" y="944"/>
                  </a:lnTo>
                  <a:lnTo>
                    <a:pt x="96" y="986"/>
                  </a:lnTo>
                  <a:lnTo>
                    <a:pt x="116" y="1026"/>
                  </a:lnTo>
                  <a:lnTo>
                    <a:pt x="144" y="1062"/>
                  </a:lnTo>
                  <a:lnTo>
                    <a:pt x="175" y="1094"/>
                  </a:lnTo>
                  <a:lnTo>
                    <a:pt x="211" y="1124"/>
                  </a:lnTo>
                  <a:lnTo>
                    <a:pt x="251" y="1148"/>
                  </a:lnTo>
                  <a:lnTo>
                    <a:pt x="294" y="1168"/>
                  </a:lnTo>
                  <a:lnTo>
                    <a:pt x="339" y="1182"/>
                  </a:lnTo>
                  <a:lnTo>
                    <a:pt x="388" y="1191"/>
                  </a:lnTo>
                  <a:lnTo>
                    <a:pt x="439" y="1195"/>
                  </a:lnTo>
                  <a:lnTo>
                    <a:pt x="489" y="1191"/>
                  </a:lnTo>
                  <a:lnTo>
                    <a:pt x="538" y="1182"/>
                  </a:lnTo>
                  <a:lnTo>
                    <a:pt x="583" y="1168"/>
                  </a:lnTo>
                  <a:lnTo>
                    <a:pt x="627" y="1148"/>
                  </a:lnTo>
                  <a:lnTo>
                    <a:pt x="666" y="1124"/>
                  </a:lnTo>
                  <a:lnTo>
                    <a:pt x="702" y="1094"/>
                  </a:lnTo>
                  <a:lnTo>
                    <a:pt x="734" y="1062"/>
                  </a:lnTo>
                  <a:lnTo>
                    <a:pt x="761" y="1026"/>
                  </a:lnTo>
                  <a:lnTo>
                    <a:pt x="783" y="986"/>
                  </a:lnTo>
                  <a:lnTo>
                    <a:pt x="799" y="944"/>
                  </a:lnTo>
                  <a:lnTo>
                    <a:pt x="808" y="899"/>
                  </a:lnTo>
                  <a:lnTo>
                    <a:pt x="811" y="854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66" y="8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164"/>
            <p:cNvSpPr>
              <a:spLocks/>
            </p:cNvSpPr>
            <p:nvPr/>
          </p:nvSpPr>
          <p:spPr bwMode="auto">
            <a:xfrm>
              <a:off x="1436" y="2408"/>
              <a:ext cx="113" cy="140"/>
            </a:xfrm>
            <a:custGeom>
              <a:avLst/>
              <a:gdLst>
                <a:gd name="T0" fmla="*/ 0 w 899"/>
                <a:gd name="T1" fmla="*/ 1 h 1122"/>
                <a:gd name="T2" fmla="*/ 0 w 899"/>
                <a:gd name="T3" fmla="*/ 2 h 1122"/>
                <a:gd name="T4" fmla="*/ 0 w 899"/>
                <a:gd name="T5" fmla="*/ 2 h 1122"/>
                <a:gd name="T6" fmla="*/ 0 w 899"/>
                <a:gd name="T7" fmla="*/ 2 h 1122"/>
                <a:gd name="T8" fmla="*/ 0 w 899"/>
                <a:gd name="T9" fmla="*/ 2 h 1122"/>
                <a:gd name="T10" fmla="*/ 0 w 899"/>
                <a:gd name="T11" fmla="*/ 2 h 1122"/>
                <a:gd name="T12" fmla="*/ 0 w 899"/>
                <a:gd name="T13" fmla="*/ 2 h 1122"/>
                <a:gd name="T14" fmla="*/ 0 w 899"/>
                <a:gd name="T15" fmla="*/ 2 h 1122"/>
                <a:gd name="T16" fmla="*/ 0 w 899"/>
                <a:gd name="T17" fmla="*/ 2 h 1122"/>
                <a:gd name="T18" fmla="*/ 1 w 899"/>
                <a:gd name="T19" fmla="*/ 2 h 1122"/>
                <a:gd name="T20" fmla="*/ 1 w 899"/>
                <a:gd name="T21" fmla="*/ 2 h 1122"/>
                <a:gd name="T22" fmla="*/ 1 w 899"/>
                <a:gd name="T23" fmla="*/ 2 h 1122"/>
                <a:gd name="T24" fmla="*/ 1 w 899"/>
                <a:gd name="T25" fmla="*/ 2 h 1122"/>
                <a:gd name="T26" fmla="*/ 1 w 899"/>
                <a:gd name="T27" fmla="*/ 2 h 1122"/>
                <a:gd name="T28" fmla="*/ 1 w 899"/>
                <a:gd name="T29" fmla="*/ 2 h 1122"/>
                <a:gd name="T30" fmla="*/ 1 w 899"/>
                <a:gd name="T31" fmla="*/ 2 h 1122"/>
                <a:gd name="T32" fmla="*/ 1 w 899"/>
                <a:gd name="T33" fmla="*/ 2 h 1122"/>
                <a:gd name="T34" fmla="*/ 1 w 899"/>
                <a:gd name="T35" fmla="*/ 2 h 1122"/>
                <a:gd name="T36" fmla="*/ 1 w 899"/>
                <a:gd name="T37" fmla="*/ 2 h 1122"/>
                <a:gd name="T38" fmla="*/ 1 w 899"/>
                <a:gd name="T39" fmla="*/ 2 h 1122"/>
                <a:gd name="T40" fmla="*/ 1 w 899"/>
                <a:gd name="T41" fmla="*/ 2 h 1122"/>
                <a:gd name="T42" fmla="*/ 2 w 899"/>
                <a:gd name="T43" fmla="*/ 2 h 1122"/>
                <a:gd name="T44" fmla="*/ 2 w 899"/>
                <a:gd name="T45" fmla="*/ 2 h 1122"/>
                <a:gd name="T46" fmla="*/ 2 w 899"/>
                <a:gd name="T47" fmla="*/ 2 h 1122"/>
                <a:gd name="T48" fmla="*/ 2 w 899"/>
                <a:gd name="T49" fmla="*/ 1 h 1122"/>
                <a:gd name="T50" fmla="*/ 2 w 899"/>
                <a:gd name="T51" fmla="*/ 0 h 1122"/>
                <a:gd name="T52" fmla="*/ 1 w 899"/>
                <a:gd name="T53" fmla="*/ 0 h 1122"/>
                <a:gd name="T54" fmla="*/ 0 w 899"/>
                <a:gd name="T55" fmla="*/ 1 h 112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9" h="1122">
                  <a:moveTo>
                    <a:pt x="0" y="782"/>
                  </a:moveTo>
                  <a:lnTo>
                    <a:pt x="4" y="827"/>
                  </a:lnTo>
                  <a:lnTo>
                    <a:pt x="14" y="872"/>
                  </a:lnTo>
                  <a:lnTo>
                    <a:pt x="30" y="914"/>
                  </a:lnTo>
                  <a:lnTo>
                    <a:pt x="53" y="954"/>
                  </a:lnTo>
                  <a:lnTo>
                    <a:pt x="80" y="990"/>
                  </a:lnTo>
                  <a:lnTo>
                    <a:pt x="113" y="1022"/>
                  </a:lnTo>
                  <a:lnTo>
                    <a:pt x="149" y="1052"/>
                  </a:lnTo>
                  <a:lnTo>
                    <a:pt x="190" y="1076"/>
                  </a:lnTo>
                  <a:lnTo>
                    <a:pt x="235" y="1096"/>
                  </a:lnTo>
                  <a:lnTo>
                    <a:pt x="283" y="1111"/>
                  </a:lnTo>
                  <a:lnTo>
                    <a:pt x="333" y="1119"/>
                  </a:lnTo>
                  <a:lnTo>
                    <a:pt x="385" y="1122"/>
                  </a:lnTo>
                  <a:lnTo>
                    <a:pt x="438" y="1119"/>
                  </a:lnTo>
                  <a:lnTo>
                    <a:pt x="488" y="1111"/>
                  </a:lnTo>
                  <a:lnTo>
                    <a:pt x="535" y="1096"/>
                  </a:lnTo>
                  <a:lnTo>
                    <a:pt x="579" y="1076"/>
                  </a:lnTo>
                  <a:lnTo>
                    <a:pt x="620" y="1052"/>
                  </a:lnTo>
                  <a:lnTo>
                    <a:pt x="658" y="1022"/>
                  </a:lnTo>
                  <a:lnTo>
                    <a:pt x="689" y="990"/>
                  </a:lnTo>
                  <a:lnTo>
                    <a:pt x="718" y="954"/>
                  </a:lnTo>
                  <a:lnTo>
                    <a:pt x="740" y="914"/>
                  </a:lnTo>
                  <a:lnTo>
                    <a:pt x="757" y="872"/>
                  </a:lnTo>
                  <a:lnTo>
                    <a:pt x="767" y="827"/>
                  </a:lnTo>
                  <a:lnTo>
                    <a:pt x="770" y="782"/>
                  </a:lnTo>
                  <a:lnTo>
                    <a:pt x="899" y="0"/>
                  </a:lnTo>
                  <a:lnTo>
                    <a:pt x="333" y="1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165"/>
            <p:cNvSpPr>
              <a:spLocks/>
            </p:cNvSpPr>
            <p:nvPr/>
          </p:nvSpPr>
          <p:spPr bwMode="auto">
            <a:xfrm>
              <a:off x="1532" y="2408"/>
              <a:ext cx="94" cy="139"/>
            </a:xfrm>
            <a:custGeom>
              <a:avLst/>
              <a:gdLst>
                <a:gd name="T0" fmla="*/ 0 w 747"/>
                <a:gd name="T1" fmla="*/ 1 h 1117"/>
                <a:gd name="T2" fmla="*/ 0 w 747"/>
                <a:gd name="T3" fmla="*/ 2 h 1117"/>
                <a:gd name="T4" fmla="*/ 0 w 747"/>
                <a:gd name="T5" fmla="*/ 2 h 1117"/>
                <a:gd name="T6" fmla="*/ 0 w 747"/>
                <a:gd name="T7" fmla="*/ 2 h 1117"/>
                <a:gd name="T8" fmla="*/ 0 w 747"/>
                <a:gd name="T9" fmla="*/ 2 h 1117"/>
                <a:gd name="T10" fmla="*/ 0 w 747"/>
                <a:gd name="T11" fmla="*/ 2 h 1117"/>
                <a:gd name="T12" fmla="*/ 0 w 747"/>
                <a:gd name="T13" fmla="*/ 2 h 1117"/>
                <a:gd name="T14" fmla="*/ 0 w 747"/>
                <a:gd name="T15" fmla="*/ 2 h 1117"/>
                <a:gd name="T16" fmla="*/ 0 w 747"/>
                <a:gd name="T17" fmla="*/ 2 h 1117"/>
                <a:gd name="T18" fmla="*/ 1 w 747"/>
                <a:gd name="T19" fmla="*/ 2 h 1117"/>
                <a:gd name="T20" fmla="*/ 1 w 747"/>
                <a:gd name="T21" fmla="*/ 2 h 1117"/>
                <a:gd name="T22" fmla="*/ 1 w 747"/>
                <a:gd name="T23" fmla="*/ 2 h 1117"/>
                <a:gd name="T24" fmla="*/ 1 w 747"/>
                <a:gd name="T25" fmla="*/ 2 h 1117"/>
                <a:gd name="T26" fmla="*/ 1 w 747"/>
                <a:gd name="T27" fmla="*/ 2 h 1117"/>
                <a:gd name="T28" fmla="*/ 1 w 747"/>
                <a:gd name="T29" fmla="*/ 2 h 1117"/>
                <a:gd name="T30" fmla="*/ 1 w 747"/>
                <a:gd name="T31" fmla="*/ 2 h 1117"/>
                <a:gd name="T32" fmla="*/ 1 w 747"/>
                <a:gd name="T33" fmla="*/ 2 h 1117"/>
                <a:gd name="T34" fmla="*/ 1 w 747"/>
                <a:gd name="T35" fmla="*/ 2 h 1117"/>
                <a:gd name="T36" fmla="*/ 1 w 747"/>
                <a:gd name="T37" fmla="*/ 2 h 1117"/>
                <a:gd name="T38" fmla="*/ 1 w 747"/>
                <a:gd name="T39" fmla="*/ 2 h 1117"/>
                <a:gd name="T40" fmla="*/ 1 w 747"/>
                <a:gd name="T41" fmla="*/ 2 h 1117"/>
                <a:gd name="T42" fmla="*/ 1 w 747"/>
                <a:gd name="T43" fmla="*/ 2 h 1117"/>
                <a:gd name="T44" fmla="*/ 2 w 747"/>
                <a:gd name="T45" fmla="*/ 2 h 1117"/>
                <a:gd name="T46" fmla="*/ 2 w 747"/>
                <a:gd name="T47" fmla="*/ 2 h 1117"/>
                <a:gd name="T48" fmla="*/ 2 w 747"/>
                <a:gd name="T49" fmla="*/ 1 h 1117"/>
                <a:gd name="T50" fmla="*/ 1 w 747"/>
                <a:gd name="T51" fmla="*/ 0 h 1117"/>
                <a:gd name="T52" fmla="*/ 0 w 747"/>
                <a:gd name="T53" fmla="*/ 0 h 1117"/>
                <a:gd name="T54" fmla="*/ 0 w 747"/>
                <a:gd name="T55" fmla="*/ 1 h 11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47" h="1117">
                  <a:moveTo>
                    <a:pt x="0" y="775"/>
                  </a:moveTo>
                  <a:lnTo>
                    <a:pt x="4" y="821"/>
                  </a:lnTo>
                  <a:lnTo>
                    <a:pt x="14" y="866"/>
                  </a:lnTo>
                  <a:lnTo>
                    <a:pt x="30" y="908"/>
                  </a:lnTo>
                  <a:lnTo>
                    <a:pt x="52" y="948"/>
                  </a:lnTo>
                  <a:lnTo>
                    <a:pt x="78" y="985"/>
                  </a:lnTo>
                  <a:lnTo>
                    <a:pt x="110" y="1016"/>
                  </a:lnTo>
                  <a:lnTo>
                    <a:pt x="145" y="1046"/>
                  </a:lnTo>
                  <a:lnTo>
                    <a:pt x="185" y="1070"/>
                  </a:lnTo>
                  <a:lnTo>
                    <a:pt x="228" y="1089"/>
                  </a:lnTo>
                  <a:lnTo>
                    <a:pt x="274" y="1104"/>
                  </a:lnTo>
                  <a:lnTo>
                    <a:pt x="323" y="1113"/>
                  </a:lnTo>
                  <a:lnTo>
                    <a:pt x="373" y="1117"/>
                  </a:lnTo>
                  <a:lnTo>
                    <a:pt x="424" y="1113"/>
                  </a:lnTo>
                  <a:lnTo>
                    <a:pt x="472" y="1104"/>
                  </a:lnTo>
                  <a:lnTo>
                    <a:pt x="519" y="1089"/>
                  </a:lnTo>
                  <a:lnTo>
                    <a:pt x="562" y="1070"/>
                  </a:lnTo>
                  <a:lnTo>
                    <a:pt x="601" y="1046"/>
                  </a:lnTo>
                  <a:lnTo>
                    <a:pt x="637" y="1016"/>
                  </a:lnTo>
                  <a:lnTo>
                    <a:pt x="669" y="985"/>
                  </a:lnTo>
                  <a:lnTo>
                    <a:pt x="695" y="948"/>
                  </a:lnTo>
                  <a:lnTo>
                    <a:pt x="717" y="908"/>
                  </a:lnTo>
                  <a:lnTo>
                    <a:pt x="733" y="866"/>
                  </a:lnTo>
                  <a:lnTo>
                    <a:pt x="743" y="821"/>
                  </a:lnTo>
                  <a:lnTo>
                    <a:pt x="747" y="775"/>
                  </a:lnTo>
                  <a:lnTo>
                    <a:pt x="671" y="0"/>
                  </a:lnTo>
                  <a:lnTo>
                    <a:pt x="123" y="1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166"/>
            <p:cNvSpPr>
              <a:spLocks/>
            </p:cNvSpPr>
            <p:nvPr/>
          </p:nvSpPr>
          <p:spPr bwMode="auto">
            <a:xfrm>
              <a:off x="1702" y="2412"/>
              <a:ext cx="106" cy="165"/>
            </a:xfrm>
            <a:custGeom>
              <a:avLst/>
              <a:gdLst>
                <a:gd name="T0" fmla="*/ 0 w 847"/>
                <a:gd name="T1" fmla="*/ 2 h 1320"/>
                <a:gd name="T2" fmla="*/ 0 w 847"/>
                <a:gd name="T3" fmla="*/ 2 h 1320"/>
                <a:gd name="T4" fmla="*/ 0 w 847"/>
                <a:gd name="T5" fmla="*/ 2 h 1320"/>
                <a:gd name="T6" fmla="*/ 0 w 847"/>
                <a:gd name="T7" fmla="*/ 2 h 1320"/>
                <a:gd name="T8" fmla="*/ 0 w 847"/>
                <a:gd name="T9" fmla="*/ 2 h 1320"/>
                <a:gd name="T10" fmla="*/ 0 w 847"/>
                <a:gd name="T11" fmla="*/ 2 h 1320"/>
                <a:gd name="T12" fmla="*/ 0 w 847"/>
                <a:gd name="T13" fmla="*/ 2 h 1320"/>
                <a:gd name="T14" fmla="*/ 1 w 847"/>
                <a:gd name="T15" fmla="*/ 3 h 1320"/>
                <a:gd name="T16" fmla="*/ 1 w 847"/>
                <a:gd name="T17" fmla="*/ 3 h 1320"/>
                <a:gd name="T18" fmla="*/ 1 w 847"/>
                <a:gd name="T19" fmla="*/ 3 h 1320"/>
                <a:gd name="T20" fmla="*/ 1 w 847"/>
                <a:gd name="T21" fmla="*/ 3 h 1320"/>
                <a:gd name="T22" fmla="*/ 1 w 847"/>
                <a:gd name="T23" fmla="*/ 3 h 1320"/>
                <a:gd name="T24" fmla="*/ 1 w 847"/>
                <a:gd name="T25" fmla="*/ 3 h 1320"/>
                <a:gd name="T26" fmla="*/ 1 w 847"/>
                <a:gd name="T27" fmla="*/ 3 h 1320"/>
                <a:gd name="T28" fmla="*/ 1 w 847"/>
                <a:gd name="T29" fmla="*/ 3 h 1320"/>
                <a:gd name="T30" fmla="*/ 1 w 847"/>
                <a:gd name="T31" fmla="*/ 3 h 1320"/>
                <a:gd name="T32" fmla="*/ 1 w 847"/>
                <a:gd name="T33" fmla="*/ 3 h 1320"/>
                <a:gd name="T34" fmla="*/ 1 w 847"/>
                <a:gd name="T35" fmla="*/ 3 h 1320"/>
                <a:gd name="T36" fmla="*/ 2 w 847"/>
                <a:gd name="T37" fmla="*/ 2 h 1320"/>
                <a:gd name="T38" fmla="*/ 2 w 847"/>
                <a:gd name="T39" fmla="*/ 2 h 1320"/>
                <a:gd name="T40" fmla="*/ 2 w 847"/>
                <a:gd name="T41" fmla="*/ 2 h 1320"/>
                <a:gd name="T42" fmla="*/ 2 w 847"/>
                <a:gd name="T43" fmla="*/ 2 h 1320"/>
                <a:gd name="T44" fmla="*/ 2 w 847"/>
                <a:gd name="T45" fmla="*/ 2 h 1320"/>
                <a:gd name="T46" fmla="*/ 2 w 847"/>
                <a:gd name="T47" fmla="*/ 2 h 1320"/>
                <a:gd name="T48" fmla="*/ 2 w 847"/>
                <a:gd name="T49" fmla="*/ 2 h 1320"/>
                <a:gd name="T50" fmla="*/ 1 w 847"/>
                <a:gd name="T51" fmla="*/ 0 h 1320"/>
                <a:gd name="T52" fmla="*/ 0 w 847"/>
                <a:gd name="T53" fmla="*/ 0 h 1320"/>
                <a:gd name="T54" fmla="*/ 0 w 847"/>
                <a:gd name="T55" fmla="*/ 2 h 13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47" h="1320">
                  <a:moveTo>
                    <a:pt x="102" y="978"/>
                  </a:moveTo>
                  <a:lnTo>
                    <a:pt x="105" y="1024"/>
                  </a:lnTo>
                  <a:lnTo>
                    <a:pt x="115" y="1069"/>
                  </a:lnTo>
                  <a:lnTo>
                    <a:pt x="131" y="1111"/>
                  </a:lnTo>
                  <a:lnTo>
                    <a:pt x="153" y="1150"/>
                  </a:lnTo>
                  <a:lnTo>
                    <a:pt x="179" y="1186"/>
                  </a:lnTo>
                  <a:lnTo>
                    <a:pt x="211" y="1219"/>
                  </a:lnTo>
                  <a:lnTo>
                    <a:pt x="246" y="1248"/>
                  </a:lnTo>
                  <a:lnTo>
                    <a:pt x="286" y="1273"/>
                  </a:lnTo>
                  <a:lnTo>
                    <a:pt x="330" y="1292"/>
                  </a:lnTo>
                  <a:lnTo>
                    <a:pt x="375" y="1307"/>
                  </a:lnTo>
                  <a:lnTo>
                    <a:pt x="424" y="1316"/>
                  </a:lnTo>
                  <a:lnTo>
                    <a:pt x="474" y="1320"/>
                  </a:lnTo>
                  <a:lnTo>
                    <a:pt x="524" y="1316"/>
                  </a:lnTo>
                  <a:lnTo>
                    <a:pt x="573" y="1307"/>
                  </a:lnTo>
                  <a:lnTo>
                    <a:pt x="619" y="1292"/>
                  </a:lnTo>
                  <a:lnTo>
                    <a:pt x="662" y="1273"/>
                  </a:lnTo>
                  <a:lnTo>
                    <a:pt x="702" y="1248"/>
                  </a:lnTo>
                  <a:lnTo>
                    <a:pt x="737" y="1219"/>
                  </a:lnTo>
                  <a:lnTo>
                    <a:pt x="769" y="1186"/>
                  </a:lnTo>
                  <a:lnTo>
                    <a:pt x="797" y="1150"/>
                  </a:lnTo>
                  <a:lnTo>
                    <a:pt x="818" y="1111"/>
                  </a:lnTo>
                  <a:lnTo>
                    <a:pt x="834" y="1069"/>
                  </a:lnTo>
                  <a:lnTo>
                    <a:pt x="843" y="1024"/>
                  </a:lnTo>
                  <a:lnTo>
                    <a:pt x="847" y="978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102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167"/>
            <p:cNvSpPr>
              <a:spLocks/>
            </p:cNvSpPr>
            <p:nvPr/>
          </p:nvSpPr>
          <p:spPr bwMode="auto">
            <a:xfrm>
              <a:off x="1682" y="2408"/>
              <a:ext cx="128" cy="139"/>
            </a:xfrm>
            <a:custGeom>
              <a:avLst/>
              <a:gdLst>
                <a:gd name="T0" fmla="*/ 0 w 1030"/>
                <a:gd name="T1" fmla="*/ 1 h 1116"/>
                <a:gd name="T2" fmla="*/ 0 w 1030"/>
                <a:gd name="T3" fmla="*/ 2 h 1116"/>
                <a:gd name="T4" fmla="*/ 1 w 1030"/>
                <a:gd name="T5" fmla="*/ 2 h 1116"/>
                <a:gd name="T6" fmla="*/ 1 w 1030"/>
                <a:gd name="T7" fmla="*/ 2 h 1116"/>
                <a:gd name="T8" fmla="*/ 1 w 1030"/>
                <a:gd name="T9" fmla="*/ 2 h 1116"/>
                <a:gd name="T10" fmla="*/ 1 w 1030"/>
                <a:gd name="T11" fmla="*/ 2 h 1116"/>
                <a:gd name="T12" fmla="*/ 1 w 1030"/>
                <a:gd name="T13" fmla="*/ 2 h 1116"/>
                <a:gd name="T14" fmla="*/ 1 w 1030"/>
                <a:gd name="T15" fmla="*/ 2 h 1116"/>
                <a:gd name="T16" fmla="*/ 1 w 1030"/>
                <a:gd name="T17" fmla="*/ 2 h 1116"/>
                <a:gd name="T18" fmla="*/ 1 w 1030"/>
                <a:gd name="T19" fmla="*/ 2 h 1116"/>
                <a:gd name="T20" fmla="*/ 1 w 1030"/>
                <a:gd name="T21" fmla="*/ 2 h 1116"/>
                <a:gd name="T22" fmla="*/ 1 w 1030"/>
                <a:gd name="T23" fmla="*/ 2 h 1116"/>
                <a:gd name="T24" fmla="*/ 1 w 1030"/>
                <a:gd name="T25" fmla="*/ 2 h 1116"/>
                <a:gd name="T26" fmla="*/ 1 w 1030"/>
                <a:gd name="T27" fmla="*/ 2 h 1116"/>
                <a:gd name="T28" fmla="*/ 1 w 1030"/>
                <a:gd name="T29" fmla="*/ 2 h 1116"/>
                <a:gd name="T30" fmla="*/ 1 w 1030"/>
                <a:gd name="T31" fmla="*/ 2 h 1116"/>
                <a:gd name="T32" fmla="*/ 2 w 1030"/>
                <a:gd name="T33" fmla="*/ 2 h 1116"/>
                <a:gd name="T34" fmla="*/ 2 w 1030"/>
                <a:gd name="T35" fmla="*/ 2 h 1116"/>
                <a:gd name="T36" fmla="*/ 2 w 1030"/>
                <a:gd name="T37" fmla="*/ 2 h 1116"/>
                <a:gd name="T38" fmla="*/ 2 w 1030"/>
                <a:gd name="T39" fmla="*/ 2 h 1116"/>
                <a:gd name="T40" fmla="*/ 2 w 1030"/>
                <a:gd name="T41" fmla="*/ 2 h 1116"/>
                <a:gd name="T42" fmla="*/ 2 w 1030"/>
                <a:gd name="T43" fmla="*/ 2 h 1116"/>
                <a:gd name="T44" fmla="*/ 2 w 1030"/>
                <a:gd name="T45" fmla="*/ 2 h 1116"/>
                <a:gd name="T46" fmla="*/ 2 w 1030"/>
                <a:gd name="T47" fmla="*/ 2 h 1116"/>
                <a:gd name="T48" fmla="*/ 2 w 1030"/>
                <a:gd name="T49" fmla="*/ 1 h 1116"/>
                <a:gd name="T50" fmla="*/ 1 w 1030"/>
                <a:gd name="T51" fmla="*/ 0 h 1116"/>
                <a:gd name="T52" fmla="*/ 0 w 1030"/>
                <a:gd name="T53" fmla="*/ 0 h 1116"/>
                <a:gd name="T54" fmla="*/ 0 w 1030"/>
                <a:gd name="T55" fmla="*/ 1 h 1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30" h="1116">
                  <a:moveTo>
                    <a:pt x="284" y="774"/>
                  </a:moveTo>
                  <a:lnTo>
                    <a:pt x="287" y="820"/>
                  </a:lnTo>
                  <a:lnTo>
                    <a:pt x="298" y="865"/>
                  </a:lnTo>
                  <a:lnTo>
                    <a:pt x="314" y="907"/>
                  </a:lnTo>
                  <a:lnTo>
                    <a:pt x="335" y="947"/>
                  </a:lnTo>
                  <a:lnTo>
                    <a:pt x="362" y="984"/>
                  </a:lnTo>
                  <a:lnTo>
                    <a:pt x="393" y="1015"/>
                  </a:lnTo>
                  <a:lnTo>
                    <a:pt x="429" y="1045"/>
                  </a:lnTo>
                  <a:lnTo>
                    <a:pt x="469" y="1069"/>
                  </a:lnTo>
                  <a:lnTo>
                    <a:pt x="512" y="1088"/>
                  </a:lnTo>
                  <a:lnTo>
                    <a:pt x="557" y="1103"/>
                  </a:lnTo>
                  <a:lnTo>
                    <a:pt x="606" y="1112"/>
                  </a:lnTo>
                  <a:lnTo>
                    <a:pt x="657" y="1116"/>
                  </a:lnTo>
                  <a:lnTo>
                    <a:pt x="708" y="1112"/>
                  </a:lnTo>
                  <a:lnTo>
                    <a:pt x="756" y="1103"/>
                  </a:lnTo>
                  <a:lnTo>
                    <a:pt x="802" y="1088"/>
                  </a:lnTo>
                  <a:lnTo>
                    <a:pt x="846" y="1069"/>
                  </a:lnTo>
                  <a:lnTo>
                    <a:pt x="884" y="1045"/>
                  </a:lnTo>
                  <a:lnTo>
                    <a:pt x="921" y="1015"/>
                  </a:lnTo>
                  <a:lnTo>
                    <a:pt x="952" y="984"/>
                  </a:lnTo>
                  <a:lnTo>
                    <a:pt x="979" y="947"/>
                  </a:lnTo>
                  <a:lnTo>
                    <a:pt x="1001" y="907"/>
                  </a:lnTo>
                  <a:lnTo>
                    <a:pt x="1017" y="865"/>
                  </a:lnTo>
                  <a:lnTo>
                    <a:pt x="1027" y="820"/>
                  </a:lnTo>
                  <a:lnTo>
                    <a:pt x="1030" y="774"/>
                  </a:lnTo>
                  <a:lnTo>
                    <a:pt x="657" y="3"/>
                  </a:lnTo>
                  <a:lnTo>
                    <a:pt x="0" y="0"/>
                  </a:lnTo>
                  <a:lnTo>
                    <a:pt x="284" y="7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168"/>
            <p:cNvSpPr>
              <a:spLocks/>
            </p:cNvSpPr>
            <p:nvPr/>
          </p:nvSpPr>
          <p:spPr bwMode="auto">
            <a:xfrm>
              <a:off x="1616" y="2408"/>
              <a:ext cx="101" cy="140"/>
            </a:xfrm>
            <a:custGeom>
              <a:avLst/>
              <a:gdLst>
                <a:gd name="T0" fmla="*/ 0 w 806"/>
                <a:gd name="T1" fmla="*/ 1 h 1126"/>
                <a:gd name="T2" fmla="*/ 0 w 806"/>
                <a:gd name="T3" fmla="*/ 2 h 1126"/>
                <a:gd name="T4" fmla="*/ 0 w 806"/>
                <a:gd name="T5" fmla="*/ 2 h 1126"/>
                <a:gd name="T6" fmla="*/ 0 w 806"/>
                <a:gd name="T7" fmla="*/ 2 h 1126"/>
                <a:gd name="T8" fmla="*/ 0 w 806"/>
                <a:gd name="T9" fmla="*/ 2 h 1126"/>
                <a:gd name="T10" fmla="*/ 0 w 806"/>
                <a:gd name="T11" fmla="*/ 2 h 1126"/>
                <a:gd name="T12" fmla="*/ 0 w 806"/>
                <a:gd name="T13" fmla="*/ 2 h 1126"/>
                <a:gd name="T14" fmla="*/ 0 w 806"/>
                <a:gd name="T15" fmla="*/ 2 h 1126"/>
                <a:gd name="T16" fmla="*/ 1 w 806"/>
                <a:gd name="T17" fmla="*/ 2 h 1126"/>
                <a:gd name="T18" fmla="*/ 1 w 806"/>
                <a:gd name="T19" fmla="*/ 2 h 1126"/>
                <a:gd name="T20" fmla="*/ 1 w 806"/>
                <a:gd name="T21" fmla="*/ 2 h 1126"/>
                <a:gd name="T22" fmla="*/ 1 w 806"/>
                <a:gd name="T23" fmla="*/ 2 h 1126"/>
                <a:gd name="T24" fmla="*/ 1 w 806"/>
                <a:gd name="T25" fmla="*/ 2 h 1126"/>
                <a:gd name="T26" fmla="*/ 1 w 806"/>
                <a:gd name="T27" fmla="*/ 2 h 1126"/>
                <a:gd name="T28" fmla="*/ 1 w 806"/>
                <a:gd name="T29" fmla="*/ 2 h 1126"/>
                <a:gd name="T30" fmla="*/ 1 w 806"/>
                <a:gd name="T31" fmla="*/ 2 h 1126"/>
                <a:gd name="T32" fmla="*/ 1 w 806"/>
                <a:gd name="T33" fmla="*/ 2 h 1126"/>
                <a:gd name="T34" fmla="*/ 1 w 806"/>
                <a:gd name="T35" fmla="*/ 2 h 1126"/>
                <a:gd name="T36" fmla="*/ 1 w 806"/>
                <a:gd name="T37" fmla="*/ 2 h 1126"/>
                <a:gd name="T38" fmla="*/ 1 w 806"/>
                <a:gd name="T39" fmla="*/ 2 h 1126"/>
                <a:gd name="T40" fmla="*/ 2 w 806"/>
                <a:gd name="T41" fmla="*/ 2 h 1126"/>
                <a:gd name="T42" fmla="*/ 2 w 806"/>
                <a:gd name="T43" fmla="*/ 2 h 1126"/>
                <a:gd name="T44" fmla="*/ 2 w 806"/>
                <a:gd name="T45" fmla="*/ 2 h 1126"/>
                <a:gd name="T46" fmla="*/ 2 w 806"/>
                <a:gd name="T47" fmla="*/ 2 h 1126"/>
                <a:gd name="T48" fmla="*/ 2 w 806"/>
                <a:gd name="T49" fmla="*/ 1 h 1126"/>
                <a:gd name="T50" fmla="*/ 1 w 806"/>
                <a:gd name="T51" fmla="*/ 0 h 1126"/>
                <a:gd name="T52" fmla="*/ 0 w 806"/>
                <a:gd name="T53" fmla="*/ 0 h 1126"/>
                <a:gd name="T54" fmla="*/ 0 w 806"/>
                <a:gd name="T55" fmla="*/ 1 h 112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06" h="1126">
                  <a:moveTo>
                    <a:pt x="60" y="785"/>
                  </a:moveTo>
                  <a:lnTo>
                    <a:pt x="63" y="831"/>
                  </a:lnTo>
                  <a:lnTo>
                    <a:pt x="73" y="875"/>
                  </a:lnTo>
                  <a:lnTo>
                    <a:pt x="89" y="917"/>
                  </a:lnTo>
                  <a:lnTo>
                    <a:pt x="111" y="957"/>
                  </a:lnTo>
                  <a:lnTo>
                    <a:pt x="138" y="994"/>
                  </a:lnTo>
                  <a:lnTo>
                    <a:pt x="169" y="1026"/>
                  </a:lnTo>
                  <a:lnTo>
                    <a:pt x="206" y="1055"/>
                  </a:lnTo>
                  <a:lnTo>
                    <a:pt x="244" y="1079"/>
                  </a:lnTo>
                  <a:lnTo>
                    <a:pt x="288" y="1100"/>
                  </a:lnTo>
                  <a:lnTo>
                    <a:pt x="334" y="1113"/>
                  </a:lnTo>
                  <a:lnTo>
                    <a:pt x="382" y="1122"/>
                  </a:lnTo>
                  <a:lnTo>
                    <a:pt x="433" y="1126"/>
                  </a:lnTo>
                  <a:lnTo>
                    <a:pt x="484" y="1122"/>
                  </a:lnTo>
                  <a:lnTo>
                    <a:pt x="533" y="1113"/>
                  </a:lnTo>
                  <a:lnTo>
                    <a:pt x="578" y="1100"/>
                  </a:lnTo>
                  <a:lnTo>
                    <a:pt x="621" y="1079"/>
                  </a:lnTo>
                  <a:lnTo>
                    <a:pt x="661" y="1055"/>
                  </a:lnTo>
                  <a:lnTo>
                    <a:pt x="697" y="1026"/>
                  </a:lnTo>
                  <a:lnTo>
                    <a:pt x="729" y="994"/>
                  </a:lnTo>
                  <a:lnTo>
                    <a:pt x="755" y="957"/>
                  </a:lnTo>
                  <a:lnTo>
                    <a:pt x="776" y="917"/>
                  </a:lnTo>
                  <a:lnTo>
                    <a:pt x="792" y="875"/>
                  </a:lnTo>
                  <a:lnTo>
                    <a:pt x="803" y="831"/>
                  </a:lnTo>
                  <a:lnTo>
                    <a:pt x="806" y="785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60" y="78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A5B8B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169"/>
            <p:cNvSpPr>
              <a:spLocks/>
            </p:cNvSpPr>
            <p:nvPr/>
          </p:nvSpPr>
          <p:spPr bwMode="auto">
            <a:xfrm>
              <a:off x="1344" y="2408"/>
              <a:ext cx="134" cy="141"/>
            </a:xfrm>
            <a:custGeom>
              <a:avLst/>
              <a:gdLst>
                <a:gd name="T0" fmla="*/ 0 w 1071"/>
                <a:gd name="T1" fmla="*/ 2 h 1126"/>
                <a:gd name="T2" fmla="*/ 0 w 1071"/>
                <a:gd name="T3" fmla="*/ 2 h 1126"/>
                <a:gd name="T4" fmla="*/ 0 w 1071"/>
                <a:gd name="T5" fmla="*/ 2 h 1126"/>
                <a:gd name="T6" fmla="*/ 0 w 1071"/>
                <a:gd name="T7" fmla="*/ 2 h 1126"/>
                <a:gd name="T8" fmla="*/ 0 w 1071"/>
                <a:gd name="T9" fmla="*/ 2 h 1126"/>
                <a:gd name="T10" fmla="*/ 0 w 1071"/>
                <a:gd name="T11" fmla="*/ 2 h 1126"/>
                <a:gd name="T12" fmla="*/ 0 w 1071"/>
                <a:gd name="T13" fmla="*/ 2 h 1126"/>
                <a:gd name="T14" fmla="*/ 0 w 1071"/>
                <a:gd name="T15" fmla="*/ 2 h 1126"/>
                <a:gd name="T16" fmla="*/ 0 w 1071"/>
                <a:gd name="T17" fmla="*/ 2 h 1126"/>
                <a:gd name="T18" fmla="*/ 1 w 1071"/>
                <a:gd name="T19" fmla="*/ 2 h 1126"/>
                <a:gd name="T20" fmla="*/ 1 w 1071"/>
                <a:gd name="T21" fmla="*/ 2 h 1126"/>
                <a:gd name="T22" fmla="*/ 1 w 1071"/>
                <a:gd name="T23" fmla="*/ 2 h 1126"/>
                <a:gd name="T24" fmla="*/ 1 w 1071"/>
                <a:gd name="T25" fmla="*/ 2 h 1126"/>
                <a:gd name="T26" fmla="*/ 1 w 1071"/>
                <a:gd name="T27" fmla="*/ 2 h 1126"/>
                <a:gd name="T28" fmla="*/ 1 w 1071"/>
                <a:gd name="T29" fmla="*/ 2 h 1126"/>
                <a:gd name="T30" fmla="*/ 1 w 1071"/>
                <a:gd name="T31" fmla="*/ 2 h 1126"/>
                <a:gd name="T32" fmla="*/ 1 w 1071"/>
                <a:gd name="T33" fmla="*/ 2 h 1126"/>
                <a:gd name="T34" fmla="*/ 1 w 1071"/>
                <a:gd name="T35" fmla="*/ 2 h 1126"/>
                <a:gd name="T36" fmla="*/ 1 w 1071"/>
                <a:gd name="T37" fmla="*/ 2 h 1126"/>
                <a:gd name="T38" fmla="*/ 1 w 1071"/>
                <a:gd name="T39" fmla="*/ 2 h 1126"/>
                <a:gd name="T40" fmla="*/ 1 w 1071"/>
                <a:gd name="T41" fmla="*/ 2 h 1126"/>
                <a:gd name="T42" fmla="*/ 1 w 1071"/>
                <a:gd name="T43" fmla="*/ 2 h 1126"/>
                <a:gd name="T44" fmla="*/ 2 w 1071"/>
                <a:gd name="T45" fmla="*/ 2 h 1126"/>
                <a:gd name="T46" fmla="*/ 2 w 1071"/>
                <a:gd name="T47" fmla="*/ 2 h 1126"/>
                <a:gd name="T48" fmla="*/ 2 w 1071"/>
                <a:gd name="T49" fmla="*/ 2 h 1126"/>
                <a:gd name="T50" fmla="*/ 2 w 1071"/>
                <a:gd name="T51" fmla="*/ 0 h 1126"/>
                <a:gd name="T52" fmla="*/ 1 w 1071"/>
                <a:gd name="T53" fmla="*/ 0 h 1126"/>
                <a:gd name="T54" fmla="*/ 0 w 1071"/>
                <a:gd name="T55" fmla="*/ 2 h 112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71" h="1126">
                  <a:moveTo>
                    <a:pt x="0" y="784"/>
                  </a:moveTo>
                  <a:lnTo>
                    <a:pt x="3" y="831"/>
                  </a:lnTo>
                  <a:lnTo>
                    <a:pt x="14" y="875"/>
                  </a:lnTo>
                  <a:lnTo>
                    <a:pt x="30" y="917"/>
                  </a:lnTo>
                  <a:lnTo>
                    <a:pt x="51" y="956"/>
                  </a:lnTo>
                  <a:lnTo>
                    <a:pt x="79" y="993"/>
                  </a:lnTo>
                  <a:lnTo>
                    <a:pt x="109" y="1026"/>
                  </a:lnTo>
                  <a:lnTo>
                    <a:pt x="146" y="1054"/>
                  </a:lnTo>
                  <a:lnTo>
                    <a:pt x="186" y="1079"/>
                  </a:lnTo>
                  <a:lnTo>
                    <a:pt x="228" y="1099"/>
                  </a:lnTo>
                  <a:lnTo>
                    <a:pt x="275" y="1113"/>
                  </a:lnTo>
                  <a:lnTo>
                    <a:pt x="322" y="1123"/>
                  </a:lnTo>
                  <a:lnTo>
                    <a:pt x="374" y="1126"/>
                  </a:lnTo>
                  <a:lnTo>
                    <a:pt x="424" y="1123"/>
                  </a:lnTo>
                  <a:lnTo>
                    <a:pt x="473" y="1113"/>
                  </a:lnTo>
                  <a:lnTo>
                    <a:pt x="518" y="1099"/>
                  </a:lnTo>
                  <a:lnTo>
                    <a:pt x="562" y="1079"/>
                  </a:lnTo>
                  <a:lnTo>
                    <a:pt x="602" y="1054"/>
                  </a:lnTo>
                  <a:lnTo>
                    <a:pt x="637" y="1026"/>
                  </a:lnTo>
                  <a:lnTo>
                    <a:pt x="669" y="993"/>
                  </a:lnTo>
                  <a:lnTo>
                    <a:pt x="695" y="956"/>
                  </a:lnTo>
                  <a:lnTo>
                    <a:pt x="717" y="917"/>
                  </a:lnTo>
                  <a:lnTo>
                    <a:pt x="733" y="875"/>
                  </a:lnTo>
                  <a:lnTo>
                    <a:pt x="743" y="831"/>
                  </a:lnTo>
                  <a:lnTo>
                    <a:pt x="746" y="784"/>
                  </a:lnTo>
                  <a:lnTo>
                    <a:pt x="1071" y="0"/>
                  </a:lnTo>
                  <a:lnTo>
                    <a:pt x="549" y="0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81" name="直線コネクタ 80"/>
          <p:cNvCxnSpPr/>
          <p:nvPr/>
        </p:nvCxnSpPr>
        <p:spPr>
          <a:xfrm>
            <a:off x="1315585" y="1326268"/>
            <a:ext cx="64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36189" y="1172514"/>
            <a:ext cx="121058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Trip (Trajectory)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1315585" y="1584175"/>
            <a:ext cx="64008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36189" y="1440863"/>
            <a:ext cx="570990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グループ化 85"/>
          <p:cNvGrpSpPr/>
          <p:nvPr/>
        </p:nvGrpSpPr>
        <p:grpSpPr>
          <a:xfrm>
            <a:off x="2919019" y="1067266"/>
            <a:ext cx="821275" cy="622009"/>
            <a:chOff x="2887965" y="2672333"/>
            <a:chExt cx="821275" cy="622009"/>
          </a:xfrm>
        </p:grpSpPr>
        <p:grpSp>
          <p:nvGrpSpPr>
            <p:cNvPr id="87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89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0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93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88" name="テキスト ボックス 87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vehicle-1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994441" y="5055741"/>
            <a:ext cx="821275" cy="622009"/>
            <a:chOff x="2887965" y="2672333"/>
            <a:chExt cx="821275" cy="622009"/>
          </a:xfrm>
        </p:grpSpPr>
        <p:grpSp>
          <p:nvGrpSpPr>
            <p:cNvPr id="95" name="Group 174"/>
            <p:cNvGrpSpPr>
              <a:grpSpLocks/>
            </p:cNvGrpSpPr>
            <p:nvPr/>
          </p:nvGrpSpPr>
          <p:grpSpPr bwMode="auto">
            <a:xfrm flipH="1">
              <a:off x="2977402" y="2946680"/>
              <a:ext cx="731838" cy="347662"/>
              <a:chOff x="3250" y="2590"/>
              <a:chExt cx="541" cy="258"/>
            </a:xfrm>
          </p:grpSpPr>
          <p:sp>
            <p:nvSpPr>
              <p:cNvPr id="97" name="Freeform 175"/>
              <p:cNvSpPr>
                <a:spLocks/>
              </p:cNvSpPr>
              <p:nvPr/>
            </p:nvSpPr>
            <p:spPr bwMode="auto">
              <a:xfrm>
                <a:off x="3250" y="2590"/>
                <a:ext cx="541" cy="217"/>
              </a:xfrm>
              <a:custGeom>
                <a:avLst/>
                <a:gdLst>
                  <a:gd name="T0" fmla="*/ 8 w 354"/>
                  <a:gd name="T1" fmla="*/ 486 h 142"/>
                  <a:gd name="T2" fmla="*/ 21 w 354"/>
                  <a:gd name="T3" fmla="*/ 486 h 142"/>
                  <a:gd name="T4" fmla="*/ 66 w 354"/>
                  <a:gd name="T5" fmla="*/ 486 h 142"/>
                  <a:gd name="T6" fmla="*/ 107 w 354"/>
                  <a:gd name="T7" fmla="*/ 486 h 142"/>
                  <a:gd name="T8" fmla="*/ 136 w 354"/>
                  <a:gd name="T9" fmla="*/ 486 h 142"/>
                  <a:gd name="T10" fmla="*/ 136 w 354"/>
                  <a:gd name="T11" fmla="*/ 486 h 142"/>
                  <a:gd name="T12" fmla="*/ 136 w 354"/>
                  <a:gd name="T13" fmla="*/ 486 h 142"/>
                  <a:gd name="T14" fmla="*/ 150 w 354"/>
                  <a:gd name="T15" fmla="*/ 420 h 142"/>
                  <a:gd name="T16" fmla="*/ 185 w 354"/>
                  <a:gd name="T17" fmla="*/ 371 h 142"/>
                  <a:gd name="T18" fmla="*/ 235 w 354"/>
                  <a:gd name="T19" fmla="*/ 344 h 142"/>
                  <a:gd name="T20" fmla="*/ 292 w 354"/>
                  <a:gd name="T21" fmla="*/ 329 h 142"/>
                  <a:gd name="T22" fmla="*/ 358 w 354"/>
                  <a:gd name="T23" fmla="*/ 344 h 142"/>
                  <a:gd name="T24" fmla="*/ 407 w 354"/>
                  <a:gd name="T25" fmla="*/ 371 h 142"/>
                  <a:gd name="T26" fmla="*/ 434 w 354"/>
                  <a:gd name="T27" fmla="*/ 420 h 142"/>
                  <a:gd name="T28" fmla="*/ 451 w 354"/>
                  <a:gd name="T29" fmla="*/ 486 h 142"/>
                  <a:gd name="T30" fmla="*/ 451 w 354"/>
                  <a:gd name="T31" fmla="*/ 500 h 142"/>
                  <a:gd name="T32" fmla="*/ 451 w 354"/>
                  <a:gd name="T33" fmla="*/ 507 h 142"/>
                  <a:gd name="T34" fmla="*/ 836 w 354"/>
                  <a:gd name="T35" fmla="*/ 507 h 142"/>
                  <a:gd name="T36" fmla="*/ 830 w 354"/>
                  <a:gd name="T37" fmla="*/ 492 h 142"/>
                  <a:gd name="T38" fmla="*/ 830 w 354"/>
                  <a:gd name="T39" fmla="*/ 486 h 142"/>
                  <a:gd name="T40" fmla="*/ 844 w 354"/>
                  <a:gd name="T41" fmla="*/ 420 h 142"/>
                  <a:gd name="T42" fmla="*/ 879 w 354"/>
                  <a:gd name="T43" fmla="*/ 371 h 142"/>
                  <a:gd name="T44" fmla="*/ 928 w 354"/>
                  <a:gd name="T45" fmla="*/ 344 h 142"/>
                  <a:gd name="T46" fmla="*/ 986 w 354"/>
                  <a:gd name="T47" fmla="*/ 329 h 142"/>
                  <a:gd name="T48" fmla="*/ 1062 w 354"/>
                  <a:gd name="T49" fmla="*/ 350 h 142"/>
                  <a:gd name="T50" fmla="*/ 1122 w 354"/>
                  <a:gd name="T51" fmla="*/ 406 h 142"/>
                  <a:gd name="T52" fmla="*/ 1142 w 354"/>
                  <a:gd name="T53" fmla="*/ 486 h 142"/>
                  <a:gd name="T54" fmla="*/ 1264 w 354"/>
                  <a:gd name="T55" fmla="*/ 486 h 142"/>
                  <a:gd name="T56" fmla="*/ 1264 w 354"/>
                  <a:gd name="T57" fmla="*/ 465 h 142"/>
                  <a:gd name="T58" fmla="*/ 1264 w 354"/>
                  <a:gd name="T59" fmla="*/ 406 h 142"/>
                  <a:gd name="T60" fmla="*/ 1256 w 354"/>
                  <a:gd name="T61" fmla="*/ 336 h 142"/>
                  <a:gd name="T62" fmla="*/ 1250 w 354"/>
                  <a:gd name="T63" fmla="*/ 257 h 142"/>
                  <a:gd name="T64" fmla="*/ 1221 w 354"/>
                  <a:gd name="T65" fmla="*/ 200 h 142"/>
                  <a:gd name="T66" fmla="*/ 1198 w 354"/>
                  <a:gd name="T67" fmla="*/ 164 h 142"/>
                  <a:gd name="T68" fmla="*/ 1171 w 354"/>
                  <a:gd name="T69" fmla="*/ 128 h 142"/>
                  <a:gd name="T70" fmla="*/ 1135 w 354"/>
                  <a:gd name="T71" fmla="*/ 79 h 142"/>
                  <a:gd name="T72" fmla="*/ 1106 w 354"/>
                  <a:gd name="T73" fmla="*/ 43 h 142"/>
                  <a:gd name="T74" fmla="*/ 1079 w 354"/>
                  <a:gd name="T75" fmla="*/ 14 h 142"/>
                  <a:gd name="T76" fmla="*/ 1062 w 354"/>
                  <a:gd name="T77" fmla="*/ 0 h 142"/>
                  <a:gd name="T78" fmla="*/ 1035 w 354"/>
                  <a:gd name="T79" fmla="*/ 0 h 142"/>
                  <a:gd name="T80" fmla="*/ 964 w 354"/>
                  <a:gd name="T81" fmla="*/ 0 h 142"/>
                  <a:gd name="T82" fmla="*/ 871 w 354"/>
                  <a:gd name="T83" fmla="*/ 0 h 142"/>
                  <a:gd name="T84" fmla="*/ 764 w 354"/>
                  <a:gd name="T85" fmla="*/ 0 h 142"/>
                  <a:gd name="T86" fmla="*/ 671 w 354"/>
                  <a:gd name="T87" fmla="*/ 0 h 142"/>
                  <a:gd name="T88" fmla="*/ 593 w 354"/>
                  <a:gd name="T89" fmla="*/ 0 h 142"/>
                  <a:gd name="T90" fmla="*/ 556 w 354"/>
                  <a:gd name="T91" fmla="*/ 0 h 142"/>
                  <a:gd name="T92" fmla="*/ 543 w 354"/>
                  <a:gd name="T93" fmla="*/ 14 h 142"/>
                  <a:gd name="T94" fmla="*/ 507 w 354"/>
                  <a:gd name="T95" fmla="*/ 43 h 142"/>
                  <a:gd name="T96" fmla="*/ 458 w 354"/>
                  <a:gd name="T97" fmla="*/ 79 h 142"/>
                  <a:gd name="T98" fmla="*/ 407 w 354"/>
                  <a:gd name="T99" fmla="*/ 121 h 142"/>
                  <a:gd name="T100" fmla="*/ 371 w 354"/>
                  <a:gd name="T101" fmla="*/ 156 h 142"/>
                  <a:gd name="T102" fmla="*/ 336 w 354"/>
                  <a:gd name="T103" fmla="*/ 185 h 142"/>
                  <a:gd name="T104" fmla="*/ 329 w 354"/>
                  <a:gd name="T105" fmla="*/ 200 h 142"/>
                  <a:gd name="T106" fmla="*/ 300 w 354"/>
                  <a:gd name="T107" fmla="*/ 200 h 142"/>
                  <a:gd name="T108" fmla="*/ 243 w 354"/>
                  <a:gd name="T109" fmla="*/ 208 h 142"/>
                  <a:gd name="T110" fmla="*/ 171 w 354"/>
                  <a:gd name="T111" fmla="*/ 229 h 142"/>
                  <a:gd name="T112" fmla="*/ 93 w 354"/>
                  <a:gd name="T113" fmla="*/ 251 h 142"/>
                  <a:gd name="T114" fmla="*/ 43 w 354"/>
                  <a:gd name="T115" fmla="*/ 284 h 142"/>
                  <a:gd name="T116" fmla="*/ 14 w 354"/>
                  <a:gd name="T117" fmla="*/ 336 h 142"/>
                  <a:gd name="T118" fmla="*/ 0 w 354"/>
                  <a:gd name="T119" fmla="*/ 385 h 142"/>
                  <a:gd name="T120" fmla="*/ 0 w 354"/>
                  <a:gd name="T121" fmla="*/ 434 h 142"/>
                  <a:gd name="T122" fmla="*/ 8 w 354"/>
                  <a:gd name="T123" fmla="*/ 472 h 142"/>
                  <a:gd name="T124" fmla="*/ 8 w 354"/>
                  <a:gd name="T125" fmla="*/ 486 h 1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142">
                    <a:moveTo>
                      <a:pt x="2" y="136"/>
                    </a:moveTo>
                    <a:lnTo>
                      <a:pt x="6" y="136"/>
                    </a:lnTo>
                    <a:lnTo>
                      <a:pt x="18" y="136"/>
                    </a:lnTo>
                    <a:lnTo>
                      <a:pt x="30" y="136"/>
                    </a:lnTo>
                    <a:lnTo>
                      <a:pt x="38" y="136"/>
                    </a:lnTo>
                    <a:lnTo>
                      <a:pt x="42" y="118"/>
                    </a:lnTo>
                    <a:lnTo>
                      <a:pt x="52" y="104"/>
                    </a:lnTo>
                    <a:lnTo>
                      <a:pt x="66" y="96"/>
                    </a:lnTo>
                    <a:lnTo>
                      <a:pt x="82" y="92"/>
                    </a:lnTo>
                    <a:lnTo>
                      <a:pt x="100" y="96"/>
                    </a:lnTo>
                    <a:lnTo>
                      <a:pt x="114" y="104"/>
                    </a:lnTo>
                    <a:lnTo>
                      <a:pt x="122" y="118"/>
                    </a:lnTo>
                    <a:lnTo>
                      <a:pt x="126" y="136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234" y="142"/>
                    </a:lnTo>
                    <a:lnTo>
                      <a:pt x="232" y="138"/>
                    </a:lnTo>
                    <a:lnTo>
                      <a:pt x="232" y="136"/>
                    </a:lnTo>
                    <a:lnTo>
                      <a:pt x="236" y="118"/>
                    </a:lnTo>
                    <a:lnTo>
                      <a:pt x="246" y="104"/>
                    </a:lnTo>
                    <a:lnTo>
                      <a:pt x="260" y="96"/>
                    </a:lnTo>
                    <a:lnTo>
                      <a:pt x="276" y="92"/>
                    </a:lnTo>
                    <a:lnTo>
                      <a:pt x="298" y="98"/>
                    </a:lnTo>
                    <a:lnTo>
                      <a:pt x="314" y="114"/>
                    </a:lnTo>
                    <a:lnTo>
                      <a:pt x="320" y="136"/>
                    </a:lnTo>
                    <a:lnTo>
                      <a:pt x="354" y="136"/>
                    </a:lnTo>
                    <a:lnTo>
                      <a:pt x="354" y="130"/>
                    </a:lnTo>
                    <a:lnTo>
                      <a:pt x="354" y="114"/>
                    </a:lnTo>
                    <a:lnTo>
                      <a:pt x="352" y="94"/>
                    </a:lnTo>
                    <a:lnTo>
                      <a:pt x="350" y="72"/>
                    </a:lnTo>
                    <a:lnTo>
                      <a:pt x="342" y="56"/>
                    </a:lnTo>
                    <a:lnTo>
                      <a:pt x="336" y="46"/>
                    </a:lnTo>
                    <a:lnTo>
                      <a:pt x="328" y="36"/>
                    </a:lnTo>
                    <a:lnTo>
                      <a:pt x="318" y="22"/>
                    </a:lnTo>
                    <a:lnTo>
                      <a:pt x="310" y="12"/>
                    </a:lnTo>
                    <a:lnTo>
                      <a:pt x="302" y="4"/>
                    </a:lnTo>
                    <a:lnTo>
                      <a:pt x="298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4" y="0"/>
                    </a:lnTo>
                    <a:lnTo>
                      <a:pt x="214" y="0"/>
                    </a:lnTo>
                    <a:lnTo>
                      <a:pt x="188" y="0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52" y="4"/>
                    </a:lnTo>
                    <a:lnTo>
                      <a:pt x="142" y="12"/>
                    </a:lnTo>
                    <a:lnTo>
                      <a:pt x="128" y="22"/>
                    </a:lnTo>
                    <a:lnTo>
                      <a:pt x="114" y="34"/>
                    </a:lnTo>
                    <a:lnTo>
                      <a:pt x="104" y="44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84" y="56"/>
                    </a:lnTo>
                    <a:lnTo>
                      <a:pt x="68" y="58"/>
                    </a:lnTo>
                    <a:lnTo>
                      <a:pt x="48" y="64"/>
                    </a:lnTo>
                    <a:lnTo>
                      <a:pt x="26" y="70"/>
                    </a:lnTo>
                    <a:lnTo>
                      <a:pt x="12" y="80"/>
                    </a:lnTo>
                    <a:lnTo>
                      <a:pt x="4" y="94"/>
                    </a:lnTo>
                    <a:lnTo>
                      <a:pt x="0" y="108"/>
                    </a:lnTo>
                    <a:lnTo>
                      <a:pt x="0" y="122"/>
                    </a:lnTo>
                    <a:lnTo>
                      <a:pt x="2" y="132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8" name="Freeform 176"/>
              <p:cNvSpPr>
                <a:spLocks/>
              </p:cNvSpPr>
              <p:nvPr/>
            </p:nvSpPr>
            <p:spPr bwMode="auto">
              <a:xfrm>
                <a:off x="3421" y="2611"/>
                <a:ext cx="171" cy="59"/>
              </a:xfrm>
              <a:custGeom>
                <a:avLst/>
                <a:gdLst>
                  <a:gd name="T0" fmla="*/ 0 w 112"/>
                  <a:gd name="T1" fmla="*/ 143 h 38"/>
                  <a:gd name="T2" fmla="*/ 163 w 112"/>
                  <a:gd name="T3" fmla="*/ 0 h 38"/>
                  <a:gd name="T4" fmla="*/ 398 w 112"/>
                  <a:gd name="T5" fmla="*/ 0 h 38"/>
                  <a:gd name="T6" fmla="*/ 398 w 112"/>
                  <a:gd name="T7" fmla="*/ 143 h 38"/>
                  <a:gd name="T8" fmla="*/ 0 w 112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38">
                    <a:moveTo>
                      <a:pt x="0" y="38"/>
                    </a:moveTo>
                    <a:lnTo>
                      <a:pt x="46" y="0"/>
                    </a:lnTo>
                    <a:lnTo>
                      <a:pt x="112" y="0"/>
                    </a:lnTo>
                    <a:lnTo>
                      <a:pt x="112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Freeform 177"/>
              <p:cNvSpPr>
                <a:spLocks/>
              </p:cNvSpPr>
              <p:nvPr/>
            </p:nvSpPr>
            <p:spPr bwMode="auto">
              <a:xfrm>
                <a:off x="3614" y="2611"/>
                <a:ext cx="131" cy="59"/>
              </a:xfrm>
              <a:custGeom>
                <a:avLst/>
                <a:gdLst>
                  <a:gd name="T0" fmla="*/ 0 w 86"/>
                  <a:gd name="T1" fmla="*/ 143 h 38"/>
                  <a:gd name="T2" fmla="*/ 0 w 86"/>
                  <a:gd name="T3" fmla="*/ 0 h 38"/>
                  <a:gd name="T4" fmla="*/ 204 w 86"/>
                  <a:gd name="T5" fmla="*/ 0 h 38"/>
                  <a:gd name="T6" fmla="*/ 305 w 86"/>
                  <a:gd name="T7" fmla="*/ 143 h 38"/>
                  <a:gd name="T8" fmla="*/ 0 w 86"/>
                  <a:gd name="T9" fmla="*/ 143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38">
                    <a:moveTo>
                      <a:pt x="0" y="38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86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C8C8C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0" name="Oval 178"/>
              <p:cNvSpPr>
                <a:spLocks noChangeArrowheads="1"/>
              </p:cNvSpPr>
              <p:nvPr/>
            </p:nvSpPr>
            <p:spPr bwMode="auto">
              <a:xfrm>
                <a:off x="3326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79"/>
              <p:cNvSpPr>
                <a:spLocks noChangeArrowheads="1"/>
              </p:cNvSpPr>
              <p:nvPr/>
            </p:nvSpPr>
            <p:spPr bwMode="auto">
              <a:xfrm>
                <a:off x="3622" y="2746"/>
                <a:ext cx="102" cy="1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ja-JP" altLang="en-US" sz="160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96" name="テキスト ボックス 95"/>
            <p:cNvSpPr txBox="1"/>
            <p:nvPr/>
          </p:nvSpPr>
          <p:spPr>
            <a:xfrm>
              <a:off x="2887965" y="2672333"/>
              <a:ext cx="761747" cy="2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vehicle-1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140312" y="4333730"/>
            <a:ext cx="387927" cy="1745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グループ化 2"/>
          <p:cNvGrpSpPr>
            <a:grpSpLocks/>
          </p:cNvGrpSpPr>
          <p:nvPr/>
        </p:nvGrpSpPr>
        <p:grpSpPr bwMode="auto">
          <a:xfrm>
            <a:off x="1031876" y="3841751"/>
            <a:ext cx="555625" cy="523875"/>
            <a:chOff x="2490992" y="4808993"/>
            <a:chExt cx="175718" cy="165531"/>
          </a:xfrm>
        </p:grpSpPr>
        <p:sp>
          <p:nvSpPr>
            <p:cNvPr id="27" name="Rectangle 215"/>
            <p:cNvSpPr>
              <a:spLocks noChangeArrowheads="1"/>
            </p:cNvSpPr>
            <p:nvPr/>
          </p:nvSpPr>
          <p:spPr bwMode="auto">
            <a:xfrm>
              <a:off x="2509461" y="4894649"/>
              <a:ext cx="138252" cy="79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ja-JP" altLang="en-US" sz="160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28" name="Freeform 219"/>
            <p:cNvSpPr>
              <a:spLocks/>
            </p:cNvSpPr>
            <p:nvPr/>
          </p:nvSpPr>
          <p:spPr bwMode="auto">
            <a:xfrm>
              <a:off x="2490992" y="4808993"/>
              <a:ext cx="175718" cy="78299"/>
            </a:xfrm>
            <a:custGeom>
              <a:avLst/>
              <a:gdLst>
                <a:gd name="T0" fmla="*/ 0 w 333"/>
                <a:gd name="T1" fmla="*/ 2147483647 h 149"/>
                <a:gd name="T2" fmla="*/ 2147483647 w 333"/>
                <a:gd name="T3" fmla="*/ 0 h 149"/>
                <a:gd name="T4" fmla="*/ 2147483647 w 333"/>
                <a:gd name="T5" fmla="*/ 2147483647 h 149"/>
                <a:gd name="T6" fmla="*/ 0 w 333"/>
                <a:gd name="T7" fmla="*/ 2147483647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3" h="149">
                  <a:moveTo>
                    <a:pt x="0" y="149"/>
                  </a:moveTo>
                  <a:lnTo>
                    <a:pt x="167" y="0"/>
                  </a:lnTo>
                  <a:lnTo>
                    <a:pt x="333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2565396" y="4930908"/>
              <a:ext cx="27439" cy="43616"/>
            </a:xfrm>
            <a:custGeom>
              <a:avLst/>
              <a:gdLst>
                <a:gd name="T0" fmla="*/ 0 w 52"/>
                <a:gd name="T1" fmla="*/ 0 h 83"/>
                <a:gd name="T2" fmla="*/ 2147483647 w 52"/>
                <a:gd name="T3" fmla="*/ 0 h 83"/>
                <a:gd name="T4" fmla="*/ 2147483647 w 52"/>
                <a:gd name="T5" fmla="*/ 2147483647 h 83"/>
                <a:gd name="T6" fmla="*/ 0 w 52"/>
                <a:gd name="T7" fmla="*/ 2147483647 h 83"/>
                <a:gd name="T8" fmla="*/ 0 w 52"/>
                <a:gd name="T9" fmla="*/ 0 h 83"/>
                <a:gd name="T10" fmla="*/ 0 w 52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83">
                  <a:moveTo>
                    <a:pt x="0" y="0"/>
                  </a:moveTo>
                  <a:lnTo>
                    <a:pt x="52" y="0"/>
                  </a:lnTo>
                  <a:lnTo>
                    <a:pt x="52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2526875" y="4910939"/>
              <a:ext cx="28495" cy="21020"/>
            </a:xfrm>
            <a:custGeom>
              <a:avLst/>
              <a:gdLst>
                <a:gd name="T0" fmla="*/ 0 w 54"/>
                <a:gd name="T1" fmla="*/ 0 h 40"/>
                <a:gd name="T2" fmla="*/ 2147483647 w 54"/>
                <a:gd name="T3" fmla="*/ 0 h 40"/>
                <a:gd name="T4" fmla="*/ 2147483647 w 54"/>
                <a:gd name="T5" fmla="*/ 2147483647 h 40"/>
                <a:gd name="T6" fmla="*/ 0 w 54"/>
                <a:gd name="T7" fmla="*/ 2147483647 h 40"/>
                <a:gd name="T8" fmla="*/ 0 w 54"/>
                <a:gd name="T9" fmla="*/ 0 h 40"/>
                <a:gd name="T10" fmla="*/ 0 w 5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54" y="0"/>
                  </a:lnTo>
                  <a:lnTo>
                    <a:pt x="54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2602861" y="4910939"/>
              <a:ext cx="28495" cy="21020"/>
            </a:xfrm>
            <a:custGeom>
              <a:avLst/>
              <a:gdLst>
                <a:gd name="T0" fmla="*/ 0 w 54"/>
                <a:gd name="T1" fmla="*/ 0 h 40"/>
                <a:gd name="T2" fmla="*/ 2147483647 w 54"/>
                <a:gd name="T3" fmla="*/ 0 h 40"/>
                <a:gd name="T4" fmla="*/ 2147483647 w 54"/>
                <a:gd name="T5" fmla="*/ 2147483647 h 40"/>
                <a:gd name="T6" fmla="*/ 0 w 54"/>
                <a:gd name="T7" fmla="*/ 2147483647 h 40"/>
                <a:gd name="T8" fmla="*/ 0 w 54"/>
                <a:gd name="T9" fmla="*/ 0 h 40"/>
                <a:gd name="T10" fmla="*/ 0 w 5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54" y="0"/>
                  </a:lnTo>
                  <a:lnTo>
                    <a:pt x="54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116151" y="1674178"/>
            <a:ext cx="611065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kumimoji="1" lang="ja-JP" altLang="en-US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16151" y="1906376"/>
            <a:ext cx="97174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kumimoji="1" lang="ja-JP" altLang="en-US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99</Words>
  <Application>Microsoft Office PowerPoint</Application>
  <PresentationFormat>画面に合わせる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Shoichiro Watanabe</cp:lastModifiedBy>
  <cp:revision>49</cp:revision>
  <dcterms:created xsi:type="dcterms:W3CDTF">2016-03-24T10:31:07Z</dcterms:created>
  <dcterms:modified xsi:type="dcterms:W3CDTF">2016-06-08T01:39:44Z</dcterms:modified>
</cp:coreProperties>
</file>