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320" y="168"/>
      </p:cViewPr>
      <p:guideLst>
        <p:guide orient="horz" pos="2160"/>
        <p:guide pos="1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5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0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3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5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5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5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117352" y="1589573"/>
            <a:ext cx="3624542" cy="4305538"/>
            <a:chOff x="151225" y="268939"/>
            <a:chExt cx="6586533" cy="7824034"/>
          </a:xfrm>
        </p:grpSpPr>
        <p:sp>
          <p:nvSpPr>
            <p:cNvPr id="72" name="正方形/長方形 71"/>
            <p:cNvSpPr/>
            <p:nvPr/>
          </p:nvSpPr>
          <p:spPr>
            <a:xfrm>
              <a:off x="204393" y="914397"/>
              <a:ext cx="6533365" cy="300138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73" name="メモ 72"/>
            <p:cNvSpPr/>
            <p:nvPr/>
          </p:nvSpPr>
          <p:spPr>
            <a:xfrm>
              <a:off x="204393" y="912985"/>
              <a:ext cx="389309" cy="19577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bucle 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51225" y="268939"/>
              <a:ext cx="1049811" cy="468166"/>
            </a:xfrm>
            <a:prstGeom prst="rect">
              <a:avLst/>
            </a:prstGeom>
            <a:solidFill>
              <a:schemeClr val="bg1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Su aplicación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910433" y="268939"/>
              <a:ext cx="1576314" cy="483399"/>
            </a:xfrm>
            <a:prstGeom prst="rect">
              <a:avLst/>
            </a:prstGeom>
            <a:ln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solidFill>
                    <a:schemeClr val="bg1"/>
                  </a:solidFill>
                  <a:latin typeface="Arial" charset="0"/>
                </a:rPr>
                <a:t>Comportamiento del controlador IoT</a:t>
              </a:r>
              <a:endParaRPr lang="ja-JP" altLang="en-US" sz="6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863284" y="268939"/>
              <a:ext cx="1292526" cy="468166"/>
            </a:xfrm>
            <a:prstGeom prst="rect">
              <a:avLst/>
            </a:prstGeom>
            <a:solidFill>
              <a:srgbClr val="E5F2FF"/>
            </a:solidFill>
            <a:ln w="9525"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Correlación del contexto IoT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98146" y="762480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Información sobre el controlador IoT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991868" y="257069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Información sobre la correlación IoT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1" name="直線コネクタ 10"/>
            <p:cNvCxnSpPr>
              <a:stCxn id="4" idx="2"/>
            </p:cNvCxnSpPr>
            <p:nvPr/>
          </p:nvCxnSpPr>
          <p:spPr>
            <a:xfrm>
              <a:off x="676132" y="737105"/>
              <a:ext cx="53168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5" idx="2"/>
              <a:endCxn id="8" idx="2"/>
            </p:cNvCxnSpPr>
            <p:nvPr/>
          </p:nvCxnSpPr>
          <p:spPr>
            <a:xfrm>
              <a:off x="2698591" y="752338"/>
              <a:ext cx="24461" cy="7340635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6" idx="2"/>
              <a:endCxn id="9" idx="2"/>
            </p:cNvCxnSpPr>
            <p:nvPr/>
          </p:nvCxnSpPr>
          <p:spPr>
            <a:xfrm>
              <a:off x="4509548" y="737105"/>
              <a:ext cx="7227" cy="230175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077928" y="1114532"/>
              <a:ext cx="101371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Datos de sondeo de coche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761161" y="1345136"/>
              <a:ext cx="1532230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API: mapMatching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7928" y="1655957"/>
              <a:ext cx="19021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Datos de sondeo de coche coincidentes en la correlación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676132" y="1308014"/>
              <a:ext cx="3745292" cy="145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44" idx="2"/>
            </p:cNvCxnSpPr>
            <p:nvPr/>
          </p:nvCxnSpPr>
          <p:spPr>
            <a:xfrm flipH="1" flipV="1">
              <a:off x="676132" y="1612368"/>
              <a:ext cx="3848590" cy="690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676132" y="2457627"/>
              <a:ext cx="3751062" cy="573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45" idx="2"/>
            </p:cNvCxnSpPr>
            <p:nvPr/>
          </p:nvCxnSpPr>
          <p:spPr>
            <a:xfrm flipH="1" flipV="1">
              <a:off x="676132" y="2756233"/>
              <a:ext cx="3848590" cy="1495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1077928" y="2258396"/>
              <a:ext cx="81272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ID de enlace de carretera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730532" y="2477106"/>
              <a:ext cx="195169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API: getLinkInformation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077928" y="2798214"/>
              <a:ext cx="687465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Tipo de carretera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46218" y="1308014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446218" y="2459933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 flipV="1">
              <a:off x="682708" y="3403844"/>
              <a:ext cx="1938593" cy="577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1077928" y="3172013"/>
              <a:ext cx="266538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Datos de sondeo de coche coincidentes en la correlación, tipo de carretera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910548" y="3443516"/>
              <a:ext cx="1616707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sendCarProbe</a:t>
              </a:r>
              <a:endParaRPr lang="ja-JP" altLang="en-US" sz="8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1077928" y="4077835"/>
              <a:ext cx="86224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Fecha de/a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78" name="直線矢印コネクタ 77"/>
            <p:cNvCxnSpPr>
              <a:stCxn id="77" idx="2"/>
            </p:cNvCxnSpPr>
            <p:nvPr/>
          </p:nvCxnSpPr>
          <p:spPr>
            <a:xfrm flipH="1" flipV="1">
              <a:off x="694634" y="4565460"/>
              <a:ext cx="2030520" cy="1178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テキスト ボックス 80"/>
            <p:cNvSpPr txBox="1"/>
            <p:nvPr/>
          </p:nvSpPr>
          <p:spPr>
            <a:xfrm>
              <a:off x="1077928" y="4598164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ID de trabajo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04393" y="4970774"/>
              <a:ext cx="4312382" cy="9566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84" name="メモ 83"/>
            <p:cNvSpPr/>
            <p:nvPr/>
          </p:nvSpPr>
          <p:spPr>
            <a:xfrm>
              <a:off x="204393" y="4969362"/>
              <a:ext cx="389309" cy="195776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bucle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1077928" y="5093210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ID de trabajo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1077928" y="5630849"/>
              <a:ext cx="66124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Estado del trabajo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910548" y="4291875"/>
              <a:ext cx="1817702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sendJobRequest</a:t>
              </a: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910548" y="5326346"/>
              <a:ext cx="1287538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getJobInfo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1077928" y="6128217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ID de trabajo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96" name="直線矢印コネクタ 95"/>
            <p:cNvCxnSpPr>
              <a:stCxn id="95" idx="2"/>
            </p:cNvCxnSpPr>
            <p:nvPr/>
          </p:nvCxnSpPr>
          <p:spPr>
            <a:xfrm flipH="1" flipV="1">
              <a:off x="700788" y="6620983"/>
              <a:ext cx="2024367" cy="66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077928" y="6660083"/>
              <a:ext cx="87972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Lista de UUID del viaje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910548" y="6355582"/>
              <a:ext cx="2851811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getAnalyzedTripSummaryList</a:t>
              </a: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077928" y="7210821"/>
              <a:ext cx="6233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UUID del viaje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02" name="直線矢印コネクタ 101"/>
            <p:cNvCxnSpPr>
              <a:stCxn id="101" idx="2"/>
            </p:cNvCxnSpPr>
            <p:nvPr/>
          </p:nvCxnSpPr>
          <p:spPr>
            <a:xfrm flipH="1" flipV="1">
              <a:off x="713097" y="7704132"/>
              <a:ext cx="2012056" cy="118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テキスト ボックス 102"/>
            <p:cNvSpPr txBox="1"/>
            <p:nvPr/>
          </p:nvSpPr>
          <p:spPr>
            <a:xfrm>
              <a:off x="1077928" y="7719627"/>
              <a:ext cx="640857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Detalles del viaje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2910548" y="7443962"/>
              <a:ext cx="207695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getAnalyzedTripInfo</a:t>
              </a: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647264" y="4265987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647264" y="6316365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646650" y="7404749"/>
              <a:ext cx="157006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47264" y="3404918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cxnSp>
        <p:nvCxnSpPr>
          <p:cNvPr id="61" name="直線矢印コネクタ 60"/>
          <p:cNvCxnSpPr/>
          <p:nvPr/>
        </p:nvCxnSpPr>
        <p:spPr>
          <a:xfrm flipH="1" flipV="1">
            <a:off x="2412307" y="3482592"/>
            <a:ext cx="1061143" cy="38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03" y="1047570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61" y="1052536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直線矢印コネクタ 75"/>
          <p:cNvCxnSpPr/>
          <p:nvPr/>
        </p:nvCxnSpPr>
        <p:spPr>
          <a:xfrm flipV="1">
            <a:off x="2413000" y="37846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2416599" y="4516755"/>
            <a:ext cx="1114001" cy="36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494087" y="4349125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flipV="1">
            <a:off x="2419350" y="434657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V="1">
            <a:off x="2419350" y="49149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V="1">
            <a:off x="2419350" y="550862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2276475" y="1079500"/>
            <a:ext cx="234950" cy="228600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台形 46"/>
          <p:cNvSpPr/>
          <p:nvPr/>
        </p:nvSpPr>
        <p:spPr>
          <a:xfrm>
            <a:off x="2222500" y="1330325"/>
            <a:ext cx="342900" cy="206375"/>
          </a:xfrm>
          <a:prstGeom prst="trapezoid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103</Words>
  <Application>Microsoft Macintosh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Shoichiro Watanabe</dc:creator>
  <cp:lastModifiedBy>Taku Sasaki</cp:lastModifiedBy>
  <cp:revision>42</cp:revision>
  <dcterms:created xsi:type="dcterms:W3CDTF">2016-03-24T10:31:07Z</dcterms:created>
  <dcterms:modified xsi:type="dcterms:W3CDTF">2016-06-03T12:23:46Z</dcterms:modified>
</cp:coreProperties>
</file>