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>
        <p:scale>
          <a:sx n="317" d="100"/>
          <a:sy n="317" d="100"/>
        </p:scale>
        <p:origin x="-3920" y="-1800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2 レベル</a:t>
            </a:r>
          </a:p>
          <a:p>
            <a:pPr lvl="2"/>
            <a:r>
              <a:rPr lang="ja-JP" altLang="en-US" smtClean="0"/>
              <a:t>第 3 レベル</a:t>
            </a:r>
          </a:p>
          <a:p>
            <a:pPr lvl="3"/>
            <a:r>
              <a:rPr lang="ja-JP" altLang="en-US" smtClean="0"/>
              <a:t>第 4 レベル</a:t>
            </a:r>
          </a:p>
          <a:p>
            <a:pPr lvl="4"/>
            <a:r>
              <a:rPr lang="ja-JP" altLang="en-US" smtClean="0"/>
              <a:t>第 5 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0050"/>
              <a:ext cx="463794" cy="17684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boucle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Votre application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157277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- comportement du conducteur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- mappage de contexte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 flipH="1">
              <a:off x="2723052" y="737105"/>
              <a:ext cx="53733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Données de détection de véhicules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 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3227585" cy="3355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Mise en correspondance des données de </a:t>
              </a:r>
              <a:r>
                <a:rPr lang="en-US" altLang="ja-JP" sz="600" dirty="0" err="1" smtClean="0">
                  <a:latin typeface="Arial" charset="0"/>
                </a:rPr>
                <a:t>détection</a:t>
              </a:r>
              <a:r>
                <a:rPr lang="en-US" altLang="ja-JP" sz="600" dirty="0" smtClean="0">
                  <a:latin typeface="Arial" charset="0"/>
                </a:rPr>
                <a:t> </a:t>
              </a:r>
            </a:p>
            <a:p>
              <a:r>
                <a:rPr lang="en-US" altLang="ja-JP" sz="600" dirty="0" smtClean="0">
                  <a:latin typeface="Arial" charset="0"/>
                </a:rPr>
                <a:t>de véhicules et des cartes routières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de tronçon de route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 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Type de route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031392"/>
              <a:ext cx="3422757" cy="3355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Mise en </a:t>
              </a:r>
              <a:r>
                <a:rPr lang="en-US" altLang="ja-JP" sz="600" dirty="0" err="1" smtClean="0">
                  <a:latin typeface="Arial" charset="0"/>
                </a:rPr>
                <a:t>correspondance</a:t>
              </a:r>
              <a:r>
                <a:rPr lang="en-US" altLang="ja-JP" sz="600" dirty="0" smtClean="0">
                  <a:latin typeface="Arial" charset="0"/>
                </a:rPr>
                <a:t> des </a:t>
              </a:r>
              <a:r>
                <a:rPr lang="en-US" altLang="ja-JP" sz="600" dirty="0" err="1" smtClean="0">
                  <a:latin typeface="Arial" charset="0"/>
                </a:rPr>
                <a:t>données</a:t>
              </a:r>
              <a:r>
                <a:rPr lang="en-US" altLang="ja-JP" sz="600" dirty="0" smtClean="0">
                  <a:latin typeface="Arial" charset="0"/>
                </a:rPr>
                <a:t> de détection de </a:t>
              </a:r>
            </a:p>
            <a:p>
              <a:r>
                <a:rPr lang="en-US" altLang="ja-JP" sz="600" dirty="0" err="1" smtClean="0">
                  <a:latin typeface="Arial" charset="0"/>
                </a:rPr>
                <a:t>véhicules</a:t>
              </a:r>
              <a:r>
                <a:rPr lang="en-US" altLang="ja-JP" sz="600" dirty="0" smtClean="0">
                  <a:latin typeface="Arial" charset="0"/>
                </a:rPr>
                <a:t> et des cartes routières, Type de route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 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Dates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travail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70774"/>
              <a:ext cx="439711" cy="194364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boucle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travail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Statut de travail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 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 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ID travail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Liste UUID de trajet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 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UUID de trajet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Détails du trajet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 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104</Words>
  <Application>Microsoft Macintosh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42</cp:revision>
  <dcterms:created xsi:type="dcterms:W3CDTF">2016-03-24T10:31:07Z</dcterms:created>
  <dcterms:modified xsi:type="dcterms:W3CDTF">2016-06-03T12:24:26Z</dcterms:modified>
</cp:coreProperties>
</file>