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0" y="168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5"/>
              <a:ext cx="389309" cy="195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loop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Seu
Aplicativo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15909" y="268939"/>
              <a:ext cx="1398102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Comportamento do Motivador de IoT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863230" y="268939"/>
              <a:ext cx="1308387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Mapeamento de Contexto de IoT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Insights do Motivador de IoT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Insights de Mapa de IoT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14960" y="737105"/>
              <a:ext cx="8092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 flipH="1">
              <a:off x="4516775" y="737105"/>
              <a:ext cx="649" cy="230175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Dados de Análise do Carro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Mapear Dados Correspondidos de Análise do Carro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do Link de Estrada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Tipo de Estrada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Mapear Dados Correspondidos de Análise do Carro, Tipo de Estrada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Data Inicial/Final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do job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389309" cy="195776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loop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do job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Job Status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do job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Lista de UUID da Viagem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UUID da Viagem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Detalhe da Viagem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99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41</cp:revision>
  <dcterms:created xsi:type="dcterms:W3CDTF">2016-03-24T10:31:07Z</dcterms:created>
  <dcterms:modified xsi:type="dcterms:W3CDTF">2016-06-03T12:35:11Z</dcterms:modified>
</cp:coreProperties>
</file>