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 </a:t>
            </a:r>
            <a:r>
              <a:rPr lang="en-US" b="1" dirty="0"/>
              <a:t>smart</a:t>
            </a:r>
            <a:r>
              <a:rPr lang="en-US" dirty="0"/>
              <a:t> about your </a:t>
            </a:r>
            <a:r>
              <a:rPr lang="en-US" b="1" dirty="0"/>
              <a:t>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of Smart and Presentation components in </a:t>
            </a:r>
            <a:r>
              <a:rPr lang="en-US" dirty="0" smtClean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1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types of components are there?</a:t>
            </a:r>
          </a:p>
          <a:p>
            <a:r>
              <a:rPr lang="en-US" dirty="0"/>
              <a:t>how should components interact?</a:t>
            </a:r>
          </a:p>
          <a:p>
            <a:r>
              <a:rPr lang="en-US" dirty="0"/>
              <a:t>should I inject services into any component?</a:t>
            </a:r>
          </a:p>
          <a:p>
            <a:r>
              <a:rPr lang="en-US" dirty="0"/>
              <a:t>how do I make my components reusable across views?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3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COMPONENTS</a:t>
            </a:r>
          </a:p>
          <a:p>
            <a:pPr lvl="1"/>
            <a:r>
              <a:rPr lang="en-US" dirty="0"/>
              <a:t>application-level components</a:t>
            </a:r>
          </a:p>
          <a:p>
            <a:pPr lvl="1"/>
            <a:r>
              <a:rPr lang="en-US" dirty="0"/>
              <a:t>container components </a:t>
            </a:r>
          </a:p>
          <a:p>
            <a:pPr lvl="1"/>
            <a:r>
              <a:rPr lang="en-US" dirty="0"/>
              <a:t>controller components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PRESENTATION COMPONENTS</a:t>
            </a:r>
          </a:p>
          <a:p>
            <a:pPr lvl="1"/>
            <a:r>
              <a:rPr lang="en-US" dirty="0"/>
              <a:t>pure components</a:t>
            </a:r>
          </a:p>
          <a:p>
            <a:pPr lvl="1"/>
            <a:r>
              <a:rPr lang="en-US" dirty="0"/>
              <a:t>dumb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1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concerned with </a:t>
            </a:r>
            <a:r>
              <a:rPr lang="en-US" b="1" i="1" dirty="0"/>
              <a:t>how things work</a:t>
            </a:r>
            <a:r>
              <a:rPr lang="en-US" dirty="0"/>
              <a:t>.</a:t>
            </a:r>
          </a:p>
          <a:p>
            <a:r>
              <a:rPr lang="en-US" dirty="0"/>
              <a:t>May contain both presentational and container components** inside but usually don’t have any DOM markup of their own except for some wrapping </a:t>
            </a:r>
            <a:r>
              <a:rPr lang="en-US" dirty="0" err="1"/>
              <a:t>divs</a:t>
            </a:r>
            <a:r>
              <a:rPr lang="en-US" dirty="0"/>
              <a:t>, and never have any styles.</a:t>
            </a:r>
          </a:p>
          <a:p>
            <a:r>
              <a:rPr lang="en-US" dirty="0"/>
              <a:t>Provide the data and behavior to presentational or other container components.</a:t>
            </a:r>
          </a:p>
          <a:p>
            <a:r>
              <a:rPr lang="en-US" dirty="0" smtClean="0"/>
              <a:t>Examples</a:t>
            </a:r>
            <a:r>
              <a:rPr lang="en-US" dirty="0"/>
              <a:t>: </a:t>
            </a:r>
            <a:r>
              <a:rPr lang="en-US" i="1" dirty="0" smtClean="0"/>
              <a:t>Dashboard, </a:t>
            </a:r>
            <a:r>
              <a:rPr lang="en-US" i="1" dirty="0" err="1" smtClean="0"/>
              <a:t>AccountOverview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0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concerned with </a:t>
            </a:r>
            <a:r>
              <a:rPr lang="en-US" b="1" i="1" dirty="0"/>
              <a:t>how things look</a:t>
            </a:r>
            <a:r>
              <a:rPr lang="en-US" dirty="0"/>
              <a:t>.</a:t>
            </a:r>
          </a:p>
          <a:p>
            <a:r>
              <a:rPr lang="en-US" dirty="0"/>
              <a:t>May contain both presentational and container components** inside, and usually have some DOM markup and styles of their own.</a:t>
            </a:r>
          </a:p>
          <a:p>
            <a:r>
              <a:rPr lang="en-US" dirty="0" smtClean="0"/>
              <a:t>Communicates via @Input() and @Output() decorators.</a:t>
            </a:r>
            <a:endParaRPr lang="en-US" dirty="0"/>
          </a:p>
          <a:p>
            <a:r>
              <a:rPr lang="en-US" dirty="0"/>
              <a:t>Have no dependencies on the rest of the </a:t>
            </a:r>
            <a:r>
              <a:rPr lang="en-US" dirty="0" smtClean="0"/>
              <a:t>app!</a:t>
            </a:r>
            <a:endParaRPr lang="en-US" dirty="0"/>
          </a:p>
          <a:p>
            <a:r>
              <a:rPr lang="en-US" dirty="0"/>
              <a:t>Don’t specify how the data is loaded or mutated.</a:t>
            </a:r>
          </a:p>
          <a:p>
            <a:r>
              <a:rPr lang="en-US" dirty="0"/>
              <a:t>Receive data and callbacks exclusively via </a:t>
            </a:r>
            <a:r>
              <a:rPr lang="en-US" dirty="0" smtClean="0"/>
              <a:t>decorators.</a:t>
            </a:r>
            <a:endParaRPr lang="en-US" dirty="0"/>
          </a:p>
          <a:p>
            <a:r>
              <a:rPr lang="en-US" dirty="0"/>
              <a:t>Rarely have their own state (when they do, it’s UI state rather than data).</a:t>
            </a:r>
          </a:p>
          <a:p>
            <a:r>
              <a:rPr lang="en-US" dirty="0" smtClean="0"/>
              <a:t>Examples</a:t>
            </a:r>
            <a:r>
              <a:rPr lang="en-US" dirty="0"/>
              <a:t>: </a:t>
            </a:r>
            <a:r>
              <a:rPr lang="en-US" i="1" dirty="0" err="1" smtClean="0"/>
              <a:t>DidYouKnow</a:t>
            </a:r>
            <a:r>
              <a:rPr lang="en-US" i="1" dirty="0" smtClean="0"/>
              <a:t>, </a:t>
            </a:r>
            <a:r>
              <a:rPr lang="en-US" i="1" dirty="0" err="1" smtClean="0"/>
              <a:t>BalanceDetails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1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separation of concerns. You understand your app and your UI better by writing components this way.</a:t>
            </a:r>
          </a:p>
          <a:p>
            <a:r>
              <a:rPr lang="en-US" dirty="0"/>
              <a:t>Better reusability. You can use the same presentational component with completely different state sources, and turn those into separate container components that can be further reused</a:t>
            </a:r>
            <a:r>
              <a:rPr lang="en-US" dirty="0" smtClean="0"/>
              <a:t>. (Hybrid Mobile Apps)</a:t>
            </a:r>
            <a:endParaRPr lang="en-US" dirty="0"/>
          </a:p>
          <a:p>
            <a:r>
              <a:rPr lang="en-US" dirty="0"/>
              <a:t>Presentational components are essentially your app’s “palette”. You can put them on a single page and let the designer tweak all their variations without touching the app’s logic. You can run screenshot regression tests on that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3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252" y="2193925"/>
            <a:ext cx="8045496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566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</TotalTime>
  <Words>170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Be smart about your presentation</vt:lpstr>
      <vt:lpstr>Project Structure</vt:lpstr>
      <vt:lpstr>Component Types</vt:lpstr>
      <vt:lpstr>Smart Components</vt:lpstr>
      <vt:lpstr>Presentation Components</vt:lpstr>
      <vt:lpstr>Benefits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smart about your presentation</dc:title>
  <dc:creator>Jerhemy</dc:creator>
  <cp:lastModifiedBy>Jerhemy</cp:lastModifiedBy>
  <cp:revision>5</cp:revision>
  <dcterms:created xsi:type="dcterms:W3CDTF">2017-11-05T07:01:28Z</dcterms:created>
  <dcterms:modified xsi:type="dcterms:W3CDTF">2017-11-05T20:32:04Z</dcterms:modified>
</cp:coreProperties>
</file>