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api/core/NgModule" TargetMode="External"/><Relationship Id="rId3" Type="http://schemas.openxmlformats.org/officeDocument/2006/relationships/hyperlink" Target="https://angular.io/api/platform-browser/BrowserModu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Modules &amp;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Modules?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NgModules</a:t>
            </a:r>
            <a:r>
              <a:rPr lang="en-US" dirty="0"/>
              <a:t> consolidate components, directives, and pipes into cohesive blocks of functionality, each focused on a feature area, application business domain, workflow, or common collection of utilities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purpose of a </a:t>
            </a:r>
            <a:r>
              <a:rPr lang="en-US" b="1" dirty="0" err="1"/>
              <a:t>NgModule</a:t>
            </a:r>
            <a:r>
              <a:rPr lang="en-US" b="1" dirty="0"/>
              <a:t> is to declare each thing you create in Angular</a:t>
            </a:r>
            <a:r>
              <a:rPr lang="en-US" dirty="0"/>
              <a:t>. There is two kind of main structures :</a:t>
            </a:r>
          </a:p>
          <a:p>
            <a:pPr lvl="1"/>
            <a:r>
              <a:rPr lang="en-US" b="1" dirty="0"/>
              <a:t>“declarations” is for things you’ll use in your templates : mainly components</a:t>
            </a:r>
            <a:r>
              <a:rPr lang="en-US" dirty="0"/>
              <a:t> (~ views : the classes displaying data), but also directives and pipes ;</a:t>
            </a:r>
          </a:p>
          <a:p>
            <a:pPr lvl="1"/>
            <a:r>
              <a:rPr lang="en-US" b="1" dirty="0"/>
              <a:t>“providers” is for services</a:t>
            </a:r>
            <a:r>
              <a:rPr lang="en-US" dirty="0"/>
              <a:t> (~ models : the classes getting and handling </a:t>
            </a:r>
            <a:r>
              <a:rPr lang="en-US" dirty="0" smtClean="0"/>
              <a:t>data).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smtClean="0">
                <a:hlinkClick r:id="rId2"/>
              </a:rPr>
              <a:t>NgModule</a:t>
            </a:r>
            <a:r>
              <a:rPr lang="en-US" dirty="0" smtClean="0"/>
              <a:t>({ </a:t>
            </a:r>
          </a:p>
          <a:p>
            <a:pPr marL="0" indent="0">
              <a:buNone/>
            </a:pPr>
            <a:r>
              <a:rPr lang="en-US" dirty="0" smtClean="0"/>
              <a:t>	imports: [ </a:t>
            </a:r>
            <a:r>
              <a:rPr lang="en-US" dirty="0" smtClean="0">
                <a:hlinkClick r:id="rId3"/>
              </a:rPr>
              <a:t>BrowserModule</a:t>
            </a:r>
            <a:r>
              <a:rPr lang="en-US" dirty="0" smtClean="0"/>
              <a:t> ], </a:t>
            </a:r>
          </a:p>
          <a:p>
            <a:pPr marL="0" indent="0">
              <a:buNone/>
            </a:pPr>
            <a:r>
              <a:rPr lang="en-US" dirty="0" smtClean="0"/>
              <a:t>	declarations: [ </a:t>
            </a:r>
            <a:r>
              <a:rPr lang="en-US" dirty="0" err="1" smtClean="0"/>
              <a:t>AppComponent</a:t>
            </a:r>
            <a:r>
              <a:rPr lang="en-US" dirty="0" smtClean="0"/>
              <a:t> ], </a:t>
            </a:r>
          </a:p>
          <a:p>
            <a:pPr marL="0" indent="0">
              <a:buNone/>
            </a:pPr>
            <a:r>
              <a:rPr lang="en-US" dirty="0" smtClean="0"/>
              <a:t>	bootstrap: [ </a:t>
            </a:r>
            <a:r>
              <a:rPr lang="en-US" dirty="0" err="1" smtClean="0"/>
              <a:t>AppComponent</a:t>
            </a:r>
            <a:r>
              <a:rPr lang="en-US" dirty="0" smtClean="0"/>
              <a:t> ] 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2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 to import each time you need them</a:t>
            </a:r>
          </a:p>
          <a:p>
            <a:pPr lvl="1"/>
            <a:r>
              <a:rPr lang="en-US" b="1" dirty="0" err="1"/>
              <a:t>CommonModule</a:t>
            </a:r>
            <a:r>
              <a:rPr lang="en-US" dirty="0"/>
              <a:t> (all the basics of Angular templating : bindings, *</a:t>
            </a:r>
            <a:r>
              <a:rPr lang="en-US" dirty="0" err="1"/>
              <a:t>ngIf</a:t>
            </a:r>
            <a:r>
              <a:rPr lang="en-US" dirty="0"/>
              <a:t>, *</a:t>
            </a:r>
            <a:r>
              <a:rPr lang="en-US" dirty="0" err="1"/>
              <a:t>ngFor</a:t>
            </a:r>
            <a:r>
              <a:rPr lang="en-US" dirty="0"/>
              <a:t>…), except in the first app module, because it’s already part of the </a:t>
            </a:r>
            <a:r>
              <a:rPr lang="en-US" dirty="0" err="1"/>
              <a:t>BrowserModule</a:t>
            </a:r>
            <a:endParaRPr lang="en-US" dirty="0"/>
          </a:p>
          <a:p>
            <a:pPr lvl="1"/>
            <a:r>
              <a:rPr lang="en-US" dirty="0" err="1"/>
              <a:t>FormsModule</a:t>
            </a:r>
            <a:r>
              <a:rPr lang="en-US" dirty="0"/>
              <a:t> / </a:t>
            </a:r>
            <a:r>
              <a:rPr lang="en-US" dirty="0" err="1"/>
              <a:t>ReactiveFormsModule</a:t>
            </a:r>
            <a:endParaRPr lang="en-US" dirty="0"/>
          </a:p>
          <a:p>
            <a:pPr lvl="1"/>
            <a:r>
              <a:rPr lang="en-US" dirty="0" err="1" smtClean="0"/>
              <a:t>MaterialModule</a:t>
            </a:r>
            <a:r>
              <a:rPr lang="en-US" dirty="0" smtClean="0"/>
              <a:t> </a:t>
            </a:r>
            <a:r>
              <a:rPr lang="en-US" dirty="0"/>
              <a:t>and UI modules (like </a:t>
            </a:r>
            <a:r>
              <a:rPr lang="en-US" dirty="0" err="1"/>
              <a:t>PrimeNg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any other module giving you components, directives or pipes</a:t>
            </a:r>
          </a:p>
          <a:p>
            <a:r>
              <a:rPr lang="en-US" b="1" dirty="0"/>
              <a:t>Modules to import only once</a:t>
            </a:r>
          </a:p>
          <a:p>
            <a:pPr lvl="1"/>
            <a:r>
              <a:rPr lang="en-US" b="1" dirty="0" err="1"/>
              <a:t>HttpClientModule</a:t>
            </a:r>
            <a:r>
              <a:rPr lang="en-US" b="1" dirty="0"/>
              <a:t> / </a:t>
            </a:r>
            <a:r>
              <a:rPr lang="en-US" b="1" dirty="0" err="1"/>
              <a:t>HttpModule</a:t>
            </a:r>
            <a:endParaRPr lang="en-US" dirty="0"/>
          </a:p>
          <a:p>
            <a:pPr lvl="1"/>
            <a:r>
              <a:rPr lang="en-US" dirty="0"/>
              <a:t>any other module providing you services </a:t>
            </a:r>
            <a:r>
              <a:rPr lang="en-US" i="1" dirty="0"/>
              <a:t>only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1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Made Easy via CLI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 g module </a:t>
            </a:r>
            <a:r>
              <a:rPr lang="en-US" smtClean="0"/>
              <a:t>DashboardModule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0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1647</TotalTime>
  <Words>81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 3</vt:lpstr>
      <vt:lpstr>Arial</vt:lpstr>
      <vt:lpstr>Ion</vt:lpstr>
      <vt:lpstr>Angular Modules &amp; Webpack</vt:lpstr>
      <vt:lpstr>What are Modules?</vt:lpstr>
      <vt:lpstr>Importing Modules</vt:lpstr>
      <vt:lpstr>Modules Made Easy via CLI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Modules &amp; Webpack</dc:title>
  <dc:creator>Jerhemy Waldon</dc:creator>
  <cp:lastModifiedBy>Jerhemy Waldon</cp:lastModifiedBy>
  <cp:revision>4</cp:revision>
  <dcterms:created xsi:type="dcterms:W3CDTF">2017-11-05T22:26:43Z</dcterms:created>
  <dcterms:modified xsi:type="dcterms:W3CDTF">2017-11-07T01:54:37Z</dcterms:modified>
</cp:coreProperties>
</file>