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4" r:id="rId4"/>
    <p:sldId id="258" r:id="rId5"/>
    <p:sldId id="261" r:id="rId6"/>
    <p:sldId id="259" r:id="rId7"/>
    <p:sldId id="260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01"/>
    <p:restoredTop sz="94674"/>
  </p:normalViewPr>
  <p:slideViewPr>
    <p:cSldViewPr snapToGrid="0" snapToObjects="1">
      <p:cViewPr>
        <p:scale>
          <a:sx n="123" d="100"/>
          <a:sy n="123" d="100"/>
        </p:scale>
        <p:origin x="376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33C7F8-F3FE-9A46-AA12-12555C90A9FF}" type="datetimeFigureOut">
              <a:rPr lang="en-US" smtClean="0"/>
              <a:t>11/9/17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9B78DB-E21F-094A-85E6-BFEFC90D9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340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9B78DB-E21F-094A-85E6-BFEFC90D92E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582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11/9/17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11/9/17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11/9/17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11/9/17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11/9/17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11/9/17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ngular.io/api/core/NgModule" TargetMode="External"/><Relationship Id="rId3" Type="http://schemas.openxmlformats.org/officeDocument/2006/relationships/hyperlink" Target="https://angular.io/api/platform-browser/BrowserModul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angular/angular-cli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jswaldon/angular-presentation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Angular Modules &amp; </a:t>
            </a:r>
            <a:r>
              <a:rPr lang="en-US" dirty="0" err="1" smtClean="0"/>
              <a:t>Webpack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85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437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Modules?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err="1"/>
              <a:t>NgModules</a:t>
            </a:r>
            <a:r>
              <a:rPr lang="en-US" dirty="0"/>
              <a:t> consolidate components, directives, and pipes into cohesive blocks of functionality, each focused on a feature area, application business domain, workflow, or common collection of utilities</a:t>
            </a:r>
            <a:r>
              <a:rPr lang="en-US" dirty="0" smtClean="0"/>
              <a:t>.</a:t>
            </a:r>
            <a:endParaRPr lang="en-US" b="1" dirty="0" smtClean="0"/>
          </a:p>
          <a:p>
            <a:r>
              <a:rPr lang="en-US" b="1" dirty="0" smtClean="0"/>
              <a:t>The </a:t>
            </a:r>
            <a:r>
              <a:rPr lang="en-US" b="1" dirty="0"/>
              <a:t>purpose of a </a:t>
            </a:r>
            <a:r>
              <a:rPr lang="en-US" b="1" dirty="0" err="1"/>
              <a:t>NgModule</a:t>
            </a:r>
            <a:r>
              <a:rPr lang="en-US" b="1" dirty="0"/>
              <a:t> is to declare each thing you create in Angular</a:t>
            </a:r>
            <a:r>
              <a:rPr lang="en-US" dirty="0"/>
              <a:t>. There is two kind of main structures :</a:t>
            </a:r>
          </a:p>
          <a:p>
            <a:pPr lvl="1"/>
            <a:r>
              <a:rPr lang="en-US" b="1" dirty="0"/>
              <a:t>“declarations” is for things you’ll use in your templates : mainly components</a:t>
            </a:r>
            <a:r>
              <a:rPr lang="en-US" dirty="0"/>
              <a:t> (~ views : the classes displaying data), but also directives and pipes ;</a:t>
            </a:r>
          </a:p>
          <a:p>
            <a:pPr lvl="1"/>
            <a:r>
              <a:rPr lang="en-US" b="1" dirty="0"/>
              <a:t>“providers” is for services</a:t>
            </a:r>
            <a:r>
              <a:rPr lang="en-US" dirty="0"/>
              <a:t> (~ models : the classes getting and handling </a:t>
            </a:r>
            <a:r>
              <a:rPr lang="en-US" dirty="0" smtClean="0"/>
              <a:t>data).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@</a:t>
            </a:r>
            <a:r>
              <a:rPr lang="en-US" dirty="0" smtClean="0">
                <a:hlinkClick r:id="rId2"/>
              </a:rPr>
              <a:t>NgModule</a:t>
            </a:r>
            <a:r>
              <a:rPr lang="en-US" dirty="0" smtClean="0"/>
              <a:t>({ </a:t>
            </a:r>
          </a:p>
          <a:p>
            <a:pPr marL="0" indent="0">
              <a:buNone/>
            </a:pPr>
            <a:r>
              <a:rPr lang="en-US" dirty="0" smtClean="0"/>
              <a:t>	imports: [ </a:t>
            </a:r>
            <a:r>
              <a:rPr lang="en-US" dirty="0" smtClean="0">
                <a:hlinkClick r:id="rId3"/>
              </a:rPr>
              <a:t>BrowserModule</a:t>
            </a:r>
            <a:r>
              <a:rPr lang="en-US" dirty="0" smtClean="0"/>
              <a:t> ], </a:t>
            </a:r>
          </a:p>
          <a:p>
            <a:pPr marL="0" indent="0">
              <a:buNone/>
            </a:pPr>
            <a:r>
              <a:rPr lang="en-US" dirty="0" smtClean="0"/>
              <a:t>	declarations: [ </a:t>
            </a:r>
            <a:r>
              <a:rPr lang="en-US" dirty="0" err="1" smtClean="0"/>
              <a:t>AppComponent</a:t>
            </a:r>
            <a:r>
              <a:rPr lang="en-US" dirty="0" smtClean="0"/>
              <a:t> ], </a:t>
            </a:r>
          </a:p>
          <a:p>
            <a:pPr marL="0" indent="0">
              <a:buNone/>
            </a:pPr>
            <a:r>
              <a:rPr lang="en-US" dirty="0" smtClean="0"/>
              <a:t>	bootstrap: [ </a:t>
            </a:r>
            <a:r>
              <a:rPr lang="en-US" dirty="0" err="1" smtClean="0"/>
              <a:t>AppComponent</a:t>
            </a:r>
            <a:r>
              <a:rPr lang="en-US" dirty="0" smtClean="0"/>
              <a:t> ] </a:t>
            </a:r>
          </a:p>
          <a:p>
            <a:pPr marL="0" indent="0">
              <a:buNone/>
            </a:pPr>
            <a:r>
              <a:rPr lang="en-US" dirty="0" smtClean="0"/>
              <a:t>})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723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for lazy 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Move </a:t>
            </a:r>
            <a:r>
              <a:rPr lang="en-US" dirty="0"/>
              <a:t>components and assets into their own module</a:t>
            </a:r>
          </a:p>
          <a:p>
            <a:r>
              <a:rPr lang="en-US" b="1" dirty="0"/>
              <a:t>DO NOT</a:t>
            </a:r>
            <a:r>
              <a:rPr lang="en-US" dirty="0"/>
              <a:t> load the module in the main </a:t>
            </a:r>
            <a:r>
              <a:rPr lang="en-US" dirty="0" err="1"/>
              <a:t>AppModule</a:t>
            </a:r>
            <a:endParaRPr lang="en-US" dirty="0"/>
          </a:p>
          <a:p>
            <a:r>
              <a:rPr lang="en-US" dirty="0"/>
              <a:t>Lazy loading will be setup in the main routing file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044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Modules to import each time you need them</a:t>
            </a:r>
          </a:p>
          <a:p>
            <a:pPr lvl="1"/>
            <a:r>
              <a:rPr lang="en-US" b="1" dirty="0" err="1"/>
              <a:t>CommonModule</a:t>
            </a:r>
            <a:r>
              <a:rPr lang="en-US" dirty="0"/>
              <a:t> (all the basics of Angular templating : bindings, *</a:t>
            </a:r>
            <a:r>
              <a:rPr lang="en-US" dirty="0" err="1"/>
              <a:t>ngIf</a:t>
            </a:r>
            <a:r>
              <a:rPr lang="en-US" dirty="0"/>
              <a:t>, *</a:t>
            </a:r>
            <a:r>
              <a:rPr lang="en-US" dirty="0" err="1"/>
              <a:t>ngFor</a:t>
            </a:r>
            <a:r>
              <a:rPr lang="en-US" dirty="0"/>
              <a:t>…), except in the first app module, because it’s already part of the </a:t>
            </a:r>
            <a:r>
              <a:rPr lang="en-US" dirty="0" err="1"/>
              <a:t>BrowserModule</a:t>
            </a:r>
            <a:endParaRPr lang="en-US" dirty="0"/>
          </a:p>
          <a:p>
            <a:pPr lvl="1"/>
            <a:r>
              <a:rPr lang="en-US" dirty="0" err="1"/>
              <a:t>FormsModule</a:t>
            </a:r>
            <a:r>
              <a:rPr lang="en-US" dirty="0"/>
              <a:t> / </a:t>
            </a:r>
            <a:r>
              <a:rPr lang="en-US" dirty="0" err="1"/>
              <a:t>ReactiveFormsModule</a:t>
            </a:r>
            <a:endParaRPr lang="en-US" dirty="0"/>
          </a:p>
          <a:p>
            <a:pPr lvl="1"/>
            <a:r>
              <a:rPr lang="en-US" dirty="0" err="1" smtClean="0"/>
              <a:t>MaterialModule</a:t>
            </a:r>
            <a:r>
              <a:rPr lang="en-US" dirty="0" smtClean="0"/>
              <a:t> </a:t>
            </a:r>
            <a:r>
              <a:rPr lang="en-US" dirty="0"/>
              <a:t>and UI modules (like </a:t>
            </a:r>
            <a:r>
              <a:rPr lang="en-US" dirty="0" err="1"/>
              <a:t>PrimeNg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any other module giving you components, directives or pipes</a:t>
            </a:r>
          </a:p>
          <a:p>
            <a:r>
              <a:rPr lang="en-US" b="1" dirty="0"/>
              <a:t>Modules to import only once</a:t>
            </a:r>
          </a:p>
          <a:p>
            <a:pPr lvl="1"/>
            <a:r>
              <a:rPr lang="en-US" b="1" dirty="0" err="1"/>
              <a:t>HttpClientModule</a:t>
            </a:r>
            <a:r>
              <a:rPr lang="en-US" b="1" dirty="0"/>
              <a:t> / </a:t>
            </a:r>
            <a:r>
              <a:rPr lang="en-US" b="1" dirty="0" err="1"/>
              <a:t>HttpModule</a:t>
            </a:r>
            <a:endParaRPr lang="en-US" dirty="0"/>
          </a:p>
          <a:p>
            <a:pPr lvl="1"/>
            <a:r>
              <a:rPr lang="en-US" dirty="0"/>
              <a:t>any other module providing you services </a:t>
            </a:r>
            <a:r>
              <a:rPr lang="en-US" i="1" dirty="0"/>
              <a:t>only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910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CLI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github.com/angular/angular-cli</a:t>
            </a:r>
            <a:endParaRPr lang="en-US" dirty="0" smtClean="0"/>
          </a:p>
          <a:p>
            <a:pPr lvl="1"/>
            <a:r>
              <a:rPr lang="en-US" dirty="0" smtClean="0"/>
              <a:t>Facilitates quick project and tooling setup</a:t>
            </a:r>
          </a:p>
          <a:p>
            <a:pPr lvl="1"/>
            <a:r>
              <a:rPr lang="en-US" dirty="0" smtClean="0"/>
              <a:t>Ensures that components and services are property referenced when created using tools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95657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 Made Easy via CLI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new Project</a:t>
            </a:r>
          </a:p>
          <a:p>
            <a:pPr lvl="1"/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ng new &lt;project-name&gt; --routing --style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scss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smtClean="0"/>
              <a:t>Create Modules</a:t>
            </a:r>
          </a:p>
          <a:p>
            <a:pPr lvl="1"/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ng generate module &lt;module-name&gt; --routing</a:t>
            </a:r>
          </a:p>
          <a:p>
            <a:r>
              <a:rPr lang="en-US" dirty="0" smtClean="0"/>
              <a:t>Create Module Components</a:t>
            </a:r>
          </a:p>
          <a:p>
            <a:pPr marL="742950" lvl="2" indent="-342900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ng generate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component &lt;component-name&gt; --module &lt;module-name&gt;</a:t>
            </a:r>
          </a:p>
          <a:p>
            <a:pPr marL="342900" lvl="1" indent="-342900"/>
            <a:r>
              <a:rPr lang="en-US" dirty="0" smtClean="0"/>
              <a:t>Add Your Routes</a:t>
            </a:r>
          </a:p>
          <a:p>
            <a:pPr marL="342900" lvl="1" indent="-342900"/>
            <a:r>
              <a:rPr lang="en-US" dirty="0" smtClean="0"/>
              <a:t>PROFIT!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70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Lazy Loading Routes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Lazy Loading Routes</a:t>
            </a:r>
            <a:endParaRPr lang="en-US" sz="1800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200" b="1" dirty="0" err="1" smtClean="0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sz="12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routes: Routes = </a:t>
            </a: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[{ </a:t>
            </a:r>
            <a:endParaRPr lang="en-US" sz="12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path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: 'dashboard', </a:t>
            </a:r>
            <a:r>
              <a:rPr lang="en-US" sz="1200" dirty="0" err="1" smtClean="0">
                <a:latin typeface="Courier New" charset="0"/>
                <a:ea typeface="Courier New" charset="0"/>
                <a:cs typeface="Courier New" charset="0"/>
              </a:rPr>
              <a:t>loadChildren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: './dashboard/</a:t>
            </a:r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dashboard.module#DashboardModule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' 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},{ </a:t>
            </a:r>
          </a:p>
          <a:p>
            <a:pPr marL="0" indent="0">
              <a:buNone/>
            </a:pP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path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: 'account', </a:t>
            </a:r>
            <a:r>
              <a:rPr lang="en-US" sz="1200" dirty="0" err="1" smtClean="0">
                <a:latin typeface="Courier New" charset="0"/>
                <a:ea typeface="Courier New" charset="0"/>
                <a:cs typeface="Courier New" charset="0"/>
              </a:rPr>
              <a:t>loadChildren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: </a:t>
            </a: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'./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account/</a:t>
            </a:r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account.module#AccountModule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' </a:t>
            </a:r>
            <a:endParaRPr lang="en-US" sz="12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}];</a:t>
            </a:r>
          </a:p>
          <a:p>
            <a:pPr marL="0" indent="0">
              <a:buNone/>
            </a:pPr>
            <a:endParaRPr lang="en-US" sz="120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5346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Module Child Routes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Child Routes</a:t>
            </a:r>
          </a:p>
          <a:p>
            <a:pPr marL="57150" indent="0">
              <a:buNone/>
            </a:pPr>
            <a:r>
              <a:rPr lang="en-US" sz="1600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routes: Routes = [{ </a:t>
            </a:r>
          </a:p>
          <a:p>
            <a:pPr marL="5715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	path: '', component: 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DashboardViewComponent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,</a:t>
            </a:r>
            <a:br>
              <a:rPr lang="en-US" sz="16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  		children: [</a:t>
            </a:r>
            <a:br>
              <a:rPr lang="en-US" sz="16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     		{ path: '', 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redirectTo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: 'demo1', 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pathMatch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: 'full' },</a:t>
            </a:r>
            <a:br>
              <a:rPr lang="en-US" sz="16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     		{ path: 'demo1', component: 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DashboardDemoComponent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},</a:t>
            </a:r>
            <a:br>
              <a:rPr lang="en-US" sz="16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     		{ path: 'demo2', component: DashboardDemo2Component },</a:t>
            </a:r>
            <a:br>
              <a:rPr lang="en-US" sz="16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   	]</a:t>
            </a:r>
            <a:br>
              <a:rPr lang="en-US" sz="16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}];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029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https://github.com/jswaldon/angular-presentations</a:t>
            </a:r>
            <a:endParaRPr lang="en-US" dirty="0" smtClean="0"/>
          </a:p>
          <a:p>
            <a:pPr lvl="1"/>
            <a:r>
              <a:rPr lang="en-US" dirty="0"/>
              <a:t>m</a:t>
            </a:r>
            <a:r>
              <a:rPr lang="en-US" dirty="0" smtClean="0"/>
              <a:t>odule-</a:t>
            </a:r>
            <a:r>
              <a:rPr lang="en-US" dirty="0" err="1" smtClean="0"/>
              <a:t>webpack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2571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3076</TotalTime>
  <Words>190</Words>
  <Application>Microsoft Macintosh PowerPoint</Application>
  <PresentationFormat>Widescreen</PresentationFormat>
  <Paragraphs>54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Century Gothic</vt:lpstr>
      <vt:lpstr>Courier New</vt:lpstr>
      <vt:lpstr>Wingdings 3</vt:lpstr>
      <vt:lpstr>Arial</vt:lpstr>
      <vt:lpstr>Ion</vt:lpstr>
      <vt:lpstr>Angular Modules &amp; Webpack</vt:lpstr>
      <vt:lpstr>What are Modules?</vt:lpstr>
      <vt:lpstr>Rules for lazy loading</vt:lpstr>
      <vt:lpstr>Importing Modules</vt:lpstr>
      <vt:lpstr>Angular CLI</vt:lpstr>
      <vt:lpstr>Modules Made Easy via CLI </vt:lpstr>
      <vt:lpstr>Adding Lazy Loading Routes </vt:lpstr>
      <vt:lpstr>Adding Module Child Routes</vt:lpstr>
      <vt:lpstr>DEMO</vt:lpstr>
      <vt:lpstr>Questions?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Modules &amp; Webpack</dc:title>
  <dc:creator>Jerhemy Waldon</dc:creator>
  <cp:lastModifiedBy>Jerhemy Waldon</cp:lastModifiedBy>
  <cp:revision>11</cp:revision>
  <dcterms:created xsi:type="dcterms:W3CDTF">2017-11-05T22:26:43Z</dcterms:created>
  <dcterms:modified xsi:type="dcterms:W3CDTF">2017-11-09T13:05:51Z</dcterms:modified>
</cp:coreProperties>
</file>