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1584E-7273-4D3B-A72C-CEA3D21265DB}" type="datetimeFigureOut">
              <a:rPr lang="en-GB" smtClean="0"/>
              <a:t>02/03/2016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F03F-247A-442F-B83B-335AEF4F74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4111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1584E-7273-4D3B-A72C-CEA3D21265DB}" type="datetimeFigureOut">
              <a:rPr lang="en-GB" smtClean="0"/>
              <a:t>02/03/2016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F03F-247A-442F-B83B-335AEF4F74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7629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1584E-7273-4D3B-A72C-CEA3D21265DB}" type="datetimeFigureOut">
              <a:rPr lang="en-GB" smtClean="0"/>
              <a:t>02/03/2016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F03F-247A-442F-B83B-335AEF4F74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190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1584E-7273-4D3B-A72C-CEA3D21265DB}" type="datetimeFigureOut">
              <a:rPr lang="en-GB" smtClean="0"/>
              <a:t>02/03/2016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F03F-247A-442F-B83B-335AEF4F74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93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1584E-7273-4D3B-A72C-CEA3D21265DB}" type="datetimeFigureOut">
              <a:rPr lang="en-GB" smtClean="0"/>
              <a:t>02/03/2016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F03F-247A-442F-B83B-335AEF4F74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4694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1584E-7273-4D3B-A72C-CEA3D21265DB}" type="datetimeFigureOut">
              <a:rPr lang="en-GB" smtClean="0"/>
              <a:t>02/03/2016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F03F-247A-442F-B83B-335AEF4F74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224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1584E-7273-4D3B-A72C-CEA3D21265DB}" type="datetimeFigureOut">
              <a:rPr lang="en-GB" smtClean="0"/>
              <a:t>02/03/2016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F03F-247A-442F-B83B-335AEF4F74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9486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1584E-7273-4D3B-A72C-CEA3D21265DB}" type="datetimeFigureOut">
              <a:rPr lang="en-GB" smtClean="0"/>
              <a:t>02/03/2016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F03F-247A-442F-B83B-335AEF4F74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601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1584E-7273-4D3B-A72C-CEA3D21265DB}" type="datetimeFigureOut">
              <a:rPr lang="en-GB" smtClean="0"/>
              <a:t>02/03/2016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F03F-247A-442F-B83B-335AEF4F74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486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1584E-7273-4D3B-A72C-CEA3D21265DB}" type="datetimeFigureOut">
              <a:rPr lang="en-GB" smtClean="0"/>
              <a:t>02/03/2016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F03F-247A-442F-B83B-335AEF4F74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674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1584E-7273-4D3B-A72C-CEA3D21265DB}" type="datetimeFigureOut">
              <a:rPr lang="en-GB" smtClean="0"/>
              <a:t>02/03/2016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F03F-247A-442F-B83B-335AEF4F74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727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1584E-7273-4D3B-A72C-CEA3D21265DB}" type="datetimeFigureOut">
              <a:rPr lang="en-GB" smtClean="0"/>
              <a:t>02/03/2016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CF03F-247A-442F-B83B-335AEF4F74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788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29.png"/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12" Type="http://schemas.openxmlformats.org/officeDocument/2006/relationships/image" Target="../media/image1.png"/><Relationship Id="rId2" Type="http://schemas.openxmlformats.org/officeDocument/2006/relationships/image" Target="../media/image19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8.png"/><Relationship Id="rId5" Type="http://schemas.openxmlformats.org/officeDocument/2006/relationships/image" Target="../media/image23.png"/><Relationship Id="rId15" Type="http://schemas.openxmlformats.org/officeDocument/2006/relationships/image" Target="../media/image31.png"/><Relationship Id="rId10" Type="http://schemas.openxmlformats.org/officeDocument/2006/relationships/image" Target="../media/image20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Screen Shot 2016-02-09 at 17.25.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700" y="-1470026"/>
            <a:ext cx="27241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creen Shot 2016-02-09 at 17.23.3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0" y="-1155701"/>
            <a:ext cx="23050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vault_icon&amp;4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2628899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hare_icon&amp;4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525" y="2730502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Screen Shot 2016-02-09 at 17.23.07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975" y="2281237"/>
            <a:ext cx="12668250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ackground22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-2341563"/>
            <a:ext cx="4762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align_right_icon&amp;48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300" y="4191001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lign_left_icon&amp;48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638" y="4486275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user_icon&amp;48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4784726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essage_attention_icon&amp;48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3875088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user_icon&amp;48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" y="3621087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align_left_icon&amp;48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3757613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Screen Shot 2016-02-08 at 23.01.16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59262" y="3965575"/>
            <a:ext cx="26289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rrow copy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0" y="4498975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arrow copy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25900" y="328295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delete_icon&amp;48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0" y="3344862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 descr="green-bar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3429000"/>
            <a:ext cx="952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doc_export_icon&amp;48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0" y="4264025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 descr="Screen Shot 2016-02-08 at 23.28.05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39950" y="-742950"/>
            <a:ext cx="22098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Screen Shot 2016-02-12 at 14.41.47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050" y="511175"/>
            <a:ext cx="779145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25" descr="Screen Shot 2016-02-08 at 23.19.59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5289550"/>
            <a:ext cx="147828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Screen Shot 2016-02-09 at 17.23.42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65337" y="2192337"/>
            <a:ext cx="18669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Picture 27" descr="Screen Shot 2016-02-08 at 23.28.05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82925" y="2060575"/>
            <a:ext cx="22098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doc_export_icon&amp;48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4297362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29" descr="share_icon&amp;4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95649" y="825499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align_right_icon&amp;48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28837" y="6096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5" name="Picture 31" descr="Screen Shot 2016-02-09 at 17.26.35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90800" y="1463675"/>
            <a:ext cx="15049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creen Shot 2016-02-09 at 15.14.44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825" y="215899"/>
            <a:ext cx="718185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511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Screen Shot 2016-02-09 at 17.23.4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136" y="1929514"/>
            <a:ext cx="18669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creen Shot 2016-02-09 at 17.23.3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562" y="481714"/>
            <a:ext cx="23050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glasses_icon&amp;4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601" y="3492709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lock_open_icon&amp;4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085" y="3492709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wallet_icon&amp;48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635" y="3473971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Screen Shot 2016-02-09 at 17.24.37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85" y="449705"/>
            <a:ext cx="5334000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Screen Shot 2016-02-09 at 17.24.00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229" y="996064"/>
            <a:ext cx="24193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Picture 15" descr="Screen Shot 2016-02-09 at 17.24.14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85" y="1624714"/>
            <a:ext cx="3924300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Screen Shot 2016-02-09 at 17.26.35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0524" y="1224664"/>
            <a:ext cx="15049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5" name="Picture 17" descr="Screen Shot 2016-02-09 at 17.26.55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929" y="1739014"/>
            <a:ext cx="11239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Screen Shot 2016-02-09 at 17.25.10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85" y="1034164"/>
            <a:ext cx="2724150" cy="62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7" name="Picture 29" descr="Screen Shot 2016-02-09 at 17.23.51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85" y="2900462"/>
            <a:ext cx="23431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padlock_closed_icon&amp;48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340" y="4504680"/>
            <a:ext cx="457200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2" name="Picture 34" descr="Screen Shot 2016-02-09 at 17.24.26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504" y="2846282"/>
            <a:ext cx="48387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2365635" y="4733280"/>
            <a:ext cx="457200" cy="457201"/>
            <a:chOff x="5854945" y="4343124"/>
            <a:chExt cx="596134" cy="596135"/>
          </a:xfrm>
        </p:grpSpPr>
        <p:pic>
          <p:nvPicPr>
            <p:cNvPr id="2080" name="Picture 32" descr="wallet_icon&amp;48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3879" y="4482059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9" name="Picture 31" descr="checkmark_icon&amp;48.png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4945" y="4343124"/>
              <a:ext cx="277868" cy="277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40266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Jerica Tolentino</dc:creator>
  <cp:lastModifiedBy>Jerica Tolentino</cp:lastModifiedBy>
  <cp:revision>5</cp:revision>
  <dcterms:created xsi:type="dcterms:W3CDTF">2016-03-02T21:29:49Z</dcterms:created>
  <dcterms:modified xsi:type="dcterms:W3CDTF">2016-03-02T22:57:41Z</dcterms:modified>
</cp:coreProperties>
</file>