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1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62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19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93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69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22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48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60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8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67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1584E-7273-4D3B-A72C-CEA3D21265DB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78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1.png"/><Relationship Id="rId2" Type="http://schemas.openxmlformats.org/officeDocument/2006/relationships/image" Target="../media/image19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1.png"/><Relationship Id="rId10" Type="http://schemas.openxmlformats.org/officeDocument/2006/relationships/image" Target="../media/image2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Screen Shot 2016-02-09 at 17.25.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700" y="-1470026"/>
            <a:ext cx="27241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reen Shot 2016-02-09 at 17.23.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-1155701"/>
            <a:ext cx="23050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vault_icon&amp;4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262889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hare_icon&amp;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273050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Screen Shot 2016-02-09 at 17.23.0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2281237"/>
            <a:ext cx="126682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ackground2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-2341563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align_right_icon&amp;4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419100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lign_left_icon&amp;4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8" y="448627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user_icon&amp;4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478472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essage_attention_icon&amp;4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387508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user_icon&amp;4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362108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lign_left_icon&amp;4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75761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Screen Shot 2016-02-08 at 23.01.1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59262" y="3965575"/>
            <a:ext cx="26289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rrow copy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449897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arrow copy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5900" y="328295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elete_icon&amp;48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0" y="334486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green-bar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429000"/>
            <a:ext cx="952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c_export_icon&amp;48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42640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Screen Shot 2016-02-08 at 23.28.05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9950" y="-742950"/>
            <a:ext cx="2209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creen Shot 2016-02-12 at 14.41.47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511175"/>
            <a:ext cx="77914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Screen Shot 2016-02-08 at 23.19.59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5289550"/>
            <a:ext cx="147828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creen Shot 2016-02-09 at 17.23.42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5337" y="2192337"/>
            <a:ext cx="18669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Screen Shot 2016-02-08 at 23.28.05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82925" y="2060575"/>
            <a:ext cx="2209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oc_export_icon&amp;48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29736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share_icon&amp;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5649" y="82549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align_right_icon&amp;4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8837" y="6096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Screen Shot 2016-02-09 at 17.26.35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0800" y="1463675"/>
            <a:ext cx="15049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 Shot 2016-02-09 at 15.14.44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215899"/>
            <a:ext cx="718185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creen Shot 2016-02-08 at 23.01.1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195388"/>
            <a:ext cx="26289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51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Screen Shot 2016-02-09 at 17.23.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36" y="1929514"/>
            <a:ext cx="18669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reen Shot 2016-02-09 at 17.23.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562" y="481714"/>
            <a:ext cx="23050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lasses_icon&amp;4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01" y="349270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lock_open_icon&amp;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085" y="349270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allet_icon&amp;4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35" y="347397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Screen Shot 2016-02-09 at 17.24.3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85" y="449705"/>
            <a:ext cx="53340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Screen Shot 2016-02-09 at 17.24.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29" y="996064"/>
            <a:ext cx="24193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Screen Shot 2016-02-09 at 17.24.1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85" y="1624714"/>
            <a:ext cx="39243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reen Shot 2016-02-09 at 17.26.3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524" y="1224664"/>
            <a:ext cx="15049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Screen Shot 2016-02-09 at 17.26.55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929" y="1739014"/>
            <a:ext cx="11239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creen Shot 2016-02-09 at 17.25.10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85" y="1034164"/>
            <a:ext cx="27241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 descr="Screen Shot 2016-02-09 at 17.23.5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85" y="2900462"/>
            <a:ext cx="23431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padlock_closed_icon&amp;48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0" y="4504680"/>
            <a:ext cx="4572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Screen Shot 2016-02-09 at 17.24.26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04" y="2846282"/>
            <a:ext cx="48387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365635" y="4733280"/>
            <a:ext cx="457200" cy="457201"/>
            <a:chOff x="5854945" y="4343124"/>
            <a:chExt cx="596134" cy="596135"/>
          </a:xfrm>
        </p:grpSpPr>
        <p:pic>
          <p:nvPicPr>
            <p:cNvPr id="2080" name="Picture 32" descr="wallet_icon&amp;48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3879" y="448205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9" name="Picture 31" descr="checkmark_icon&amp;48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945" y="4343124"/>
              <a:ext cx="277868" cy="277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026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Jerica Tolentino</dc:creator>
  <cp:lastModifiedBy>Jerica Tolentino</cp:lastModifiedBy>
  <cp:revision>7</cp:revision>
  <dcterms:created xsi:type="dcterms:W3CDTF">2016-03-02T21:29:49Z</dcterms:created>
  <dcterms:modified xsi:type="dcterms:W3CDTF">2016-03-13T23:28:56Z</dcterms:modified>
</cp:coreProperties>
</file>