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2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5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2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22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9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7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2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6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2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6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7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6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5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2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9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19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J’s music studio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Jericho </a:t>
            </a:r>
            <a:r>
              <a:rPr lang="en-US" dirty="0" err="1" smtClean="0"/>
              <a:t>M.Gane</a:t>
            </a:r>
            <a:endParaRPr lang="en-US" dirty="0" smtClean="0"/>
          </a:p>
          <a:p>
            <a:r>
              <a:rPr lang="en-US" dirty="0" smtClean="0"/>
              <a:t>BSIT-3C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UiKit</a:t>
            </a:r>
            <a:r>
              <a:rPr lang="en-US" dirty="0" smtClean="0"/>
              <a:t> Cards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9" y="3440120"/>
            <a:ext cx="10960673" cy="2435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21589"/>
            <a:ext cx="10960673" cy="17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Parallax Effect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5" y="1853248"/>
            <a:ext cx="11309365" cy="610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14" y="2893210"/>
            <a:ext cx="7424765" cy="30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8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Form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23999"/>
            <a:ext cx="4767138" cy="2889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535423"/>
            <a:ext cx="11075899" cy="2135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167" y="1523999"/>
            <a:ext cx="6186843" cy="28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4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22348"/>
            <a:ext cx="7741985" cy="1648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551" y="1422348"/>
            <a:ext cx="3206444" cy="2893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173751"/>
            <a:ext cx="7741985" cy="354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UiKit</a:t>
            </a:r>
            <a:r>
              <a:rPr lang="en-US" dirty="0" smtClean="0"/>
              <a:t> Grid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29305"/>
            <a:ext cx="10668065" cy="194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3267456"/>
            <a:ext cx="8331762" cy="33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2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1743520"/>
            <a:ext cx="11387327" cy="40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3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23" y="2854542"/>
            <a:ext cx="9404723" cy="1400530"/>
          </a:xfrm>
        </p:spPr>
        <p:txBody>
          <a:bodyPr/>
          <a:lstStyle/>
          <a:p>
            <a:r>
              <a:rPr lang="en-US" dirty="0" smtClean="0"/>
              <a:t>			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CSS framework</a:t>
            </a:r>
            <a:endParaRPr lang="en-US" sz="4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54" y="1675384"/>
            <a:ext cx="6287669" cy="390855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UiKit</a:t>
            </a:r>
            <a:r>
              <a:rPr lang="en-US" sz="2000" dirty="0" smtClean="0"/>
              <a:t> v3</a:t>
            </a:r>
          </a:p>
          <a:p>
            <a:r>
              <a:rPr lang="en-PH" sz="2000" dirty="0"/>
              <a:t>A lightweight and modular front-end framework for developing fast and powerful web interfaces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2" y="2502154"/>
            <a:ext cx="11728450" cy="2044700"/>
          </a:xfrm>
        </p:spPr>
      </p:pic>
    </p:spTree>
    <p:extLst>
      <p:ext uri="{BB962C8B-B14F-4D97-AF65-F5344CB8AC3E}">
        <p14:creationId xmlns:p14="http://schemas.microsoft.com/office/powerpoint/2010/main" val="22616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402"/>
          </a:xfrm>
        </p:spPr>
        <p:txBody>
          <a:bodyPr/>
          <a:lstStyle/>
          <a:p>
            <a:r>
              <a:rPr lang="en-US" dirty="0" smtClean="0"/>
              <a:t>Desktop </a:t>
            </a:r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7" y="1341120"/>
            <a:ext cx="8546658" cy="3291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7" y="4772509"/>
            <a:ext cx="11582465" cy="1335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16" y="1351862"/>
            <a:ext cx="2923616" cy="32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smtClean="0"/>
              <a:t>Navbar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52983"/>
            <a:ext cx="10765602" cy="3562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74" y="4958831"/>
            <a:ext cx="4086795" cy="91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20" y="4958831"/>
            <a:ext cx="4058216" cy="16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Slideshow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79703"/>
            <a:ext cx="10838753" cy="38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Down Button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5" y="1299116"/>
            <a:ext cx="4819190" cy="1895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3316224"/>
            <a:ext cx="10668065" cy="329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36" y="3767329"/>
            <a:ext cx="570090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85964"/>
            <a:ext cx="4950017" cy="2298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3913632"/>
            <a:ext cx="10619297" cy="2742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24" y="259800"/>
            <a:ext cx="3023616" cy="33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to top button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744" y="2819398"/>
            <a:ext cx="1371664" cy="1243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3" y="1472748"/>
            <a:ext cx="5786650" cy="39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</TotalTime>
  <Words>52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J’s music studio website</vt:lpstr>
      <vt:lpstr>CSS framework</vt:lpstr>
      <vt:lpstr>Header Files</vt:lpstr>
      <vt:lpstr>Desktop Navbar</vt:lpstr>
      <vt:lpstr>Mobile Navbar</vt:lpstr>
      <vt:lpstr>Slideshow</vt:lpstr>
      <vt:lpstr>Scroll Down Button</vt:lpstr>
      <vt:lpstr>Media Query</vt:lpstr>
      <vt:lpstr>Scroll to top button</vt:lpstr>
      <vt:lpstr>UiKit Cards</vt:lpstr>
      <vt:lpstr>Parallax Effect</vt:lpstr>
      <vt:lpstr>Empty Form Validation</vt:lpstr>
      <vt:lpstr>Google maps</vt:lpstr>
      <vt:lpstr>UiKit Grid</vt:lpstr>
      <vt:lpstr>Footer</vt:lpstr>
      <vt:lpstr>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J’s music studio website</dc:title>
  <dc:creator>Jericho Gane</dc:creator>
  <cp:lastModifiedBy>Jericho Gane</cp:lastModifiedBy>
  <cp:revision>12</cp:revision>
  <dcterms:created xsi:type="dcterms:W3CDTF">2018-05-01T11:07:08Z</dcterms:created>
  <dcterms:modified xsi:type="dcterms:W3CDTF">2018-05-02T05:30:59Z</dcterms:modified>
</cp:coreProperties>
</file>