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9" autoAdjust="0"/>
    <p:restoredTop sz="94660"/>
  </p:normalViewPr>
  <p:slideViewPr>
    <p:cSldViewPr snapToGrid="0">
      <p:cViewPr>
        <p:scale>
          <a:sx n="75" d="100"/>
          <a:sy n="75" d="100"/>
        </p:scale>
        <p:origin x="1095" y="6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D527-BE04-4296-9D15-C552E48C8A21}" type="datetimeFigureOut">
              <a:rPr lang="en-SG" smtClean="0"/>
              <a:t>29/9/2023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6C4C-D270-4D89-8C59-DB0B8C8049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610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D527-BE04-4296-9D15-C552E48C8A21}" type="datetimeFigureOut">
              <a:rPr lang="en-SG" smtClean="0"/>
              <a:t>29/9/2023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6C4C-D270-4D89-8C59-DB0B8C8049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46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D527-BE04-4296-9D15-C552E48C8A21}" type="datetimeFigureOut">
              <a:rPr lang="en-SG" smtClean="0"/>
              <a:t>29/9/2023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6C4C-D270-4D89-8C59-DB0B8C804975}" type="slidenum">
              <a:rPr lang="en-SG" smtClean="0"/>
              <a:t>‹#›</a:t>
            </a:fld>
            <a:endParaRPr lang="en-S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6831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D527-BE04-4296-9D15-C552E48C8A21}" type="datetimeFigureOut">
              <a:rPr lang="en-SG" smtClean="0"/>
              <a:t>29/9/2023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6C4C-D270-4D89-8C59-DB0B8C8049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9477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D527-BE04-4296-9D15-C552E48C8A21}" type="datetimeFigureOut">
              <a:rPr lang="en-SG" smtClean="0"/>
              <a:t>29/9/2023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6C4C-D270-4D89-8C59-DB0B8C804975}" type="slidenum">
              <a:rPr lang="en-SG" smtClean="0"/>
              <a:t>‹#›</a:t>
            </a:fld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9088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D527-BE04-4296-9D15-C552E48C8A21}" type="datetimeFigureOut">
              <a:rPr lang="en-SG" smtClean="0"/>
              <a:t>29/9/2023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6C4C-D270-4D89-8C59-DB0B8C8049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2545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D527-BE04-4296-9D15-C552E48C8A21}" type="datetimeFigureOut">
              <a:rPr lang="en-SG" smtClean="0"/>
              <a:t>29/9/2023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6C4C-D270-4D89-8C59-DB0B8C8049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1699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D527-BE04-4296-9D15-C552E48C8A21}" type="datetimeFigureOut">
              <a:rPr lang="en-SG" smtClean="0"/>
              <a:t>29/9/2023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6C4C-D270-4D89-8C59-DB0B8C8049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091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D527-BE04-4296-9D15-C552E48C8A21}" type="datetimeFigureOut">
              <a:rPr lang="en-SG" smtClean="0"/>
              <a:t>29/9/2023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6C4C-D270-4D89-8C59-DB0B8C8049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211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D527-BE04-4296-9D15-C552E48C8A21}" type="datetimeFigureOut">
              <a:rPr lang="en-SG" smtClean="0"/>
              <a:t>29/9/2023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6C4C-D270-4D89-8C59-DB0B8C8049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507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D527-BE04-4296-9D15-C552E48C8A21}" type="datetimeFigureOut">
              <a:rPr lang="en-SG" smtClean="0"/>
              <a:t>29/9/2023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6C4C-D270-4D89-8C59-DB0B8C8049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90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D527-BE04-4296-9D15-C552E48C8A21}" type="datetimeFigureOut">
              <a:rPr lang="en-SG" smtClean="0"/>
              <a:t>29/9/2023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6C4C-D270-4D89-8C59-DB0B8C8049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018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D527-BE04-4296-9D15-C552E48C8A21}" type="datetimeFigureOut">
              <a:rPr lang="en-SG" smtClean="0"/>
              <a:t>29/9/2023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6C4C-D270-4D89-8C59-DB0B8C8049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587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D527-BE04-4296-9D15-C552E48C8A21}" type="datetimeFigureOut">
              <a:rPr lang="en-SG" smtClean="0"/>
              <a:t>29/9/2023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6C4C-D270-4D89-8C59-DB0B8C8049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307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D527-BE04-4296-9D15-C552E48C8A21}" type="datetimeFigureOut">
              <a:rPr lang="en-SG" smtClean="0"/>
              <a:t>29/9/2023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6C4C-D270-4D89-8C59-DB0B8C8049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939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D527-BE04-4296-9D15-C552E48C8A21}" type="datetimeFigureOut">
              <a:rPr lang="en-SG" smtClean="0"/>
              <a:t>29/9/2023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6C4C-D270-4D89-8C59-DB0B8C8049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85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7D527-BE04-4296-9D15-C552E48C8A21}" type="datetimeFigureOut">
              <a:rPr lang="en-SG" smtClean="0"/>
              <a:t>29/9/2023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A06C4C-D270-4D89-8C59-DB0B8C8049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7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434BB-4177-2DA1-0121-F7F2AD4B43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Developer Toolkit P2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F7388-5AED-D011-297E-DA6B8D7F03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 err="1"/>
              <a:t>Jerico</a:t>
            </a:r>
            <a:endParaRPr lang="en-SG" dirty="0"/>
          </a:p>
          <a:p>
            <a:r>
              <a:rPr lang="en-SG" dirty="0"/>
              <a:t>Eugene</a:t>
            </a:r>
          </a:p>
          <a:p>
            <a:r>
              <a:rPr lang="en-SG" dirty="0"/>
              <a:t>Lijian</a:t>
            </a:r>
          </a:p>
        </p:txBody>
      </p:sp>
    </p:spTree>
    <p:extLst>
      <p:ext uri="{BB962C8B-B14F-4D97-AF65-F5344CB8AC3E}">
        <p14:creationId xmlns:p14="http://schemas.microsoft.com/office/powerpoint/2010/main" val="197467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FDED-2E18-4D97-4195-6C8F60C08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A1C33-6662-FA1C-1A4B-DF2B03AD4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3137"/>
            <a:ext cx="8596668" cy="1496913"/>
          </a:xfrm>
        </p:spPr>
        <p:txBody>
          <a:bodyPr>
            <a:normAutofit/>
          </a:bodyPr>
          <a:lstStyle/>
          <a:p>
            <a:r>
              <a:rPr lang="en-SG" dirty="0"/>
              <a:t>This project serves to demonstrate the principles and knowledge learnt from this course and applied in a real-world context.</a:t>
            </a:r>
          </a:p>
          <a:p>
            <a:r>
              <a:rPr lang="en-SG" dirty="0"/>
              <a:t>Create a simple web application where an admin user are able to access a HR database to perform 4 basic CRUD operations.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6612AC-DF74-2BAC-4B92-C065CC244DFE}"/>
              </a:ext>
            </a:extLst>
          </p:cNvPr>
          <p:cNvSpPr/>
          <p:nvPr/>
        </p:nvSpPr>
        <p:spPr>
          <a:xfrm>
            <a:off x="909108" y="3111501"/>
            <a:ext cx="2805641" cy="73024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FrontEnd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7BBB92-0FA0-704B-BEA3-7EF4FBCB7243}"/>
              </a:ext>
            </a:extLst>
          </p:cNvPr>
          <p:cNvSpPr/>
          <p:nvPr/>
        </p:nvSpPr>
        <p:spPr>
          <a:xfrm>
            <a:off x="909107" y="4571999"/>
            <a:ext cx="2805641" cy="730249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Database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348B17-5E5B-E59B-B012-3E01F966CB23}"/>
              </a:ext>
            </a:extLst>
          </p:cNvPr>
          <p:cNvSpPr/>
          <p:nvPr/>
        </p:nvSpPr>
        <p:spPr>
          <a:xfrm>
            <a:off x="909107" y="3841750"/>
            <a:ext cx="2805641" cy="7302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APIs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EC0F08-C432-4AAC-C770-CBF2BD08A0A5}"/>
              </a:ext>
            </a:extLst>
          </p:cNvPr>
          <p:cNvSpPr txBox="1"/>
          <p:nvPr/>
        </p:nvSpPr>
        <p:spPr>
          <a:xfrm>
            <a:off x="3714748" y="3291959"/>
            <a:ext cx="628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Homepages are created using FE knowledge (</a:t>
            </a:r>
            <a:r>
              <a:rPr lang="en-SG" dirty="0" err="1"/>
              <a:t>Html,CSS</a:t>
            </a:r>
            <a:r>
              <a:rPr lang="en-SG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E0DEE5-213C-4F16-D941-316E8FF0FD25}"/>
              </a:ext>
            </a:extLst>
          </p:cNvPr>
          <p:cNvSpPr txBox="1"/>
          <p:nvPr/>
        </p:nvSpPr>
        <p:spPr>
          <a:xfrm>
            <a:off x="3714748" y="3929875"/>
            <a:ext cx="6013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Taking in queries from FE and passing to BE through APIs developed using node.js</a:t>
            </a:r>
          </a:p>
          <a:p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4C6CD8-2E82-EC77-8BFB-19C65DECE123}"/>
              </a:ext>
            </a:extLst>
          </p:cNvPr>
          <p:cNvSpPr txBox="1"/>
          <p:nvPr/>
        </p:nvSpPr>
        <p:spPr>
          <a:xfrm>
            <a:off x="3714748" y="4752457"/>
            <a:ext cx="544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Database query via </a:t>
            </a:r>
            <a:r>
              <a:rPr lang="en-SG" dirty="0" err="1"/>
              <a:t>mySQL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297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7941AEB-A954-9D28-0F8E-8F6A0BDFD3B1}"/>
              </a:ext>
            </a:extLst>
          </p:cNvPr>
          <p:cNvSpPr/>
          <p:nvPr/>
        </p:nvSpPr>
        <p:spPr>
          <a:xfrm>
            <a:off x="362242" y="1682848"/>
            <a:ext cx="1242646" cy="102694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Login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4BBE08-D3D6-86D4-9504-A238469CAEB8}"/>
              </a:ext>
            </a:extLst>
          </p:cNvPr>
          <p:cNvSpPr/>
          <p:nvPr/>
        </p:nvSpPr>
        <p:spPr>
          <a:xfrm>
            <a:off x="2158217" y="1682847"/>
            <a:ext cx="1631853" cy="102694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Homepage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82F832-5A08-D28C-E40A-C806265DD503}"/>
              </a:ext>
            </a:extLst>
          </p:cNvPr>
          <p:cNvSpPr/>
          <p:nvPr/>
        </p:nvSpPr>
        <p:spPr>
          <a:xfrm>
            <a:off x="4390291" y="1682848"/>
            <a:ext cx="2907323" cy="4876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AddEmployee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12486D-0E50-9CE8-5715-0E6BDD1F243D}"/>
              </a:ext>
            </a:extLst>
          </p:cNvPr>
          <p:cNvSpPr/>
          <p:nvPr/>
        </p:nvSpPr>
        <p:spPr>
          <a:xfrm>
            <a:off x="4398497" y="2662897"/>
            <a:ext cx="2907323" cy="4876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FindEmployee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A0AE98-464F-3226-BA28-9D5A5307EF9E}"/>
              </a:ext>
            </a:extLst>
          </p:cNvPr>
          <p:cNvSpPr/>
          <p:nvPr/>
        </p:nvSpPr>
        <p:spPr>
          <a:xfrm>
            <a:off x="4390291" y="3824654"/>
            <a:ext cx="2907323" cy="4876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EditEmployeeDetails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7D9458-2119-A5D9-E999-0F052712B955}"/>
              </a:ext>
            </a:extLst>
          </p:cNvPr>
          <p:cNvSpPr/>
          <p:nvPr/>
        </p:nvSpPr>
        <p:spPr>
          <a:xfrm>
            <a:off x="4390291" y="5015719"/>
            <a:ext cx="2907323" cy="4876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DeleteEmployee</a:t>
            </a:r>
            <a:endParaRPr lang="en-SG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95B309-5CA9-B558-D95B-AB23477BE8D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790070" y="1926688"/>
            <a:ext cx="600221" cy="26963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A7C7CE-B59F-C3D2-25D7-68CAFB62BEE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790070" y="2196318"/>
            <a:ext cx="608427" cy="7104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F21F38-4069-3754-3A5C-21B61FB1E4C6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790070" y="2196318"/>
            <a:ext cx="600221" cy="187217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E325B7-4A30-4D1D-DDBB-1CA54FD14678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3790070" y="2196318"/>
            <a:ext cx="600221" cy="30632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6C781FF-3CBF-07D5-8DE1-69B315EBA7A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297614" y="1926688"/>
            <a:ext cx="1373943" cy="3352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95F156-EF98-3AB1-D1EF-A3AD03C16FEB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7305820" y="2261968"/>
            <a:ext cx="1365737" cy="6447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45A298E-6302-657C-E602-DD87B4281E31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297614" y="2232660"/>
            <a:ext cx="1373943" cy="18358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1552841-169A-D951-E0E2-A99A39608FC3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297614" y="2232660"/>
            <a:ext cx="1373943" cy="302689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D062F3-4B7B-A19A-E972-EB7E45F06450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1604888" y="2196318"/>
            <a:ext cx="553329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54453-AB32-BF29-9D5D-A9CE875FC5CC}"/>
              </a:ext>
            </a:extLst>
          </p:cNvPr>
          <p:cNvSpPr/>
          <p:nvPr/>
        </p:nvSpPr>
        <p:spPr>
          <a:xfrm>
            <a:off x="8808717" y="4692553"/>
            <a:ext cx="2761957" cy="7479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Database in </a:t>
            </a:r>
            <a:r>
              <a:rPr lang="en-SG" dirty="0" err="1"/>
              <a:t>mySQL</a:t>
            </a:r>
            <a:r>
              <a:rPr lang="en-SG" dirty="0"/>
              <a:t>: b22_group 5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748954-9E58-B734-F6A8-E35F5E4596A9}"/>
              </a:ext>
            </a:extLst>
          </p:cNvPr>
          <p:cNvCxnSpPr>
            <a:cxnSpLocks/>
            <a:stCxn id="52" idx="2"/>
            <a:endCxn id="14" idx="0"/>
          </p:cNvCxnSpPr>
          <p:nvPr/>
        </p:nvCxnSpPr>
        <p:spPr>
          <a:xfrm flipH="1">
            <a:off x="10189696" y="2410849"/>
            <a:ext cx="7035" cy="228170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0F5BF008-35B6-444A-D564-E7D185F58647}"/>
              </a:ext>
            </a:extLst>
          </p:cNvPr>
          <p:cNvSpPr/>
          <p:nvPr/>
        </p:nvSpPr>
        <p:spPr>
          <a:xfrm>
            <a:off x="420857" y="678180"/>
            <a:ext cx="11350285" cy="7479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Main.js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54AFF7-24E7-BF45-001C-1E8264B87A60}"/>
              </a:ext>
            </a:extLst>
          </p:cNvPr>
          <p:cNvSpPr/>
          <p:nvPr/>
        </p:nvSpPr>
        <p:spPr>
          <a:xfrm>
            <a:off x="8743069" y="1923169"/>
            <a:ext cx="2907323" cy="4876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APIs</a:t>
            </a:r>
          </a:p>
        </p:txBody>
      </p:sp>
    </p:spTree>
    <p:extLst>
      <p:ext uri="{BB962C8B-B14F-4D97-AF65-F5344CB8AC3E}">
        <p14:creationId xmlns:p14="http://schemas.microsoft.com/office/powerpoint/2010/main" val="155266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565F-9B2A-F798-AB51-BA5534004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Moving Forwards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E83E6-D13D-9406-2D96-740AC3FD9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To utilize Auth0 to facilitate users access.</a:t>
            </a:r>
          </a:p>
          <a:p>
            <a:r>
              <a:rPr lang="en-SG" dirty="0"/>
              <a:t>To utilize render to deploy the web application on cloud.</a:t>
            </a:r>
          </a:p>
          <a:p>
            <a:r>
              <a:rPr lang="en-SG" dirty="0"/>
              <a:t>To implement dashboard and charts for better data visualization.</a:t>
            </a:r>
          </a:p>
          <a:p>
            <a:r>
              <a:rPr lang="en-SG" dirty="0"/>
              <a:t>To provide additional functions via CRUD operations </a:t>
            </a:r>
          </a:p>
          <a:p>
            <a:pPr lvl="1"/>
            <a:r>
              <a:rPr lang="en-SG" dirty="0"/>
              <a:t>E.g. More filter parameters (e.g. get-all, get-by-usernames)</a:t>
            </a:r>
          </a:p>
        </p:txBody>
      </p:sp>
    </p:spTree>
    <p:extLst>
      <p:ext uri="{BB962C8B-B14F-4D97-AF65-F5344CB8AC3E}">
        <p14:creationId xmlns:p14="http://schemas.microsoft.com/office/powerpoint/2010/main" val="12707281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17</TotalTime>
  <Words>157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Developer Toolkit P2 </vt:lpstr>
      <vt:lpstr>Objective</vt:lpstr>
      <vt:lpstr>PowerPoint Presentation</vt:lpstr>
      <vt:lpstr>Moving Forwards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Developer Toolkit P2 </dc:title>
  <dc:creator>Lijian Xu</dc:creator>
  <cp:lastModifiedBy>Lijian Xu</cp:lastModifiedBy>
  <cp:revision>1</cp:revision>
  <dcterms:created xsi:type="dcterms:W3CDTF">2023-09-29T03:15:40Z</dcterms:created>
  <dcterms:modified xsi:type="dcterms:W3CDTF">2023-09-29T03:32:51Z</dcterms:modified>
</cp:coreProperties>
</file>