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5462-5386-419C-C52C-4E259DFA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F083E-4B2B-9B16-20FA-7E7113538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4C45-3F22-46D7-9362-EF7A639A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E47A-7F3D-6D5E-5643-E4DB6C5F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BB27-A876-1806-8D55-0918ACB7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1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8D50-7247-1FF6-B7BC-92722F32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26130-42A8-9256-2AE7-E611EB51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B378-F7F6-CD3C-E6A3-6763702A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E02E-6915-DF13-AE69-AC7D4890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DD3A-A83F-550E-5060-7B4669C7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250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42E8A-9AEF-2307-A5F9-8092E5EC1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EEEDE-42EF-DD2D-ABE4-B74E2F9D7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B51E6-5A6E-D408-73EA-D8671B8F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B731-4103-DD22-3D3C-E12CD278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65A3E-5ACA-A476-7DDB-4C89CD25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393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C407-3440-C332-F67C-C7D40751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9501-90A9-AE5A-814C-368DC209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C0F4-3255-6991-A927-900A13CA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F3EC-9974-D824-5279-66150DD0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1F2C-E2A8-142F-9C2B-2CDDAE2C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4EC7-C2D4-36CB-686E-F5D3E033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1401B-12FC-72D8-728D-6813E15F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E1E4-22B5-0913-95FB-EF73E2CA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880E-B168-A5D2-00E7-CD94A6FB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3106-1CF1-7054-0FA0-7F8C7E1F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38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F8CA-A409-9722-BCBC-069597D1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BABE-A4C1-E9C9-ED04-67D649771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1591-F35C-6EAD-6C78-87733815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ED7D4-7417-1770-5D04-DB54F7EC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7E84-813E-6974-7A01-431A66F8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B051D-C261-D73A-5248-F91EBE89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69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71D6-956D-64AD-49D4-EC91C18C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BC93-598E-6A40-54E6-51FC413B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220B-7B0C-2DCE-AD3D-807CF2AB2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F2D87-B37A-3BA6-825A-F4D02C077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8B86A-F22C-A9E1-CC94-2FF543913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45ED4-A5D7-C8BF-7CA3-87EC6B31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D9203-16B7-D63B-2938-626EED2E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3E65C-9EC1-2774-3AA2-7319D354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580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09C0-B588-4B34-BD10-225D404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45433-100F-61B3-CE2B-408F274F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43881-6E66-9124-3C6E-8674FE64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75E89-4F8B-81CF-26D2-A91EA713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24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5C269-31D1-5699-65A5-629E9A44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0D51B-257F-82CE-66BE-CBC4B02F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465B2-1B6B-816F-65BB-6687E7BE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733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5964-2D30-8796-EBC1-801E50BC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044C-A0DD-AD17-A871-471783AC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1D4FE-02F9-5DCD-0CD0-F7F0D8AD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1FB3C-1724-D481-4420-795EAB06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863A8-3249-2519-B187-FA1B666C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C043-5197-809E-C019-EAF1C0E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484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34CD-CFE3-0EE0-4692-F9DED06F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AC82C-D424-0E72-EE3A-92EC8B2E2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FA725-56B1-E1EF-3FC2-3079BFCA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27FB3-FDB0-1126-5744-CBD70C94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F40C-2768-718A-7E89-F49A8A47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0278B-994D-E71E-020C-38543DE2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6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8B822-258D-EB7E-6CCA-F3441603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29268-A30E-6CA9-0138-1B7BE311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EF20-C516-2B2C-0647-47699DF68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CC8B-5D45-4A0F-9DC8-B7452D0442C0}" type="datetimeFigureOut">
              <a:rPr lang="en-PH" smtClean="0"/>
              <a:t>06/09/2023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597A-2427-3DE4-C42F-099EC99E6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5469-A712-3EBC-591B-472B758E5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87848-5636-482B-8FE3-888E0A03EB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3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FC754-E096-E726-0CD9-6679C7AD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34" y="355758"/>
            <a:ext cx="6986394" cy="59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0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4C1E-413F-64E7-6FE1-573F5B96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208"/>
            <a:ext cx="10515600" cy="5655755"/>
          </a:xfrm>
        </p:spPr>
        <p:txBody>
          <a:bodyPr>
            <a:normAutofit/>
          </a:bodyPr>
          <a:lstStyle/>
          <a:p>
            <a:r>
              <a:rPr lang="en-US" sz="3600" dirty="0"/>
              <a:t>Scene Transition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200" dirty="0"/>
              <a:t>using </a:t>
            </a:r>
            <a:r>
              <a:rPr lang="en-US" sz="3200" dirty="0" err="1"/>
              <a:t>UnityEngine.SceneManagement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SceneManager.LoadScene</a:t>
            </a:r>
            <a:r>
              <a:rPr lang="en-US" sz="3200" dirty="0"/>
              <a:t>(“</a:t>
            </a:r>
            <a:r>
              <a:rPr lang="en-US" sz="3200" dirty="0" err="1"/>
              <a:t>SceneName</a:t>
            </a:r>
            <a:r>
              <a:rPr lang="en-US" sz="32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7313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A1AF0-1B82-7488-BAA1-86C4DDD264DB}"/>
              </a:ext>
            </a:extLst>
          </p:cNvPr>
          <p:cNvSpPr txBox="1"/>
          <p:nvPr/>
        </p:nvSpPr>
        <p:spPr>
          <a:xfrm>
            <a:off x="1261872" y="1033272"/>
            <a:ext cx="53663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Debug.Log</a:t>
            </a:r>
            <a:r>
              <a:rPr lang="en-US" sz="3200" b="1" dirty="0"/>
              <a:t>(“Print anything….”)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Variables &amp; Data Types:</a:t>
            </a:r>
          </a:p>
          <a:p>
            <a:endParaRPr lang="en-PH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F181B-FC02-BD42-E910-4CFD12F3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429000"/>
            <a:ext cx="6493812" cy="29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4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4C1E-413F-64E7-6FE1-573F5B96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208"/>
            <a:ext cx="10515600" cy="5655755"/>
          </a:xfrm>
        </p:spPr>
        <p:txBody>
          <a:bodyPr>
            <a:normAutofit/>
          </a:bodyPr>
          <a:lstStyle/>
          <a:p>
            <a:r>
              <a:rPr lang="en-US" sz="3600" dirty="0"/>
              <a:t>Moving Character</a:t>
            </a:r>
          </a:p>
          <a:p>
            <a:pPr lvl="1"/>
            <a:r>
              <a:rPr lang="en-US" sz="3200" dirty="0"/>
              <a:t>Flip from left to right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600" dirty="0"/>
              <a:t>Moving Camera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Game Manager</a:t>
            </a:r>
          </a:p>
          <a:p>
            <a:pPr lvl="1"/>
            <a:r>
              <a:rPr lang="en-US" sz="3200" dirty="0"/>
              <a:t>Scoring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Basics of Collision</a:t>
            </a: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767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4C1E-413F-64E7-6FE1-573F5B96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208"/>
            <a:ext cx="10515600" cy="5655755"/>
          </a:xfrm>
        </p:spPr>
        <p:txBody>
          <a:bodyPr>
            <a:normAutofit/>
          </a:bodyPr>
          <a:lstStyle/>
          <a:p>
            <a:r>
              <a:rPr lang="en-US" sz="3600" dirty="0" err="1"/>
              <a:t>GetComponent</a:t>
            </a:r>
            <a:r>
              <a:rPr lang="en-US" sz="3600" dirty="0"/>
              <a:t>&lt;</a:t>
            </a:r>
            <a:r>
              <a:rPr lang="en-US" sz="3600" dirty="0" err="1"/>
              <a:t>ComponentName</a:t>
            </a:r>
            <a:r>
              <a:rPr lang="en-US" sz="3600" dirty="0"/>
              <a:t>&gt;();</a:t>
            </a:r>
          </a:p>
          <a:p>
            <a:r>
              <a:rPr lang="en-US" sz="3200" dirty="0"/>
              <a:t>OnTriggerEnter2D</a:t>
            </a:r>
          </a:p>
          <a:p>
            <a:r>
              <a:rPr lang="en-PH" sz="3200" dirty="0" err="1"/>
              <a:t>FindObjectOfType</a:t>
            </a:r>
            <a:r>
              <a:rPr lang="en-PH" sz="3200" dirty="0"/>
              <a:t>&lt;Object&gt;();</a:t>
            </a:r>
            <a:endParaRPr lang="en-US" sz="3200" dirty="0"/>
          </a:p>
          <a:p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934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19D-D113-5D0E-EB10-202002E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GetComponent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3C79-4C2D-E4E9-BF2B-3BC6E778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GetComponent</a:t>
            </a:r>
            <a:r>
              <a:rPr lang="en-US" dirty="0"/>
              <a:t>&lt;RigidBody2D&gt;</a:t>
            </a:r>
          </a:p>
          <a:p>
            <a:pPr marL="0" indent="0">
              <a:buNone/>
            </a:pPr>
            <a:r>
              <a:rPr lang="en-US" dirty="0" err="1"/>
              <a:t>GetComponent</a:t>
            </a:r>
            <a:r>
              <a:rPr lang="en-US" dirty="0"/>
              <a:t>&lt;</a:t>
            </a:r>
            <a:r>
              <a:rPr lang="en-US" dirty="0" err="1"/>
              <a:t>SpriteRenderer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etc. . . . .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5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19D-D113-5D0E-EB10-202002E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Sprite Renderer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3C79-4C2D-E4E9-BF2B-3BC6E778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flipX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3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19D-D113-5D0E-EB10-202002E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OnCollision2D, OnEnter2D, OnTriggerEnter2D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3C79-4C2D-E4E9-BF2B-3BC6E778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other.CompareTag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/>
              <a:t>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Destroy(</a:t>
            </a:r>
            <a:r>
              <a:rPr lang="en-US" dirty="0" err="1"/>
              <a:t>gameObject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05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19D-D113-5D0E-EB10-202002E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 with Canvas or UI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3C79-4C2D-E4E9-BF2B-3BC6E778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Text (</a:t>
            </a:r>
            <a:r>
              <a:rPr lang="en-US" dirty="0">
                <a:sym typeface="Wingdings" panose="05000000000000000000" pitchFamily="2" charset="2"/>
              </a:rPr>
              <a:t> UI</a:t>
            </a:r>
            <a:r>
              <a:rPr lang="en-US" dirty="0"/>
              <a:t>) </a:t>
            </a:r>
            <a:r>
              <a:rPr lang="en-US" dirty="0" err="1"/>
              <a:t>nameOfText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UnityEngine.UI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5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A80C-0B5B-F1F2-28AF-F9F19ADA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GameManager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FA81-5D35-CCD5-DF55-88DD4D95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– Initialize the object game manager:</a:t>
            </a:r>
          </a:p>
          <a:p>
            <a:pPr marL="0" indent="0">
              <a:buNone/>
            </a:pPr>
            <a:r>
              <a:rPr lang="en-PH" dirty="0" err="1"/>
              <a:t>gameManager</a:t>
            </a:r>
            <a:r>
              <a:rPr lang="en-PH" dirty="0"/>
              <a:t> = </a:t>
            </a:r>
            <a:r>
              <a:rPr lang="en-PH" dirty="0" err="1"/>
              <a:t>FindObjectOfType</a:t>
            </a:r>
            <a:r>
              <a:rPr lang="en-PH" dirty="0"/>
              <a:t>&lt;</a:t>
            </a:r>
            <a:r>
              <a:rPr lang="en-PH" dirty="0" err="1"/>
              <a:t>GameManager</a:t>
            </a:r>
            <a:r>
              <a:rPr lang="en-PH" dirty="0"/>
              <a:t>&gt;();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157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GetComponent</vt:lpstr>
      <vt:lpstr>Sprite Renderer</vt:lpstr>
      <vt:lpstr>OnCollision2D, OnEnter2D, OnTriggerEnter2D</vt:lpstr>
      <vt:lpstr>Interact with Canvas or UI</vt:lpstr>
      <vt:lpstr>GameManager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Jerico Baladhay</dc:creator>
  <cp:lastModifiedBy>Jerico Baladhay</cp:lastModifiedBy>
  <cp:revision>18</cp:revision>
  <dcterms:created xsi:type="dcterms:W3CDTF">2023-09-04T14:51:32Z</dcterms:created>
  <dcterms:modified xsi:type="dcterms:W3CDTF">2023-09-06T04:57:20Z</dcterms:modified>
</cp:coreProperties>
</file>