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913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776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2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6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985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8.3.2017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81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8.3.2017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607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8.3.2017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049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8.3.2017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705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8.3.2017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419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8.3.2017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19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3AAD-17BE-4B70-87A9-E7BA74A6C5B5}" type="datetimeFigureOut">
              <a:rPr lang="bg-BG" smtClean="0"/>
              <a:t>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004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87" y="1449915"/>
            <a:ext cx="3238810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75709" y="2618822"/>
            <a:ext cx="1584556" cy="669828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Стени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417265" y="1877796"/>
            <a:ext cx="1840943" cy="657899"/>
          </a:xfrm>
          <a:prstGeom prst="wedgeRoundRectCallout">
            <a:avLst>
              <a:gd name="adj1" fmla="val -76577"/>
              <a:gd name="adj2" fmla="val 28698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989753" y="3371777"/>
            <a:ext cx="356261" cy="632517"/>
          </a:xfrm>
          <a:prstGeom prst="rightBrace">
            <a:avLst>
              <a:gd name="adj1" fmla="val 78333"/>
              <a:gd name="adj2" fmla="val 50000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45829" y="3371777"/>
            <a:ext cx="1956735" cy="66501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Основи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773881" y="2618822"/>
            <a:ext cx="391884" cy="669828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6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87" y="1449915"/>
            <a:ext cx="3238810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070100" y="2529272"/>
            <a:ext cx="2564765" cy="772078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-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3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еднакви реда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773881" y="2618822"/>
            <a:ext cx="391884" cy="669828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1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83" y="1366788"/>
            <a:ext cx="4286258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46833" y="3015518"/>
            <a:ext cx="158455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Стени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791471" y="1759043"/>
            <a:ext cx="1840943" cy="657899"/>
          </a:xfrm>
          <a:prstGeom prst="wedgeRoundRectCallout">
            <a:avLst>
              <a:gd name="adj1" fmla="val -76577"/>
              <a:gd name="adj2" fmla="val 28698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346145" y="4385554"/>
            <a:ext cx="356261" cy="632517"/>
          </a:xfrm>
          <a:prstGeom prst="rightBrace">
            <a:avLst>
              <a:gd name="adj1" fmla="val 78333"/>
              <a:gd name="adj2" fmla="val 50000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91471" y="4389113"/>
            <a:ext cx="1956735" cy="66501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Основи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131204" y="2535694"/>
            <a:ext cx="391884" cy="1715671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87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83" y="1366788"/>
            <a:ext cx="4286258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46833" y="3015518"/>
            <a:ext cx="158455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Стени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346145" y="4385554"/>
            <a:ext cx="356261" cy="632517"/>
          </a:xfrm>
          <a:prstGeom prst="rightBrace">
            <a:avLst>
              <a:gd name="adj1" fmla="val 78333"/>
              <a:gd name="adj2" fmla="val 50000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131204" y="2535694"/>
            <a:ext cx="391884" cy="1715671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87" y="2692080"/>
            <a:ext cx="5272633" cy="665163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623344" y="1784733"/>
            <a:ext cx="86698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n=8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66228" y="3677870"/>
            <a:ext cx="3180872" cy="657899"/>
          </a:xfrm>
          <a:prstGeom prst="wedgeRoundRectCallout">
            <a:avLst>
              <a:gd name="adj1" fmla="val -43463"/>
              <a:gd name="adj2" fmla="val -98707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Междинен 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14156" y="1784731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956664" y="1766063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53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35" y="2717480"/>
            <a:ext cx="2677903" cy="689520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33800" y="1949833"/>
            <a:ext cx="86698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n=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4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678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65" y="2637044"/>
            <a:ext cx="3673424" cy="846411"/>
          </a:xfrm>
          <a:prstGeom prst="rect">
            <a:avLst/>
          </a:prstGeom>
        </p:spPr>
      </p:pic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289672" y="1769044"/>
            <a:ext cx="86698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n=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5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366228" y="3677870"/>
            <a:ext cx="3180872" cy="657899"/>
          </a:xfrm>
          <a:prstGeom prst="wedgeRoundRectCallout">
            <a:avLst>
              <a:gd name="adj1" fmla="val -43463"/>
              <a:gd name="adj2" fmla="val -98707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Междинен 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458656" y="1886331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72464" y="1881937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15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Mitko</dc:creator>
  <cp:lastModifiedBy>Mitko</cp:lastModifiedBy>
  <cp:revision>4</cp:revision>
  <dcterms:created xsi:type="dcterms:W3CDTF">2017-03-07T21:53:40Z</dcterms:created>
  <dcterms:modified xsi:type="dcterms:W3CDTF">2017-03-07T23:00:20Z</dcterms:modified>
</cp:coreProperties>
</file>