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390-4C21-439E-85FD-E26913E1654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D-4BD4-41F5-ACAA-A42B211E5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52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390-4C21-439E-85FD-E26913E1654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D-4BD4-41F5-ACAA-A42B211E5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53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390-4C21-439E-85FD-E26913E1654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D-4BD4-41F5-ACAA-A42B211E548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2067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390-4C21-439E-85FD-E26913E1654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D-4BD4-41F5-ACAA-A42B211E5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04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390-4C21-439E-85FD-E26913E1654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D-4BD4-41F5-ACAA-A42B211E548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3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390-4C21-439E-85FD-E26913E1654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D-4BD4-41F5-ACAA-A42B211E5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557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390-4C21-439E-85FD-E26913E1654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D-4BD4-41F5-ACAA-A42B211E5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585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390-4C21-439E-85FD-E26913E1654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D-4BD4-41F5-ACAA-A42B211E5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55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390-4C21-439E-85FD-E26913E1654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D-4BD4-41F5-ACAA-A42B211E5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7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390-4C21-439E-85FD-E26913E1654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D-4BD4-41F5-ACAA-A42B211E5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71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390-4C21-439E-85FD-E26913E1654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D-4BD4-41F5-ACAA-A42B211E5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29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390-4C21-439E-85FD-E26913E1654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D-4BD4-41F5-ACAA-A42B211E5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41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390-4C21-439E-85FD-E26913E1654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D-4BD4-41F5-ACAA-A42B211E5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76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390-4C21-439E-85FD-E26913E1654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D-4BD4-41F5-ACAA-A42B211E5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8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390-4C21-439E-85FD-E26913E1654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D-4BD4-41F5-ACAA-A42B211E5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9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A390-4C21-439E-85FD-E26913E1654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7F8D-4BD4-41F5-ACAA-A42B211E5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36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CA390-4C21-439E-85FD-E26913E1654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417F8D-4BD4-41F5-ACAA-A42B211E5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07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9700-BB0E-821B-F14A-15E4DB980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Source Authentication</a:t>
            </a:r>
            <a:endParaRPr lang="en-IN" sz="19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03F55-A2E7-09FD-265F-A4D2E78D2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13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F673-F754-0438-C25C-A3431BD6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A079-187F-46F5-55DB-26487925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Authentication with public keys is straightforward, the sender signs the message, typically by encrypting the complete message with her secret key. </a:t>
            </a:r>
          </a:p>
          <a:p>
            <a:pPr marL="0" indent="0" algn="just">
              <a:buNone/>
            </a:pPr>
            <a:endParaRPr lang="en-US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an alternative, she can use a cryptographically secure hash that she then encrypts.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080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EFFB-515F-02B0-ADDF-62E407CB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5596-69C6-F0D9-43A2-90242775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Symmetric key technology presupposes a shared key. The sender appends a Message Authentication Code (MAC) to the message. </a:t>
            </a:r>
          </a:p>
          <a:p>
            <a:endParaRPr lang="en-US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Possibilities include the CBC residue of the message computed with the shared secret key, or again the encryption of a secure message digest. The last saves computations for multiple recipients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64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AE08-7741-F41F-BA8A-7EFB8DEA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94454" cy="1320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Message Integrity without Source Authentication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7062-3E6C-8CAA-2EA3-8944BD77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Typically, message integrity and source authentication are provided with the same tool. 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It is interesting to ask whether it is possible to guarantee message integrity without source authentication, so this seems to be mostly a concern of the criminal underground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4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AF55-7A86-2278-D485-D2D4FD42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D0CE-77F0-2D4C-F970-B5FD4F47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30356" cy="38807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 provide message integrity, we can encrypt the complete message with the public key of the receiver.</a:t>
            </a:r>
          </a:p>
          <a:p>
            <a:endParaRPr lang="en-US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If the receiver can decode the message and it is an appropriate text, then it had to survive the transmission as a whole. Since the public key is freely available, no conclusions on the source can be drawn</a:t>
            </a:r>
            <a:endParaRPr lang="en-IN" sz="28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539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71EF-5E88-8885-6CB6-5AE6C7E7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AE6EDD-C5E1-B99B-DD62-F4B7A9B4A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59" y="2291556"/>
            <a:ext cx="5836920" cy="3619500"/>
          </a:xfrm>
        </p:spPr>
      </p:pic>
    </p:spTree>
    <p:extLst>
      <p:ext uri="{BB962C8B-B14F-4D97-AF65-F5344CB8AC3E}">
        <p14:creationId xmlns:p14="http://schemas.microsoft.com/office/powerpoint/2010/main" val="497347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393</TotalTime>
  <Words>207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Source Authentication</vt:lpstr>
      <vt:lpstr>PowerPoint Presentation</vt:lpstr>
      <vt:lpstr>PowerPoint Presentation</vt:lpstr>
      <vt:lpstr>Message Integrity without Source Authentication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Authentication</dc:title>
  <dc:creator>shinovshibu01@gmail.com</dc:creator>
  <cp:lastModifiedBy>shinovshibu01@gmail.com</cp:lastModifiedBy>
  <cp:revision>3</cp:revision>
  <dcterms:created xsi:type="dcterms:W3CDTF">2022-10-27T03:54:45Z</dcterms:created>
  <dcterms:modified xsi:type="dcterms:W3CDTF">2022-10-28T09:38:31Z</dcterms:modified>
</cp:coreProperties>
</file>