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Lora"/>
      <p:regular r:id="rId36"/>
      <p:bold r:id="rId37"/>
      <p:italic r:id="rId38"/>
      <p:boldItalic r:id="rId39"/>
    </p:embeddedFont>
    <p:embeddedFont>
      <p:font typeface="Quattrocento Sans"/>
      <p:regular r:id="rId40"/>
      <p:bold r:id="rId41"/>
      <p:italic r:id="rId42"/>
      <p:boldItalic r:id="rId43"/>
    </p:embeddedFont>
    <p:embeddedFont>
      <p:font typeface="Oswald"/>
      <p:regular r:id="rId44"/>
      <p:bold r:id="rId45"/>
    </p:embeddedFont>
    <p:embeddedFont>
      <p:font typeface="Barlow"/>
      <p:regular r:id="rId46"/>
      <p:bold r:id="rId47"/>
      <p:italic r:id="rId48"/>
      <p:boldItalic r:id="rId49"/>
    </p:embeddedFont>
    <p:embeddedFont>
      <p:font typeface="Comforta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2" roundtripDataSignature="AMtx7mjHXCmnqIQg7SKkJDEZx+zDqlwj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42" Type="http://schemas.openxmlformats.org/officeDocument/2006/relationships/font" Target="fonts/QuattrocentoSans-italic.fntdata"/><Relationship Id="rId41" Type="http://schemas.openxmlformats.org/officeDocument/2006/relationships/font" Target="fonts/QuattrocentoSans-bold.fntdata"/><Relationship Id="rId44" Type="http://schemas.openxmlformats.org/officeDocument/2006/relationships/font" Target="fonts/Oswald-regular.fntdata"/><Relationship Id="rId43" Type="http://schemas.openxmlformats.org/officeDocument/2006/relationships/font" Target="fonts/QuattrocentoSans-boldItalic.fntdata"/><Relationship Id="rId46" Type="http://schemas.openxmlformats.org/officeDocument/2006/relationships/font" Target="fonts/Barlow-regular.fntdata"/><Relationship Id="rId45"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Barlow-italic.fntdata"/><Relationship Id="rId47" Type="http://schemas.openxmlformats.org/officeDocument/2006/relationships/font" Target="fonts/Barlow-bold.fntdata"/><Relationship Id="rId49" Type="http://schemas.openxmlformats.org/officeDocument/2006/relationships/font" Target="fonts/Barlow-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Lora-bold.fntdata"/><Relationship Id="rId36" Type="http://schemas.openxmlformats.org/officeDocument/2006/relationships/font" Target="fonts/Lora-regular.fntdata"/><Relationship Id="rId39" Type="http://schemas.openxmlformats.org/officeDocument/2006/relationships/font" Target="fonts/Lora-boldItalic.fntdata"/><Relationship Id="rId38" Type="http://schemas.openxmlformats.org/officeDocument/2006/relationships/font" Target="fonts/Lora-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omfortaa-bold.fntdata"/><Relationship Id="rId50" Type="http://schemas.openxmlformats.org/officeDocument/2006/relationships/font" Target="fonts/Comfortaa-regular.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6da6267de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6da6267d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6f64ff51a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76f64ff51a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770bd52d69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70bd52d6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6da6267de_2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76da6267de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6fec3d465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76fec3d465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70bd52d69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70bd52d6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76da6267de_2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76da6267de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76f64ff51a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76f64ff51a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770bd52d69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70bd52d6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76da6267de_3_2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76da6267de_3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76da6267de_3_6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76da6267de_3_6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770bd52d69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770bd52d6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7709033c0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8" name="Google Shape;548;g7709033c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7709033c02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7709033c0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770bd52d69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70bd52d6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g76da6267de_2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76da6267de_2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SzPts val="1400"/>
              <a:buChar char="-"/>
            </a:pPr>
            <a:r>
              <a:rPr lang="en" sz="1400">
                <a:solidFill>
                  <a:schemeClr val="dk1"/>
                </a:solidFill>
                <a:latin typeface="Barlow"/>
                <a:ea typeface="Barlow"/>
                <a:cs typeface="Barlow"/>
                <a:sym typeface="Barlow"/>
              </a:rPr>
              <a:t>We suggest that Lobster Land can add the FP as a new ticketing strategy,which will sell tickets with different prices in different time ways and among different visitors’ convenient factors and offer “fast passes” for 1.5+ the regular per-day pass rate.</a:t>
            </a:r>
            <a:endParaRPr sz="1400">
              <a:solidFill>
                <a:schemeClr val="dk1"/>
              </a:solidFill>
              <a:latin typeface="Barlow"/>
              <a:ea typeface="Barlow"/>
              <a:cs typeface="Barlow"/>
              <a:sym typeface="Barlow"/>
            </a:endParaRPr>
          </a:p>
          <a:p>
            <a:pPr indent="-317500" lvl="0" marL="457200" rtl="0" algn="l">
              <a:lnSpc>
                <a:spcPct val="150000"/>
              </a:lnSpc>
              <a:spcBef>
                <a:spcPts val="0"/>
              </a:spcBef>
              <a:spcAft>
                <a:spcPts val="0"/>
              </a:spcAft>
              <a:buClr>
                <a:schemeClr val="dk1"/>
              </a:buClr>
              <a:buSzPts val="1400"/>
              <a:buFont typeface="Barlow"/>
              <a:buChar char="-"/>
            </a:pPr>
            <a:r>
              <a:t/>
            </a:r>
            <a:endParaRPr sz="1400">
              <a:solidFill>
                <a:schemeClr val="dk1"/>
              </a:solidFill>
              <a:latin typeface="Barlow"/>
              <a:ea typeface="Barlow"/>
              <a:cs typeface="Barlow"/>
              <a:sym typeface="Barlow"/>
            </a:endParaRPr>
          </a:p>
          <a:p>
            <a:pPr indent="-317500" lvl="0" marL="457200" rtl="0" algn="l">
              <a:lnSpc>
                <a:spcPct val="100000"/>
              </a:lnSpc>
              <a:spcBef>
                <a:spcPts val="0"/>
              </a:spcBef>
              <a:spcAft>
                <a:spcPts val="0"/>
              </a:spcAft>
              <a:buSzPts val="1400"/>
              <a:buChar char="-"/>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Google Shape;626;g84ad3f2ea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7" name="Google Shape;627;g84ad3f2ea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solidFill>
                  <a:schemeClr val="dk1"/>
                </a:solidFill>
                <a:latin typeface="Times New Roman"/>
                <a:ea typeface="Times New Roman"/>
                <a:cs typeface="Times New Roman"/>
                <a:sym typeface="Times New Roman"/>
              </a:rPr>
              <a:t>We decide The FP ticket would be set 1.5 times of the price as the regular ticket at Lobster Land. It is super helpful for Lobster Land to shrink the waiting line during the peak operation hours, which also enable our big fans to enjoy their privileges. Yet, we need to limit a specific number of times to every single entertaining facility for FP tickets customers in case of disorder. Besides that, we need to limit the real-time number of in-land FP customers in order to make sure the quality of customer experiences.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g770bd52d6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g770bd52d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200">
                <a:solidFill>
                  <a:schemeClr val="dk1"/>
                </a:solidFill>
                <a:latin typeface="Times New Roman"/>
                <a:ea typeface="Times New Roman"/>
                <a:cs typeface="Times New Roman"/>
                <a:sym typeface="Times New Roman"/>
              </a:rPr>
              <a:t>Tokyo Disney Resort has really sophisticated pricing strategy. It has four kinds of price from 1-day to 4-day. For 3-day and 4-day pass, which we can learn and design our own selling by time pricing strategy to encourage more visitors enter and return lobster land and at the same time, when tourists have a longer ticket time, they can help us avoid and ease the pressure on the park during peak pressure from park visitors.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Google Shape;662;g770bd52d69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3" name="Google Shape;663;g770bd52d69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SzPts val="1400"/>
              <a:buChar char="-"/>
            </a:pPr>
            <a:r>
              <a:rPr lang="en" sz="1200">
                <a:solidFill>
                  <a:schemeClr val="dk1"/>
                </a:solidFill>
                <a:latin typeface="Times New Roman"/>
                <a:ea typeface="Times New Roman"/>
                <a:cs typeface="Times New Roman"/>
                <a:sym typeface="Times New Roman"/>
              </a:rPr>
              <a:t>Hong Kong Disney designs Disney tour which is a three-hour trip in the park, besides, the 3hours’ fast pass is also divided into 3 levels by unlocking different services, gifts and permits. Hong Kong pricing strategy not only gives customers who do not want to queue up a time-saving channel, but the 3-hour time limit will not affect the queue time of tourists who do not buy fast pass online. It makes the system fairer to everyone, and visitors don’t have to choose ride times before they get to the park. Lobster land can also sale tickets with different levels by</a:t>
            </a:r>
            <a:r>
              <a:rPr lang="en">
                <a:solidFill>
                  <a:schemeClr val="dk1"/>
                </a:solidFill>
              </a:rPr>
              <a:t> </a:t>
            </a:r>
            <a:r>
              <a:rPr lang="en" sz="1200">
                <a:solidFill>
                  <a:schemeClr val="dk1"/>
                </a:solidFill>
                <a:latin typeface="Times New Roman"/>
                <a:ea typeface="Times New Roman"/>
                <a:cs typeface="Times New Roman"/>
                <a:sym typeface="Times New Roman"/>
              </a:rPr>
              <a:t>grouping people by age and by days visit. And the more consecutive days is, the lower the price is. The higher the price, the more fun they have.</a:t>
            </a:r>
            <a:endParaRPr sz="1200">
              <a:solidFill>
                <a:schemeClr val="dk1"/>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SzPts val="1400"/>
              <a:buChar char="-"/>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84ad3f2eaa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84ad3f2eaa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200">
                <a:solidFill>
                  <a:schemeClr val="dk1"/>
                </a:solidFill>
                <a:latin typeface="Times New Roman"/>
                <a:ea typeface="Times New Roman"/>
                <a:cs typeface="Times New Roman"/>
                <a:sym typeface="Times New Roman"/>
              </a:rPr>
              <a:t>However, Fast Pass can be changed based on availability, which would waste the chance for entrance and rise the managing pressure, we decide to add additional value for the canceling fee.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76da6267de_6_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6da6267de_6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Barlow"/>
                <a:ea typeface="Barlow"/>
                <a:cs typeface="Barlow"/>
                <a:sym typeface="Barlow"/>
              </a:rPr>
              <a:t>With our feature importance property of classification model to target potential customers and with </a:t>
            </a:r>
            <a:r>
              <a:rPr lang="en">
                <a:solidFill>
                  <a:schemeClr val="dk1"/>
                </a:solidFill>
                <a:latin typeface="Barlow"/>
                <a:ea typeface="Barlow"/>
                <a:cs typeface="Barlow"/>
                <a:sym typeface="Barlow"/>
              </a:rPr>
              <a:t>XGBoost </a:t>
            </a:r>
            <a:r>
              <a:rPr lang="en">
                <a:solidFill>
                  <a:schemeClr val="dk1"/>
                </a:solidFill>
                <a:latin typeface="Barlow"/>
                <a:ea typeface="Barlow"/>
                <a:cs typeface="Barlow"/>
                <a:sym typeface="Barlow"/>
              </a:rPr>
              <a:t>final model and upmarket strategies I believe that we can  attract more families to become our targeted customers in the future!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0bd52d69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0bd52d6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76da6267de_2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g76da6267de_2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6fec3d465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6fec3d46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6fec3d465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6fec3d4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70bd52d69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70bd52d6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6da6267de_2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76da6267de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6f64ff51a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76f64ff51a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33"/>
          <p:cNvSpPr/>
          <p:nvPr/>
        </p:nvSpPr>
        <p:spPr>
          <a:xfrm>
            <a:off x="7872900" y="-75"/>
            <a:ext cx="12711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3"/>
          <p:cNvSpPr/>
          <p:nvPr/>
        </p:nvSpPr>
        <p:spPr>
          <a:xfrm>
            <a:off x="2241225" y="1310875"/>
            <a:ext cx="6509100" cy="25218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3"/>
          <p:cNvSpPr txBox="1"/>
          <p:nvPr>
            <p:ph type="ctrTitle"/>
          </p:nvPr>
        </p:nvSpPr>
        <p:spPr>
          <a:xfrm>
            <a:off x="2710225" y="1310850"/>
            <a:ext cx="5476800" cy="2521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8" name="Shape 68"/>
        <p:cNvGrpSpPr/>
        <p:nvPr/>
      </p:nvGrpSpPr>
      <p:grpSpPr>
        <a:xfrm>
          <a:off x="0" y="0"/>
          <a:ext cx="0" cy="0"/>
          <a:chOff x="0" y="0"/>
          <a:chExt cx="0" cy="0"/>
        </a:xfrm>
      </p:grpSpPr>
      <p:sp>
        <p:nvSpPr>
          <p:cNvPr id="69" name="Google Shape;69;p44"/>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4"/>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4"/>
          <p:cNvSpPr/>
          <p:nvPr/>
        </p:nvSpPr>
        <p:spPr>
          <a:xfrm>
            <a:off x="877500" y="4356125"/>
            <a:ext cx="74793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4"/>
          <p:cNvSpPr txBox="1"/>
          <p:nvPr>
            <p:ph idx="1" type="body"/>
          </p:nvPr>
        </p:nvSpPr>
        <p:spPr>
          <a:xfrm>
            <a:off x="1182200" y="4356200"/>
            <a:ext cx="7174500" cy="3936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Clr>
                <a:srgbClr val="FFFFFF"/>
              </a:buClr>
              <a:buSzPts val="1600"/>
              <a:buNone/>
              <a:defRPr sz="1600">
                <a:solidFill>
                  <a:srgbClr val="FFFFFF"/>
                </a:solidFill>
              </a:defRPr>
            </a:lvl1pPr>
          </a:lstStyle>
          <a:p/>
        </p:txBody>
      </p:sp>
      <p:sp>
        <p:nvSpPr>
          <p:cNvPr id="73" name="Google Shape;73;p44"/>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74" name="Google Shape;74;p44"/>
          <p:cNvSpPr/>
          <p:nvPr/>
        </p:nvSpPr>
        <p:spPr>
          <a:xfrm>
            <a:off x="7963200" y="4356125"/>
            <a:ext cx="393600" cy="393600"/>
          </a:xfrm>
          <a:prstGeom prst="rect">
            <a:avLst/>
          </a:pr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75" name="Shape 75"/>
        <p:cNvGrpSpPr/>
        <p:nvPr/>
      </p:nvGrpSpPr>
      <p:grpSpPr>
        <a:xfrm>
          <a:off x="0" y="0"/>
          <a:ext cx="0" cy="0"/>
          <a:chOff x="0" y="0"/>
          <a:chExt cx="0" cy="0"/>
        </a:xfrm>
      </p:grpSpPr>
      <p:sp>
        <p:nvSpPr>
          <p:cNvPr id="76" name="Google Shape;76;p45"/>
          <p:cNvSpPr/>
          <p:nvPr/>
        </p:nvSpPr>
        <p:spPr>
          <a:xfrm>
            <a:off x="3047925" y="-75"/>
            <a:ext cx="60960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5"/>
          <p:cNvSpPr/>
          <p:nvPr/>
        </p:nvSpPr>
        <p:spPr>
          <a:xfrm>
            <a:off x="2241225" y="1770000"/>
            <a:ext cx="6509100" cy="16035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5"/>
          <p:cNvSpPr txBox="1"/>
          <p:nvPr>
            <p:ph type="ctrTitle"/>
          </p:nvPr>
        </p:nvSpPr>
        <p:spPr>
          <a:xfrm>
            <a:off x="2935400" y="1846200"/>
            <a:ext cx="5814900" cy="910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3600"/>
            </a:lvl1pPr>
            <a:lvl2pPr lvl="1" rtl="0" algn="l">
              <a:lnSpc>
                <a:spcPct val="100000"/>
              </a:lnSpc>
              <a:spcBef>
                <a:spcPts val="0"/>
              </a:spcBef>
              <a:spcAft>
                <a:spcPts val="0"/>
              </a:spcAft>
              <a:buSzPts val="3600"/>
              <a:buNone/>
              <a:defRPr sz="3600"/>
            </a:lvl2pPr>
            <a:lvl3pPr lvl="2" rtl="0" algn="l">
              <a:lnSpc>
                <a:spcPct val="100000"/>
              </a:lnSpc>
              <a:spcBef>
                <a:spcPts val="0"/>
              </a:spcBef>
              <a:spcAft>
                <a:spcPts val="0"/>
              </a:spcAft>
              <a:buSzPts val="3600"/>
              <a:buNone/>
              <a:defRPr sz="3600"/>
            </a:lvl3pPr>
            <a:lvl4pPr lvl="3" rtl="0" algn="l">
              <a:lnSpc>
                <a:spcPct val="100000"/>
              </a:lnSpc>
              <a:spcBef>
                <a:spcPts val="0"/>
              </a:spcBef>
              <a:spcAft>
                <a:spcPts val="0"/>
              </a:spcAft>
              <a:buSzPts val="3600"/>
              <a:buNone/>
              <a:defRPr sz="3600"/>
            </a:lvl4pPr>
            <a:lvl5pPr lvl="4" rtl="0" algn="l">
              <a:lnSpc>
                <a:spcPct val="100000"/>
              </a:lnSpc>
              <a:spcBef>
                <a:spcPts val="0"/>
              </a:spcBef>
              <a:spcAft>
                <a:spcPts val="0"/>
              </a:spcAft>
              <a:buSzPts val="3600"/>
              <a:buNone/>
              <a:defRPr sz="3600"/>
            </a:lvl5pPr>
            <a:lvl6pPr lvl="5" rtl="0" algn="l">
              <a:lnSpc>
                <a:spcPct val="100000"/>
              </a:lnSpc>
              <a:spcBef>
                <a:spcPts val="0"/>
              </a:spcBef>
              <a:spcAft>
                <a:spcPts val="0"/>
              </a:spcAft>
              <a:buSzPts val="3600"/>
              <a:buNone/>
              <a:defRPr sz="3600"/>
            </a:lvl6pPr>
            <a:lvl7pPr lvl="6" rtl="0" algn="l">
              <a:lnSpc>
                <a:spcPct val="100000"/>
              </a:lnSpc>
              <a:spcBef>
                <a:spcPts val="0"/>
              </a:spcBef>
              <a:spcAft>
                <a:spcPts val="0"/>
              </a:spcAft>
              <a:buSzPts val="3600"/>
              <a:buNone/>
              <a:defRPr sz="3600"/>
            </a:lvl7pPr>
            <a:lvl8pPr lvl="7" rtl="0" algn="l">
              <a:lnSpc>
                <a:spcPct val="100000"/>
              </a:lnSpc>
              <a:spcBef>
                <a:spcPts val="0"/>
              </a:spcBef>
              <a:spcAft>
                <a:spcPts val="0"/>
              </a:spcAft>
              <a:buSzPts val="3600"/>
              <a:buNone/>
              <a:defRPr sz="3600"/>
            </a:lvl8pPr>
            <a:lvl9pPr lvl="8" rtl="0" algn="l">
              <a:lnSpc>
                <a:spcPct val="100000"/>
              </a:lnSpc>
              <a:spcBef>
                <a:spcPts val="0"/>
              </a:spcBef>
              <a:spcAft>
                <a:spcPts val="0"/>
              </a:spcAft>
              <a:buSzPts val="3600"/>
              <a:buNone/>
              <a:defRPr sz="3600"/>
            </a:lvl9pPr>
          </a:lstStyle>
          <a:p/>
        </p:txBody>
      </p:sp>
      <p:sp>
        <p:nvSpPr>
          <p:cNvPr id="79" name="Google Shape;79;p45"/>
          <p:cNvSpPr txBox="1"/>
          <p:nvPr>
            <p:ph idx="1" type="subTitle"/>
          </p:nvPr>
        </p:nvSpPr>
        <p:spPr>
          <a:xfrm>
            <a:off x="2935400" y="2604625"/>
            <a:ext cx="5814900" cy="45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dk2"/>
              </a:buClr>
              <a:buSzPts val="1800"/>
              <a:buNone/>
              <a:defRPr sz="1800">
                <a:solidFill>
                  <a:schemeClr val="dk2"/>
                </a:solidFill>
              </a:defRPr>
            </a:lvl1pPr>
            <a:lvl2pPr lvl="1" rtl="0" algn="l">
              <a:lnSpc>
                <a:spcPct val="100000"/>
              </a:lnSpc>
              <a:spcBef>
                <a:spcPts val="0"/>
              </a:spcBef>
              <a:spcAft>
                <a:spcPts val="0"/>
              </a:spcAft>
              <a:buClr>
                <a:schemeClr val="dk2"/>
              </a:buClr>
              <a:buSzPts val="1800"/>
              <a:buNone/>
              <a:defRPr sz="1800">
                <a:solidFill>
                  <a:schemeClr val="dk2"/>
                </a:solidFill>
              </a:defRPr>
            </a:lvl2pPr>
            <a:lvl3pPr lvl="2" rtl="0" algn="l">
              <a:lnSpc>
                <a:spcPct val="100000"/>
              </a:lnSpc>
              <a:spcBef>
                <a:spcPts val="0"/>
              </a:spcBef>
              <a:spcAft>
                <a:spcPts val="0"/>
              </a:spcAft>
              <a:buClr>
                <a:schemeClr val="dk2"/>
              </a:buClr>
              <a:buSzPts val="1800"/>
              <a:buNone/>
              <a:defRPr sz="1800">
                <a:solidFill>
                  <a:schemeClr val="dk2"/>
                </a:solidFill>
              </a:defRPr>
            </a:lvl3pPr>
            <a:lvl4pPr lvl="3" rtl="0" algn="l">
              <a:lnSpc>
                <a:spcPct val="100000"/>
              </a:lnSpc>
              <a:spcBef>
                <a:spcPts val="0"/>
              </a:spcBef>
              <a:spcAft>
                <a:spcPts val="0"/>
              </a:spcAft>
              <a:buClr>
                <a:schemeClr val="dk2"/>
              </a:buClr>
              <a:buSzPts val="1800"/>
              <a:buNone/>
              <a:defRPr sz="1800">
                <a:solidFill>
                  <a:schemeClr val="dk2"/>
                </a:solidFill>
              </a:defRPr>
            </a:lvl4pPr>
            <a:lvl5pPr lvl="4" rtl="0" algn="l">
              <a:lnSpc>
                <a:spcPct val="100000"/>
              </a:lnSpc>
              <a:spcBef>
                <a:spcPts val="0"/>
              </a:spcBef>
              <a:spcAft>
                <a:spcPts val="0"/>
              </a:spcAft>
              <a:buClr>
                <a:schemeClr val="dk2"/>
              </a:buClr>
              <a:buSzPts val="1800"/>
              <a:buNone/>
              <a:defRPr sz="1800">
                <a:solidFill>
                  <a:schemeClr val="dk2"/>
                </a:solidFill>
              </a:defRPr>
            </a:lvl5pPr>
            <a:lvl6pPr lvl="5" rtl="0" algn="l">
              <a:lnSpc>
                <a:spcPct val="100000"/>
              </a:lnSpc>
              <a:spcBef>
                <a:spcPts val="0"/>
              </a:spcBef>
              <a:spcAft>
                <a:spcPts val="0"/>
              </a:spcAft>
              <a:buClr>
                <a:schemeClr val="dk2"/>
              </a:buClr>
              <a:buSzPts val="1800"/>
              <a:buNone/>
              <a:defRPr sz="1800">
                <a:solidFill>
                  <a:schemeClr val="dk2"/>
                </a:solidFill>
              </a:defRPr>
            </a:lvl6pPr>
            <a:lvl7pPr lvl="6" rtl="0" algn="l">
              <a:lnSpc>
                <a:spcPct val="100000"/>
              </a:lnSpc>
              <a:spcBef>
                <a:spcPts val="0"/>
              </a:spcBef>
              <a:spcAft>
                <a:spcPts val="0"/>
              </a:spcAft>
              <a:buClr>
                <a:schemeClr val="dk2"/>
              </a:buClr>
              <a:buSzPts val="1800"/>
              <a:buNone/>
              <a:defRPr sz="1800">
                <a:solidFill>
                  <a:schemeClr val="dk2"/>
                </a:solidFill>
              </a:defRPr>
            </a:lvl7pPr>
            <a:lvl8pPr lvl="7" rtl="0" algn="l">
              <a:lnSpc>
                <a:spcPct val="100000"/>
              </a:lnSpc>
              <a:spcBef>
                <a:spcPts val="0"/>
              </a:spcBef>
              <a:spcAft>
                <a:spcPts val="0"/>
              </a:spcAft>
              <a:buClr>
                <a:schemeClr val="dk2"/>
              </a:buClr>
              <a:buSzPts val="1800"/>
              <a:buNone/>
              <a:defRPr sz="1800">
                <a:solidFill>
                  <a:schemeClr val="dk2"/>
                </a:solidFill>
              </a:defRPr>
            </a:lvl8pPr>
            <a:lvl9pPr lvl="8" rtl="0" algn="l">
              <a:lnSpc>
                <a:spcPct val="100000"/>
              </a:lnSpc>
              <a:spcBef>
                <a:spcPts val="0"/>
              </a:spcBef>
              <a:spcAft>
                <a:spcPts val="0"/>
              </a:spcAft>
              <a:buClr>
                <a:schemeClr val="dk2"/>
              </a:buClr>
              <a:buSzPts val="1800"/>
              <a:buNone/>
              <a:defRPr sz="1800">
                <a:solidFill>
                  <a:schemeClr val="dk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0" name="Shape 80"/>
        <p:cNvGrpSpPr/>
        <p:nvPr/>
      </p:nvGrpSpPr>
      <p:grpSpPr>
        <a:xfrm>
          <a:off x="0" y="0"/>
          <a:ext cx="0" cy="0"/>
          <a:chOff x="0" y="0"/>
          <a:chExt cx="0" cy="0"/>
        </a:xfrm>
      </p:grpSpPr>
      <p:sp>
        <p:nvSpPr>
          <p:cNvPr id="81" name="Google Shape;81;p46"/>
          <p:cNvSpPr/>
          <p:nvPr/>
        </p:nvSpPr>
        <p:spPr>
          <a:xfrm>
            <a:off x="3047925" y="-75"/>
            <a:ext cx="60960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6"/>
          <p:cNvSpPr/>
          <p:nvPr/>
        </p:nvSpPr>
        <p:spPr>
          <a:xfrm>
            <a:off x="2645075" y="393425"/>
            <a:ext cx="8067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6"/>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6"/>
          <p:cNvSpPr txBox="1"/>
          <p:nvPr>
            <p:ph idx="1" type="body"/>
          </p:nvPr>
        </p:nvSpPr>
        <p:spPr>
          <a:xfrm>
            <a:off x="3731575" y="393525"/>
            <a:ext cx="4713000" cy="4356000"/>
          </a:xfrm>
          <a:prstGeom prst="rect">
            <a:avLst/>
          </a:prstGeom>
          <a:noFill/>
          <a:ln>
            <a:noFill/>
          </a:ln>
        </p:spPr>
        <p:txBody>
          <a:bodyPr anchorCtr="0" anchor="t" bIns="91425" lIns="91425" spcFirstLastPara="1" rIns="91425" wrap="square" tIns="91425">
            <a:noAutofit/>
          </a:bodyPr>
          <a:lstStyle>
            <a:lvl1pPr indent="-457200" lvl="0" marL="457200" rtl="0" algn="l">
              <a:lnSpc>
                <a:spcPct val="100000"/>
              </a:lnSpc>
              <a:spcBef>
                <a:spcPts val="600"/>
              </a:spcBef>
              <a:spcAft>
                <a:spcPts val="0"/>
              </a:spcAft>
              <a:buSzPts val="3600"/>
              <a:buChar char="▪"/>
              <a:defRPr b="1" sz="3600"/>
            </a:lvl1pPr>
            <a:lvl2pPr indent="-457200" lvl="1" marL="914400" rtl="0" algn="l">
              <a:lnSpc>
                <a:spcPct val="100000"/>
              </a:lnSpc>
              <a:spcBef>
                <a:spcPts val="0"/>
              </a:spcBef>
              <a:spcAft>
                <a:spcPts val="0"/>
              </a:spcAft>
              <a:buSzPts val="3600"/>
              <a:buChar char="▫"/>
              <a:defRPr b="1" sz="3600"/>
            </a:lvl2pPr>
            <a:lvl3pPr indent="-457200" lvl="2" marL="1371600" rtl="0" algn="l">
              <a:lnSpc>
                <a:spcPct val="100000"/>
              </a:lnSpc>
              <a:spcBef>
                <a:spcPts val="0"/>
              </a:spcBef>
              <a:spcAft>
                <a:spcPts val="0"/>
              </a:spcAft>
              <a:buSzPts val="3600"/>
              <a:buChar char="▫"/>
              <a:defRPr b="1" sz="3600"/>
            </a:lvl3pPr>
            <a:lvl4pPr indent="-457200" lvl="3" marL="1828800" rtl="0" algn="l">
              <a:lnSpc>
                <a:spcPct val="100000"/>
              </a:lnSpc>
              <a:spcBef>
                <a:spcPts val="0"/>
              </a:spcBef>
              <a:spcAft>
                <a:spcPts val="0"/>
              </a:spcAft>
              <a:buSzPts val="3600"/>
              <a:buChar char="▫"/>
              <a:defRPr b="1" sz="3600"/>
            </a:lvl4pPr>
            <a:lvl5pPr indent="-457200" lvl="4" marL="2286000" rtl="0" algn="l">
              <a:lnSpc>
                <a:spcPct val="100000"/>
              </a:lnSpc>
              <a:spcBef>
                <a:spcPts val="0"/>
              </a:spcBef>
              <a:spcAft>
                <a:spcPts val="0"/>
              </a:spcAft>
              <a:buSzPts val="3600"/>
              <a:buChar char="○"/>
              <a:defRPr b="1" sz="3600"/>
            </a:lvl5pPr>
            <a:lvl6pPr indent="-457200" lvl="5" marL="2743200" rtl="0" algn="l">
              <a:lnSpc>
                <a:spcPct val="100000"/>
              </a:lnSpc>
              <a:spcBef>
                <a:spcPts val="0"/>
              </a:spcBef>
              <a:spcAft>
                <a:spcPts val="0"/>
              </a:spcAft>
              <a:buSzPts val="3600"/>
              <a:buChar char="■"/>
              <a:defRPr b="1" sz="3600"/>
            </a:lvl6pPr>
            <a:lvl7pPr indent="-457200" lvl="6" marL="3200400" rtl="0" algn="l">
              <a:lnSpc>
                <a:spcPct val="100000"/>
              </a:lnSpc>
              <a:spcBef>
                <a:spcPts val="0"/>
              </a:spcBef>
              <a:spcAft>
                <a:spcPts val="0"/>
              </a:spcAft>
              <a:buSzPts val="3600"/>
              <a:buChar char="●"/>
              <a:defRPr b="1" sz="3600"/>
            </a:lvl7pPr>
            <a:lvl8pPr indent="-457200" lvl="7" marL="3657600" rtl="0" algn="l">
              <a:lnSpc>
                <a:spcPct val="100000"/>
              </a:lnSpc>
              <a:spcBef>
                <a:spcPts val="0"/>
              </a:spcBef>
              <a:spcAft>
                <a:spcPts val="0"/>
              </a:spcAft>
              <a:buSzPts val="3600"/>
              <a:buChar char="○"/>
              <a:defRPr b="1" sz="3600"/>
            </a:lvl8pPr>
            <a:lvl9pPr indent="-457200" lvl="8" marL="4114800" rtl="0" algn="l">
              <a:lnSpc>
                <a:spcPct val="100000"/>
              </a:lnSpc>
              <a:spcBef>
                <a:spcPts val="0"/>
              </a:spcBef>
              <a:spcAft>
                <a:spcPts val="0"/>
              </a:spcAft>
              <a:buSzPts val="3600"/>
              <a:buChar char="■"/>
              <a:defRPr b="1" sz="3600"/>
            </a:lvl9pPr>
          </a:lstStyle>
          <a:p/>
        </p:txBody>
      </p:sp>
      <p:sp>
        <p:nvSpPr>
          <p:cNvPr id="85" name="Google Shape;85;p46"/>
          <p:cNvSpPr txBox="1"/>
          <p:nvPr/>
        </p:nvSpPr>
        <p:spPr>
          <a:xfrm>
            <a:off x="2654717" y="337850"/>
            <a:ext cx="78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 sz="7200" u="none" cap="none" strike="noStrike">
                <a:solidFill>
                  <a:srgbClr val="FFFFFF"/>
                </a:solidFill>
                <a:latin typeface="Arial"/>
                <a:ea typeface="Arial"/>
                <a:cs typeface="Arial"/>
                <a:sym typeface="Arial"/>
              </a:rPr>
              <a:t>“</a:t>
            </a:r>
            <a:endParaRPr b="1" i="0" sz="7200" u="none" cap="none" strike="noStrike">
              <a:solidFill>
                <a:srgbClr val="FFFFFF"/>
              </a:solidFill>
              <a:latin typeface="Arial"/>
              <a:ea typeface="Arial"/>
              <a:cs typeface="Arial"/>
              <a:sym typeface="Arial"/>
            </a:endParaRPr>
          </a:p>
        </p:txBody>
      </p:sp>
      <p:sp>
        <p:nvSpPr>
          <p:cNvPr id="86" name="Google Shape;86;p46"/>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1" name="Shape 91"/>
        <p:cNvGrpSpPr/>
        <p:nvPr/>
      </p:nvGrpSpPr>
      <p:grpSpPr>
        <a:xfrm>
          <a:off x="0" y="0"/>
          <a:ext cx="0" cy="0"/>
          <a:chOff x="0" y="0"/>
          <a:chExt cx="0" cy="0"/>
        </a:xfrm>
      </p:grpSpPr>
      <p:sp>
        <p:nvSpPr>
          <p:cNvPr id="92" name="Google Shape;92;g76da6267de_3_512"/>
          <p:cNvSpPr txBox="1"/>
          <p:nvPr>
            <p:ph type="ctrTitle"/>
          </p:nvPr>
        </p:nvSpPr>
        <p:spPr>
          <a:xfrm>
            <a:off x="996630" y="2003888"/>
            <a:ext cx="45237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93" name="Google Shape;93;g76da6267de_3_51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sp>
        <p:nvSpPr>
          <p:cNvPr id="94" name="Google Shape;94;g76da6267de_3_512"/>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95" name="Shape 95"/>
        <p:cNvGrpSpPr/>
        <p:nvPr/>
      </p:nvGrpSpPr>
      <p:grpSpPr>
        <a:xfrm>
          <a:off x="0" y="0"/>
          <a:ext cx="0" cy="0"/>
          <a:chOff x="0" y="0"/>
          <a:chExt cx="0" cy="0"/>
        </a:xfrm>
      </p:grpSpPr>
      <p:sp>
        <p:nvSpPr>
          <p:cNvPr id="96" name="Google Shape;96;g76da6267de_3_516"/>
          <p:cNvSpPr txBox="1"/>
          <p:nvPr>
            <p:ph idx="1" type="subTitle"/>
          </p:nvPr>
        </p:nvSpPr>
        <p:spPr>
          <a:xfrm>
            <a:off x="2022300" y="2815923"/>
            <a:ext cx="5591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97" name="Google Shape;97;g76da6267de_3_516"/>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98" name="Google Shape;98;g76da6267de_3_516"/>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76da6267de_3_516"/>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100" name="Google Shape;100;g76da6267de_3_516"/>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101" name="Google Shape;101;g76da6267de_3_5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02" name="Shape 102"/>
        <p:cNvGrpSpPr/>
        <p:nvPr/>
      </p:nvGrpSpPr>
      <p:grpSpPr>
        <a:xfrm>
          <a:off x="0" y="0"/>
          <a:ext cx="0" cy="0"/>
          <a:chOff x="0" y="0"/>
          <a:chExt cx="0" cy="0"/>
        </a:xfrm>
      </p:grpSpPr>
      <p:sp>
        <p:nvSpPr>
          <p:cNvPr id="103" name="Google Shape;103;g76da6267de_3_523"/>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lvl1pPr indent="-381000" lvl="0" marL="457200" rtl="0" algn="ctr">
              <a:spcBef>
                <a:spcPts val="600"/>
              </a:spcBef>
              <a:spcAft>
                <a:spcPts val="0"/>
              </a:spcAft>
              <a:buSzPts val="2400"/>
              <a:buFont typeface="Lora"/>
              <a:buChar char="◉"/>
              <a:defRPr i="1" sz="2400">
                <a:latin typeface="Lora"/>
                <a:ea typeface="Lora"/>
                <a:cs typeface="Lora"/>
                <a:sym typeface="Lora"/>
              </a:defRPr>
            </a:lvl1pPr>
            <a:lvl2pPr indent="-355600" lvl="1" marL="914400" rtl="0" algn="ctr">
              <a:spcBef>
                <a:spcPts val="0"/>
              </a:spcBef>
              <a:spcAft>
                <a:spcPts val="0"/>
              </a:spcAft>
              <a:buSzPts val="2000"/>
              <a:buFont typeface="Lora"/>
              <a:buChar char="○"/>
              <a:defRPr i="1">
                <a:latin typeface="Lora"/>
                <a:ea typeface="Lora"/>
                <a:cs typeface="Lora"/>
                <a:sym typeface="Lora"/>
              </a:defRPr>
            </a:lvl2pPr>
            <a:lvl3pPr indent="-355600" lvl="2" marL="1371600" rtl="0" algn="ctr">
              <a:spcBef>
                <a:spcPts val="0"/>
              </a:spcBef>
              <a:spcAft>
                <a:spcPts val="0"/>
              </a:spcAft>
              <a:buSzPts val="20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rtl="0" algn="ctr">
              <a:spcBef>
                <a:spcPts val="0"/>
              </a:spcBef>
              <a:spcAft>
                <a:spcPts val="0"/>
              </a:spcAft>
              <a:buSzPts val="2400"/>
              <a:buFont typeface="Lora"/>
              <a:buChar char="■"/>
              <a:defRPr i="1" sz="2400">
                <a:latin typeface="Lora"/>
                <a:ea typeface="Lora"/>
                <a:cs typeface="Lora"/>
                <a:sym typeface="Lora"/>
              </a:defRPr>
            </a:lvl9pPr>
          </a:lstStyle>
          <a:p/>
        </p:txBody>
      </p:sp>
      <p:cxnSp>
        <p:nvCxnSpPr>
          <p:cNvPr id="104" name="Google Shape;104;g76da6267de_3_523"/>
          <p:cNvCxnSpPr/>
          <p:nvPr/>
        </p:nvCxnSpPr>
        <p:spPr>
          <a:xfrm>
            <a:off x="4584075" y="3676500"/>
            <a:ext cx="0" cy="1480500"/>
          </a:xfrm>
          <a:prstGeom prst="straightConnector1">
            <a:avLst/>
          </a:prstGeom>
          <a:noFill/>
          <a:ln cap="flat" cmpd="sng" w="9525">
            <a:solidFill>
              <a:srgbClr val="CCCCCC"/>
            </a:solidFill>
            <a:prstDash val="solid"/>
            <a:round/>
            <a:headEnd len="med" w="med" type="none"/>
            <a:tailEnd len="med" w="med" type="none"/>
          </a:ln>
        </p:spPr>
      </p:cxnSp>
      <p:sp>
        <p:nvSpPr>
          <p:cNvPr id="105" name="Google Shape;105;g76da6267de_3_523"/>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76da6267de_3_523"/>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Lora"/>
                <a:ea typeface="Lora"/>
                <a:cs typeface="Lora"/>
                <a:sym typeface="Lora"/>
              </a:rPr>
              <a:t>“</a:t>
            </a:r>
            <a:endParaRPr b="1" sz="3600">
              <a:latin typeface="Lora"/>
              <a:ea typeface="Lora"/>
              <a:cs typeface="Lora"/>
              <a:sym typeface="Lora"/>
            </a:endParaRPr>
          </a:p>
        </p:txBody>
      </p:sp>
      <p:sp>
        <p:nvSpPr>
          <p:cNvPr id="107" name="Google Shape;107;g76da6267de_3_523"/>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08" name="Shape 108"/>
        <p:cNvGrpSpPr/>
        <p:nvPr/>
      </p:nvGrpSpPr>
      <p:grpSpPr>
        <a:xfrm>
          <a:off x="0" y="0"/>
          <a:ext cx="0" cy="0"/>
          <a:chOff x="0" y="0"/>
          <a:chExt cx="0" cy="0"/>
        </a:xfrm>
      </p:grpSpPr>
      <p:cxnSp>
        <p:nvCxnSpPr>
          <p:cNvPr id="109" name="Google Shape;109;g76da6267de_3_529"/>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110" name="Google Shape;110;g76da6267de_3_529"/>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76da6267de_3_529"/>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112" name="Google Shape;112;g76da6267de_3_529"/>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cxnSp>
        <p:nvCxnSpPr>
          <p:cNvPr id="113" name="Google Shape;113;g76da6267de_3_529"/>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114" name="Google Shape;114;g76da6267de_3_5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15" name="Shape 115"/>
        <p:cNvGrpSpPr/>
        <p:nvPr/>
      </p:nvGrpSpPr>
      <p:grpSpPr>
        <a:xfrm>
          <a:off x="0" y="0"/>
          <a:ext cx="0" cy="0"/>
          <a:chOff x="0" y="0"/>
          <a:chExt cx="0" cy="0"/>
        </a:xfrm>
      </p:grpSpPr>
      <p:sp>
        <p:nvSpPr>
          <p:cNvPr id="116" name="Google Shape;116;g76da6267de_3_536"/>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17" name="Google Shape;117;g76da6267de_3_536"/>
          <p:cNvSpPr txBox="1"/>
          <p:nvPr>
            <p:ph idx="1" type="body"/>
          </p:nvPr>
        </p:nvSpPr>
        <p:spPr>
          <a:xfrm>
            <a:off x="1381250" y="1618700"/>
            <a:ext cx="3425400" cy="3231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118" name="Google Shape;118;g76da6267de_3_536"/>
          <p:cNvSpPr txBox="1"/>
          <p:nvPr>
            <p:ph idx="2" type="body"/>
          </p:nvPr>
        </p:nvSpPr>
        <p:spPr>
          <a:xfrm>
            <a:off x="5012916" y="1618700"/>
            <a:ext cx="3425400" cy="32310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cxnSp>
        <p:nvCxnSpPr>
          <p:cNvPr id="119" name="Google Shape;119;g76da6267de_3_53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120" name="Google Shape;120;g76da6267de_3_536"/>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g76da6267de_3_53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122" name="Google Shape;122;g76da6267de_3_53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23" name="Shape 123"/>
        <p:cNvGrpSpPr/>
        <p:nvPr/>
      </p:nvGrpSpPr>
      <p:grpSpPr>
        <a:xfrm>
          <a:off x="0" y="0"/>
          <a:ext cx="0" cy="0"/>
          <a:chOff x="0" y="0"/>
          <a:chExt cx="0" cy="0"/>
        </a:xfrm>
      </p:grpSpPr>
      <p:sp>
        <p:nvSpPr>
          <p:cNvPr id="124" name="Google Shape;124;g76da6267de_3_544"/>
          <p:cNvSpPr txBox="1"/>
          <p:nvPr>
            <p:ph type="title"/>
          </p:nvPr>
        </p:nvSpPr>
        <p:spPr>
          <a:xfrm>
            <a:off x="1381250" y="922668"/>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5" name="Google Shape;125;g76da6267de_3_544"/>
          <p:cNvSpPr txBox="1"/>
          <p:nvPr>
            <p:ph idx="1" type="body"/>
          </p:nvPr>
        </p:nvSpPr>
        <p:spPr>
          <a:xfrm>
            <a:off x="1381250"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26" name="Google Shape;126;g76da6267de_3_544"/>
          <p:cNvSpPr txBox="1"/>
          <p:nvPr>
            <p:ph idx="2" type="body"/>
          </p:nvPr>
        </p:nvSpPr>
        <p:spPr>
          <a:xfrm>
            <a:off x="3834912"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27" name="Google Shape;127;g76da6267de_3_544"/>
          <p:cNvSpPr txBox="1"/>
          <p:nvPr>
            <p:ph idx="3" type="body"/>
          </p:nvPr>
        </p:nvSpPr>
        <p:spPr>
          <a:xfrm>
            <a:off x="6288573" y="1651075"/>
            <a:ext cx="2334000" cy="3122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cxnSp>
        <p:nvCxnSpPr>
          <p:cNvPr id="128" name="Google Shape;128;g76da6267de_3_544"/>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129" name="Google Shape;129;g76da6267de_3_544"/>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g76da6267de_3_544"/>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131" name="Google Shape;131;g76da6267de_3_54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2" name="Shape 132"/>
        <p:cNvGrpSpPr/>
        <p:nvPr/>
      </p:nvGrpSpPr>
      <p:grpSpPr>
        <a:xfrm>
          <a:off x="0" y="0"/>
          <a:ext cx="0" cy="0"/>
          <a:chOff x="0" y="0"/>
          <a:chExt cx="0" cy="0"/>
        </a:xfrm>
      </p:grpSpPr>
      <p:sp>
        <p:nvSpPr>
          <p:cNvPr id="133" name="Google Shape;133;g76da6267de_3_553"/>
          <p:cNvSpPr txBox="1"/>
          <p:nvPr>
            <p:ph type="title"/>
          </p:nvPr>
        </p:nvSpPr>
        <p:spPr>
          <a:xfrm>
            <a:off x="1381250" y="937125"/>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cxnSp>
        <p:nvCxnSpPr>
          <p:cNvPr id="134" name="Google Shape;134;g76da6267de_3_553"/>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135" name="Google Shape;135;g76da6267de_3_553"/>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g76da6267de_3_553"/>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137" name="Google Shape;137;g76da6267de_3_55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 name="Shape 13"/>
        <p:cNvGrpSpPr/>
        <p:nvPr/>
      </p:nvGrpSpPr>
      <p:grpSpPr>
        <a:xfrm>
          <a:off x="0" y="0"/>
          <a:ext cx="0" cy="0"/>
          <a:chOff x="0" y="0"/>
          <a:chExt cx="0" cy="0"/>
        </a:xfrm>
      </p:grpSpPr>
      <p:sp>
        <p:nvSpPr>
          <p:cNvPr id="14" name="Google Shape;14;p34"/>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4"/>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4"/>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4"/>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18" name="Google Shape;18;p34"/>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19" name="Google Shape;19;p34"/>
          <p:cNvSpPr/>
          <p:nvPr/>
        </p:nvSpPr>
        <p:spPr>
          <a:xfrm>
            <a:off x="7943750" y="393425"/>
            <a:ext cx="806700" cy="806700"/>
          </a:xfrm>
          <a:prstGeom prst="rect">
            <a:avLst/>
          </a:pr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8" name="Shape 138"/>
        <p:cNvGrpSpPr/>
        <p:nvPr/>
      </p:nvGrpSpPr>
      <p:grpSpPr>
        <a:xfrm>
          <a:off x="0" y="0"/>
          <a:ext cx="0" cy="0"/>
          <a:chOff x="0" y="0"/>
          <a:chExt cx="0" cy="0"/>
        </a:xfrm>
      </p:grpSpPr>
      <p:sp>
        <p:nvSpPr>
          <p:cNvPr id="139" name="Google Shape;139;g76da6267de_3_559"/>
          <p:cNvSpPr txBox="1"/>
          <p:nvPr>
            <p:ph idx="1" type="body"/>
          </p:nvPr>
        </p:nvSpPr>
        <p:spPr>
          <a:xfrm>
            <a:off x="1990450" y="4037375"/>
            <a:ext cx="5163000" cy="519600"/>
          </a:xfrm>
          <a:prstGeom prst="rect">
            <a:avLst/>
          </a:prstGeom>
        </p:spPr>
        <p:txBody>
          <a:bodyPr anchorCtr="0" anchor="b" bIns="91425" lIns="91425" spcFirstLastPara="1" rIns="91425" wrap="square" tIns="91425">
            <a:noAutofit/>
          </a:bodyPr>
          <a:lstStyle>
            <a:lvl1pPr indent="-228600" lvl="0" marL="457200" rtl="0" algn="ctr">
              <a:spcBef>
                <a:spcPts val="360"/>
              </a:spcBef>
              <a:spcAft>
                <a:spcPts val="0"/>
              </a:spcAft>
              <a:buSzPts val="1400"/>
              <a:buFont typeface="Lora"/>
              <a:buNone/>
              <a:defRPr i="1" sz="1400">
                <a:latin typeface="Lora"/>
                <a:ea typeface="Lora"/>
                <a:cs typeface="Lora"/>
                <a:sym typeface="Lora"/>
              </a:defRPr>
            </a:lvl1pPr>
          </a:lstStyle>
          <a:p/>
        </p:txBody>
      </p:sp>
      <p:cxnSp>
        <p:nvCxnSpPr>
          <p:cNvPr id="140" name="Google Shape;140;g76da6267de_3_559"/>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141" name="Google Shape;141;g76da6267de_3_559"/>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76da6267de_3_559"/>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3" name="Shape 143"/>
        <p:cNvGrpSpPr/>
        <p:nvPr/>
      </p:nvGrpSpPr>
      <p:grpSpPr>
        <a:xfrm>
          <a:off x="0" y="0"/>
          <a:ext cx="0" cy="0"/>
          <a:chOff x="0" y="0"/>
          <a:chExt cx="0" cy="0"/>
        </a:xfrm>
      </p:grpSpPr>
      <p:cxnSp>
        <p:nvCxnSpPr>
          <p:cNvPr id="144" name="Google Shape;144;g76da6267de_3_564"/>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145" name="Google Shape;145;g76da6267de_3_564"/>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76da6267de_3_564"/>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letely blank">
  <p:cSld name="BLANK_1">
    <p:spTree>
      <p:nvGrpSpPr>
        <p:cNvPr id="147" name="Shape 147"/>
        <p:cNvGrpSpPr/>
        <p:nvPr/>
      </p:nvGrpSpPr>
      <p:grpSpPr>
        <a:xfrm>
          <a:off x="0" y="0"/>
          <a:ext cx="0" cy="0"/>
          <a:chOff x="0" y="0"/>
          <a:chExt cx="0" cy="0"/>
        </a:xfrm>
      </p:grpSpPr>
      <p:sp>
        <p:nvSpPr>
          <p:cNvPr id="148" name="Google Shape;148;g76da6267de_3_56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0" name="Shape 20"/>
        <p:cNvGrpSpPr/>
        <p:nvPr/>
      </p:nvGrpSpPr>
      <p:grpSpPr>
        <a:xfrm>
          <a:off x="0" y="0"/>
          <a:ext cx="0" cy="0"/>
          <a:chOff x="0" y="0"/>
          <a:chExt cx="0" cy="0"/>
        </a:xfrm>
      </p:grpSpPr>
      <p:sp>
        <p:nvSpPr>
          <p:cNvPr id="21" name="Google Shape;21;p35"/>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5"/>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5"/>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5"/>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25" name="Google Shape;25;p35"/>
          <p:cNvSpPr txBox="1"/>
          <p:nvPr>
            <p:ph idx="1" type="body"/>
          </p:nvPr>
        </p:nvSpPr>
        <p:spPr>
          <a:xfrm>
            <a:off x="1576275" y="1367175"/>
            <a:ext cx="3482400" cy="3382500"/>
          </a:xfrm>
          <a:prstGeom prst="rect">
            <a:avLst/>
          </a:prstGeom>
          <a:noFill/>
          <a:ln>
            <a:noFill/>
          </a:ln>
        </p:spPr>
        <p:txBody>
          <a:bodyPr anchorCtr="0" anchor="t" bIns="91425" lIns="91425" spcFirstLastPara="1" rIns="91425" wrap="square" tIns="91425">
            <a:noAutofit/>
          </a:bodyPr>
          <a:lstStyle>
            <a:lvl1pPr indent="-368300" lvl="0" marL="457200" rtl="0" algn="l">
              <a:lnSpc>
                <a:spcPct val="100000"/>
              </a:lnSpc>
              <a:spcBef>
                <a:spcPts val="600"/>
              </a:spcBef>
              <a:spcAft>
                <a:spcPts val="0"/>
              </a:spcAft>
              <a:buSzPts val="2200"/>
              <a:buChar char="▪"/>
              <a:defRPr sz="2200"/>
            </a:lvl1pPr>
            <a:lvl2pPr indent="-368300" lvl="1" marL="914400" rtl="0" algn="l">
              <a:lnSpc>
                <a:spcPct val="100000"/>
              </a:lnSpc>
              <a:spcBef>
                <a:spcPts val="0"/>
              </a:spcBef>
              <a:spcAft>
                <a:spcPts val="0"/>
              </a:spcAft>
              <a:buSzPts val="2200"/>
              <a:buChar char="▫"/>
              <a:defRPr sz="2200"/>
            </a:lvl2pPr>
            <a:lvl3pPr indent="-368300" lvl="2" marL="1371600" rtl="0" algn="l">
              <a:lnSpc>
                <a:spcPct val="100000"/>
              </a:lnSpc>
              <a:spcBef>
                <a:spcPts val="0"/>
              </a:spcBef>
              <a:spcAft>
                <a:spcPts val="0"/>
              </a:spcAft>
              <a:buSzPts val="2200"/>
              <a:buChar char="▫"/>
              <a:defRPr sz="2200"/>
            </a:lvl3pPr>
            <a:lvl4pPr indent="-368300" lvl="3" marL="1828800" rtl="0" algn="l">
              <a:lnSpc>
                <a:spcPct val="100000"/>
              </a:lnSpc>
              <a:spcBef>
                <a:spcPts val="0"/>
              </a:spcBef>
              <a:spcAft>
                <a:spcPts val="0"/>
              </a:spcAft>
              <a:buSzPts val="2200"/>
              <a:buChar char="▫"/>
              <a:defRPr sz="2200"/>
            </a:lvl4pPr>
            <a:lvl5pPr indent="-368300" lvl="4" marL="2286000" rtl="0" algn="l">
              <a:lnSpc>
                <a:spcPct val="100000"/>
              </a:lnSpc>
              <a:spcBef>
                <a:spcPts val="0"/>
              </a:spcBef>
              <a:spcAft>
                <a:spcPts val="0"/>
              </a:spcAft>
              <a:buSzPts val="2200"/>
              <a:buChar char="○"/>
              <a:defRPr sz="2200"/>
            </a:lvl5pPr>
            <a:lvl6pPr indent="-368300" lvl="5" marL="2743200" rtl="0" algn="l">
              <a:lnSpc>
                <a:spcPct val="100000"/>
              </a:lnSpc>
              <a:spcBef>
                <a:spcPts val="0"/>
              </a:spcBef>
              <a:spcAft>
                <a:spcPts val="0"/>
              </a:spcAft>
              <a:buSzPts val="2200"/>
              <a:buChar char="■"/>
              <a:defRPr sz="2200"/>
            </a:lvl6pPr>
            <a:lvl7pPr indent="-368300" lvl="6" marL="3200400" rtl="0" algn="l">
              <a:lnSpc>
                <a:spcPct val="100000"/>
              </a:lnSpc>
              <a:spcBef>
                <a:spcPts val="0"/>
              </a:spcBef>
              <a:spcAft>
                <a:spcPts val="0"/>
              </a:spcAft>
              <a:buSzPts val="2200"/>
              <a:buChar char="●"/>
              <a:defRPr sz="2200"/>
            </a:lvl7pPr>
            <a:lvl8pPr indent="-368300" lvl="7" marL="3657600" rtl="0" algn="l">
              <a:lnSpc>
                <a:spcPct val="100000"/>
              </a:lnSpc>
              <a:spcBef>
                <a:spcPts val="0"/>
              </a:spcBef>
              <a:spcAft>
                <a:spcPts val="0"/>
              </a:spcAft>
              <a:buSzPts val="2200"/>
              <a:buChar char="○"/>
              <a:defRPr sz="2200"/>
            </a:lvl8pPr>
            <a:lvl9pPr indent="-368300" lvl="8" marL="4114800" rtl="0" algn="l">
              <a:lnSpc>
                <a:spcPct val="100000"/>
              </a:lnSpc>
              <a:spcBef>
                <a:spcPts val="0"/>
              </a:spcBef>
              <a:spcAft>
                <a:spcPts val="0"/>
              </a:spcAft>
              <a:buSzPts val="2200"/>
              <a:buChar char="■"/>
              <a:defRPr sz="2200"/>
            </a:lvl9pPr>
          </a:lstStyle>
          <a:p/>
        </p:txBody>
      </p:sp>
      <p:sp>
        <p:nvSpPr>
          <p:cNvPr id="26" name="Google Shape;26;p35"/>
          <p:cNvSpPr txBox="1"/>
          <p:nvPr>
            <p:ph idx="2" type="body"/>
          </p:nvPr>
        </p:nvSpPr>
        <p:spPr>
          <a:xfrm>
            <a:off x="5268071" y="1367175"/>
            <a:ext cx="3482400" cy="3382500"/>
          </a:xfrm>
          <a:prstGeom prst="rect">
            <a:avLst/>
          </a:prstGeom>
          <a:noFill/>
          <a:ln>
            <a:noFill/>
          </a:ln>
        </p:spPr>
        <p:txBody>
          <a:bodyPr anchorCtr="0" anchor="t" bIns="91425" lIns="91425" spcFirstLastPara="1" rIns="91425" wrap="square" tIns="91425">
            <a:noAutofit/>
          </a:bodyPr>
          <a:lstStyle>
            <a:lvl1pPr indent="-368300" lvl="0" marL="457200" rtl="0" algn="l">
              <a:lnSpc>
                <a:spcPct val="100000"/>
              </a:lnSpc>
              <a:spcBef>
                <a:spcPts val="600"/>
              </a:spcBef>
              <a:spcAft>
                <a:spcPts val="0"/>
              </a:spcAft>
              <a:buSzPts val="2200"/>
              <a:buChar char="▪"/>
              <a:defRPr sz="2200"/>
            </a:lvl1pPr>
            <a:lvl2pPr indent="-368300" lvl="1" marL="914400" rtl="0" algn="l">
              <a:lnSpc>
                <a:spcPct val="100000"/>
              </a:lnSpc>
              <a:spcBef>
                <a:spcPts val="0"/>
              </a:spcBef>
              <a:spcAft>
                <a:spcPts val="0"/>
              </a:spcAft>
              <a:buSzPts val="2200"/>
              <a:buChar char="▫"/>
              <a:defRPr sz="2200"/>
            </a:lvl2pPr>
            <a:lvl3pPr indent="-368300" lvl="2" marL="1371600" rtl="0" algn="l">
              <a:lnSpc>
                <a:spcPct val="100000"/>
              </a:lnSpc>
              <a:spcBef>
                <a:spcPts val="0"/>
              </a:spcBef>
              <a:spcAft>
                <a:spcPts val="0"/>
              </a:spcAft>
              <a:buSzPts val="2200"/>
              <a:buChar char="▫"/>
              <a:defRPr sz="2200"/>
            </a:lvl3pPr>
            <a:lvl4pPr indent="-368300" lvl="3" marL="1828800" rtl="0" algn="l">
              <a:lnSpc>
                <a:spcPct val="100000"/>
              </a:lnSpc>
              <a:spcBef>
                <a:spcPts val="0"/>
              </a:spcBef>
              <a:spcAft>
                <a:spcPts val="0"/>
              </a:spcAft>
              <a:buSzPts val="2200"/>
              <a:buChar char="▫"/>
              <a:defRPr sz="2200"/>
            </a:lvl4pPr>
            <a:lvl5pPr indent="-368300" lvl="4" marL="2286000" rtl="0" algn="l">
              <a:lnSpc>
                <a:spcPct val="100000"/>
              </a:lnSpc>
              <a:spcBef>
                <a:spcPts val="0"/>
              </a:spcBef>
              <a:spcAft>
                <a:spcPts val="0"/>
              </a:spcAft>
              <a:buSzPts val="2200"/>
              <a:buChar char="○"/>
              <a:defRPr sz="2200"/>
            </a:lvl5pPr>
            <a:lvl6pPr indent="-368300" lvl="5" marL="2743200" rtl="0" algn="l">
              <a:lnSpc>
                <a:spcPct val="100000"/>
              </a:lnSpc>
              <a:spcBef>
                <a:spcPts val="0"/>
              </a:spcBef>
              <a:spcAft>
                <a:spcPts val="0"/>
              </a:spcAft>
              <a:buSzPts val="2200"/>
              <a:buChar char="■"/>
              <a:defRPr sz="2200"/>
            </a:lvl6pPr>
            <a:lvl7pPr indent="-368300" lvl="6" marL="3200400" rtl="0" algn="l">
              <a:lnSpc>
                <a:spcPct val="100000"/>
              </a:lnSpc>
              <a:spcBef>
                <a:spcPts val="0"/>
              </a:spcBef>
              <a:spcAft>
                <a:spcPts val="0"/>
              </a:spcAft>
              <a:buSzPts val="2200"/>
              <a:buChar char="●"/>
              <a:defRPr sz="2200"/>
            </a:lvl7pPr>
            <a:lvl8pPr indent="-368300" lvl="7" marL="3657600" rtl="0" algn="l">
              <a:lnSpc>
                <a:spcPct val="100000"/>
              </a:lnSpc>
              <a:spcBef>
                <a:spcPts val="0"/>
              </a:spcBef>
              <a:spcAft>
                <a:spcPts val="0"/>
              </a:spcAft>
              <a:buSzPts val="2200"/>
              <a:buChar char="○"/>
              <a:defRPr sz="2200"/>
            </a:lvl8pPr>
            <a:lvl9pPr indent="-368300" lvl="8" marL="4114800" rtl="0" algn="l">
              <a:lnSpc>
                <a:spcPct val="100000"/>
              </a:lnSpc>
              <a:spcBef>
                <a:spcPts val="0"/>
              </a:spcBef>
              <a:spcAft>
                <a:spcPts val="0"/>
              </a:spcAft>
              <a:buSzPts val="2200"/>
              <a:buChar char="■"/>
              <a:defRPr sz="2200"/>
            </a:lvl9pPr>
          </a:lstStyle>
          <a:p/>
        </p:txBody>
      </p:sp>
      <p:sp>
        <p:nvSpPr>
          <p:cNvPr id="27" name="Google Shape;27;p35"/>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28" name="Google Shape;28;p35"/>
          <p:cNvSpPr/>
          <p:nvPr/>
        </p:nvSpPr>
        <p:spPr>
          <a:xfrm>
            <a:off x="7943750" y="393425"/>
            <a:ext cx="806700" cy="806700"/>
          </a:xfrm>
          <a:prstGeom prst="rect">
            <a:avLst/>
          </a:pr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with icon space">
  <p:cSld name="BLANK_1">
    <p:spTree>
      <p:nvGrpSpPr>
        <p:cNvPr id="29" name="Shape 29"/>
        <p:cNvGrpSpPr/>
        <p:nvPr/>
      </p:nvGrpSpPr>
      <p:grpSpPr>
        <a:xfrm>
          <a:off x="0" y="0"/>
          <a:ext cx="0" cy="0"/>
          <a:chOff x="0" y="0"/>
          <a:chExt cx="0" cy="0"/>
        </a:xfrm>
      </p:grpSpPr>
      <p:sp>
        <p:nvSpPr>
          <p:cNvPr id="30" name="Google Shape;30;p36"/>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6"/>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6"/>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33" name="Google Shape;33;p36"/>
          <p:cNvSpPr/>
          <p:nvPr/>
        </p:nvSpPr>
        <p:spPr>
          <a:xfrm>
            <a:off x="867750" y="393425"/>
            <a:ext cx="8067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4" name="Shape 34"/>
        <p:cNvGrpSpPr/>
        <p:nvPr/>
      </p:nvGrpSpPr>
      <p:grpSpPr>
        <a:xfrm>
          <a:off x="0" y="0"/>
          <a:ext cx="0" cy="0"/>
          <a:chOff x="0" y="0"/>
          <a:chExt cx="0" cy="0"/>
        </a:xfrm>
      </p:grpSpPr>
      <p:sp>
        <p:nvSpPr>
          <p:cNvPr id="35" name="Google Shape;35;p39"/>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39"/>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9"/>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38" name="Shape 38"/>
        <p:cNvGrpSpPr/>
        <p:nvPr/>
      </p:nvGrpSpPr>
      <p:grpSpPr>
        <a:xfrm>
          <a:off x="0" y="0"/>
          <a:ext cx="0" cy="0"/>
          <a:chOff x="0" y="0"/>
          <a:chExt cx="0" cy="0"/>
        </a:xfrm>
      </p:grpSpPr>
      <p:sp>
        <p:nvSpPr>
          <p:cNvPr id="39" name="Google Shape;39;p40"/>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0"/>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0"/>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0"/>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43" name="Google Shape;43;p40"/>
          <p:cNvSpPr txBox="1"/>
          <p:nvPr>
            <p:ph idx="1" type="body"/>
          </p:nvPr>
        </p:nvSpPr>
        <p:spPr>
          <a:xfrm>
            <a:off x="1556331" y="1349141"/>
            <a:ext cx="7085700" cy="2938500"/>
          </a:xfrm>
          <a:prstGeom prst="rect">
            <a:avLst/>
          </a:prstGeom>
          <a:noFill/>
          <a:ln>
            <a:noFill/>
          </a:ln>
        </p:spPr>
        <p:txBody>
          <a:bodyPr anchorCtr="0" anchor="t" bIns="91425" lIns="91425" spcFirstLastPara="1" rIns="91425" wrap="square" tIns="91425">
            <a:noAutofit/>
          </a:bodyPr>
          <a:lstStyle>
            <a:lvl1pPr indent="-393700" lvl="0" marL="457200" rtl="0" algn="l">
              <a:lnSpc>
                <a:spcPct val="100000"/>
              </a:lnSpc>
              <a:spcBef>
                <a:spcPts val="600"/>
              </a:spcBef>
              <a:spcAft>
                <a:spcPts val="0"/>
              </a:spcAft>
              <a:buSzPts val="2600"/>
              <a:buChar char="▪"/>
              <a:defRPr/>
            </a:lvl1pPr>
            <a:lvl2pPr indent="-393700" lvl="1" marL="914400" rtl="0" algn="l">
              <a:lnSpc>
                <a:spcPct val="100000"/>
              </a:lnSpc>
              <a:spcBef>
                <a:spcPts val="0"/>
              </a:spcBef>
              <a:spcAft>
                <a:spcPts val="0"/>
              </a:spcAft>
              <a:buSzPts val="2600"/>
              <a:buChar char="▫"/>
              <a:defRPr/>
            </a:lvl2pPr>
            <a:lvl3pPr indent="-393700" lvl="2" marL="1371600" rtl="0" algn="l">
              <a:lnSpc>
                <a:spcPct val="100000"/>
              </a:lnSpc>
              <a:spcBef>
                <a:spcPts val="0"/>
              </a:spcBef>
              <a:spcAft>
                <a:spcPts val="0"/>
              </a:spcAft>
              <a:buSzPts val="2600"/>
              <a:buChar char="▫"/>
              <a:defRPr/>
            </a:lvl3pPr>
            <a:lvl4pPr indent="-393700" lvl="3" marL="1828800" rtl="0" algn="l">
              <a:lnSpc>
                <a:spcPct val="100000"/>
              </a:lnSpc>
              <a:spcBef>
                <a:spcPts val="0"/>
              </a:spcBef>
              <a:spcAft>
                <a:spcPts val="0"/>
              </a:spcAft>
              <a:buSzPts val="2600"/>
              <a:buChar char="▫"/>
              <a:defRPr/>
            </a:lvl4pPr>
            <a:lvl5pPr indent="-393700" lvl="4" marL="2286000" rtl="0" algn="l">
              <a:lnSpc>
                <a:spcPct val="100000"/>
              </a:lnSpc>
              <a:spcBef>
                <a:spcPts val="0"/>
              </a:spcBef>
              <a:spcAft>
                <a:spcPts val="0"/>
              </a:spcAft>
              <a:buSzPts val="2600"/>
              <a:buChar char="○"/>
              <a:defRPr/>
            </a:lvl5pPr>
            <a:lvl6pPr indent="-393700" lvl="5" marL="2743200" rtl="0" algn="l">
              <a:lnSpc>
                <a:spcPct val="100000"/>
              </a:lnSpc>
              <a:spcBef>
                <a:spcPts val="0"/>
              </a:spcBef>
              <a:spcAft>
                <a:spcPts val="0"/>
              </a:spcAft>
              <a:buSzPts val="2600"/>
              <a:buChar char="■"/>
              <a:defRPr/>
            </a:lvl6pPr>
            <a:lvl7pPr indent="-393700" lvl="6" marL="3200400" rtl="0" algn="l">
              <a:lnSpc>
                <a:spcPct val="100000"/>
              </a:lnSpc>
              <a:spcBef>
                <a:spcPts val="0"/>
              </a:spcBef>
              <a:spcAft>
                <a:spcPts val="0"/>
              </a:spcAft>
              <a:buSzPts val="2600"/>
              <a:buChar char="●"/>
              <a:defRPr/>
            </a:lvl7pPr>
            <a:lvl8pPr indent="-393700" lvl="7" marL="3657600" rtl="0" algn="l">
              <a:lnSpc>
                <a:spcPct val="100000"/>
              </a:lnSpc>
              <a:spcBef>
                <a:spcPts val="0"/>
              </a:spcBef>
              <a:spcAft>
                <a:spcPts val="0"/>
              </a:spcAft>
              <a:buSzPts val="2600"/>
              <a:buChar char="○"/>
              <a:defRPr/>
            </a:lvl8pPr>
            <a:lvl9pPr indent="-393700" lvl="8" marL="4114800" rtl="0" algn="l">
              <a:lnSpc>
                <a:spcPct val="100000"/>
              </a:lnSpc>
              <a:spcBef>
                <a:spcPts val="0"/>
              </a:spcBef>
              <a:spcAft>
                <a:spcPts val="0"/>
              </a:spcAft>
              <a:buSzPts val="2600"/>
              <a:buChar char="■"/>
              <a:defRPr/>
            </a:lvl9pPr>
          </a:lstStyle>
          <a:p/>
        </p:txBody>
      </p:sp>
      <p:sp>
        <p:nvSpPr>
          <p:cNvPr id="44" name="Google Shape;44;p40"/>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45" name="Google Shape;45;p40"/>
          <p:cNvSpPr/>
          <p:nvPr/>
        </p:nvSpPr>
        <p:spPr>
          <a:xfrm>
            <a:off x="7943750" y="393425"/>
            <a:ext cx="806700" cy="806700"/>
          </a:xfrm>
          <a:prstGeom prst="rect">
            <a:avLst/>
          </a:pr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6" name="Shape 46"/>
        <p:cNvGrpSpPr/>
        <p:nvPr/>
      </p:nvGrpSpPr>
      <p:grpSpPr>
        <a:xfrm>
          <a:off x="0" y="0"/>
          <a:ext cx="0" cy="0"/>
          <a:chOff x="0" y="0"/>
          <a:chExt cx="0" cy="0"/>
        </a:xfrm>
      </p:grpSpPr>
      <p:sp>
        <p:nvSpPr>
          <p:cNvPr id="47" name="Google Shape;47;p41"/>
          <p:cNvSpPr/>
          <p:nvPr/>
        </p:nvSpPr>
        <p:spPr>
          <a:xfrm>
            <a:off x="1271100" y="-75"/>
            <a:ext cx="78729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1"/>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1"/>
          <p:cNvSpPr/>
          <p:nvPr/>
        </p:nvSpPr>
        <p:spPr>
          <a:xfrm>
            <a:off x="877500" y="393525"/>
            <a:ext cx="78729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1"/>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51" name="Google Shape;51;p41"/>
          <p:cNvSpPr txBox="1"/>
          <p:nvPr>
            <p:ph idx="1" type="body"/>
          </p:nvPr>
        </p:nvSpPr>
        <p:spPr>
          <a:xfrm>
            <a:off x="1560175" y="1375225"/>
            <a:ext cx="2317500" cy="3374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sz="1800"/>
            </a:lvl4pPr>
            <a:lvl5pPr indent="-342900" lvl="4" marL="2286000" rtl="0" algn="l">
              <a:lnSpc>
                <a:spcPct val="100000"/>
              </a:lnSpc>
              <a:spcBef>
                <a:spcPts val="0"/>
              </a:spcBef>
              <a:spcAft>
                <a:spcPts val="0"/>
              </a:spcAft>
              <a:buSzPts val="1800"/>
              <a:buChar char="○"/>
              <a:defRPr sz="1800"/>
            </a:lvl5pPr>
            <a:lvl6pPr indent="-342900" lvl="5" marL="2743200" rtl="0" algn="l">
              <a:lnSpc>
                <a:spcPct val="100000"/>
              </a:lnSpc>
              <a:spcBef>
                <a:spcPts val="0"/>
              </a:spcBef>
              <a:spcAft>
                <a:spcPts val="0"/>
              </a:spcAft>
              <a:buSzPts val="1800"/>
              <a:buChar char="■"/>
              <a:defRPr sz="1800"/>
            </a:lvl6pPr>
            <a:lvl7pPr indent="-342900" lvl="6" marL="3200400" rtl="0" algn="l">
              <a:lnSpc>
                <a:spcPct val="100000"/>
              </a:lnSpc>
              <a:spcBef>
                <a:spcPts val="0"/>
              </a:spcBef>
              <a:spcAft>
                <a:spcPts val="0"/>
              </a:spcAft>
              <a:buSzPts val="1800"/>
              <a:buChar char="●"/>
              <a:defRPr sz="1800"/>
            </a:lvl7pPr>
            <a:lvl8pPr indent="-342900" lvl="7" marL="3657600" rtl="0" algn="l">
              <a:lnSpc>
                <a:spcPct val="100000"/>
              </a:lnSpc>
              <a:spcBef>
                <a:spcPts val="0"/>
              </a:spcBef>
              <a:spcAft>
                <a:spcPts val="0"/>
              </a:spcAft>
              <a:buSzPts val="1800"/>
              <a:buChar char="○"/>
              <a:defRPr sz="1800"/>
            </a:lvl8pPr>
            <a:lvl9pPr indent="-342900" lvl="8" marL="4114800" rtl="0" algn="l">
              <a:lnSpc>
                <a:spcPct val="100000"/>
              </a:lnSpc>
              <a:spcBef>
                <a:spcPts val="0"/>
              </a:spcBef>
              <a:spcAft>
                <a:spcPts val="0"/>
              </a:spcAft>
              <a:buSzPts val="1800"/>
              <a:buChar char="■"/>
              <a:defRPr sz="1800"/>
            </a:lvl9pPr>
          </a:lstStyle>
          <a:p/>
        </p:txBody>
      </p:sp>
      <p:sp>
        <p:nvSpPr>
          <p:cNvPr id="52" name="Google Shape;52;p41"/>
          <p:cNvSpPr txBox="1"/>
          <p:nvPr>
            <p:ph idx="2" type="body"/>
          </p:nvPr>
        </p:nvSpPr>
        <p:spPr>
          <a:xfrm>
            <a:off x="3996525" y="1375225"/>
            <a:ext cx="2317500" cy="3374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sz="1800"/>
            </a:lvl4pPr>
            <a:lvl5pPr indent="-342900" lvl="4" marL="2286000" rtl="0" algn="l">
              <a:lnSpc>
                <a:spcPct val="100000"/>
              </a:lnSpc>
              <a:spcBef>
                <a:spcPts val="0"/>
              </a:spcBef>
              <a:spcAft>
                <a:spcPts val="0"/>
              </a:spcAft>
              <a:buSzPts val="1800"/>
              <a:buChar char="○"/>
              <a:defRPr sz="1800"/>
            </a:lvl5pPr>
            <a:lvl6pPr indent="-342900" lvl="5" marL="2743200" rtl="0" algn="l">
              <a:lnSpc>
                <a:spcPct val="100000"/>
              </a:lnSpc>
              <a:spcBef>
                <a:spcPts val="0"/>
              </a:spcBef>
              <a:spcAft>
                <a:spcPts val="0"/>
              </a:spcAft>
              <a:buSzPts val="1800"/>
              <a:buChar char="■"/>
              <a:defRPr sz="1800"/>
            </a:lvl6pPr>
            <a:lvl7pPr indent="-342900" lvl="6" marL="3200400" rtl="0" algn="l">
              <a:lnSpc>
                <a:spcPct val="100000"/>
              </a:lnSpc>
              <a:spcBef>
                <a:spcPts val="0"/>
              </a:spcBef>
              <a:spcAft>
                <a:spcPts val="0"/>
              </a:spcAft>
              <a:buSzPts val="1800"/>
              <a:buChar char="●"/>
              <a:defRPr sz="1800"/>
            </a:lvl7pPr>
            <a:lvl8pPr indent="-342900" lvl="7" marL="3657600" rtl="0" algn="l">
              <a:lnSpc>
                <a:spcPct val="100000"/>
              </a:lnSpc>
              <a:spcBef>
                <a:spcPts val="0"/>
              </a:spcBef>
              <a:spcAft>
                <a:spcPts val="0"/>
              </a:spcAft>
              <a:buSzPts val="1800"/>
              <a:buChar char="○"/>
              <a:defRPr sz="1800"/>
            </a:lvl8pPr>
            <a:lvl9pPr indent="-342900" lvl="8" marL="4114800" rtl="0" algn="l">
              <a:lnSpc>
                <a:spcPct val="100000"/>
              </a:lnSpc>
              <a:spcBef>
                <a:spcPts val="0"/>
              </a:spcBef>
              <a:spcAft>
                <a:spcPts val="0"/>
              </a:spcAft>
              <a:buSzPts val="1800"/>
              <a:buChar char="■"/>
              <a:defRPr sz="1800"/>
            </a:lvl9pPr>
          </a:lstStyle>
          <a:p/>
        </p:txBody>
      </p:sp>
      <p:sp>
        <p:nvSpPr>
          <p:cNvPr id="53" name="Google Shape;53;p41"/>
          <p:cNvSpPr txBox="1"/>
          <p:nvPr>
            <p:ph idx="3" type="body"/>
          </p:nvPr>
        </p:nvSpPr>
        <p:spPr>
          <a:xfrm>
            <a:off x="6432874" y="1375225"/>
            <a:ext cx="2317500" cy="3374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sz="1800"/>
            </a:lvl4pPr>
            <a:lvl5pPr indent="-342900" lvl="4" marL="2286000" rtl="0" algn="l">
              <a:lnSpc>
                <a:spcPct val="100000"/>
              </a:lnSpc>
              <a:spcBef>
                <a:spcPts val="0"/>
              </a:spcBef>
              <a:spcAft>
                <a:spcPts val="0"/>
              </a:spcAft>
              <a:buSzPts val="1800"/>
              <a:buChar char="○"/>
              <a:defRPr sz="1800"/>
            </a:lvl5pPr>
            <a:lvl6pPr indent="-342900" lvl="5" marL="2743200" rtl="0" algn="l">
              <a:lnSpc>
                <a:spcPct val="100000"/>
              </a:lnSpc>
              <a:spcBef>
                <a:spcPts val="0"/>
              </a:spcBef>
              <a:spcAft>
                <a:spcPts val="0"/>
              </a:spcAft>
              <a:buSzPts val="1800"/>
              <a:buChar char="■"/>
              <a:defRPr sz="1800"/>
            </a:lvl6pPr>
            <a:lvl7pPr indent="-342900" lvl="6" marL="3200400" rtl="0" algn="l">
              <a:lnSpc>
                <a:spcPct val="100000"/>
              </a:lnSpc>
              <a:spcBef>
                <a:spcPts val="0"/>
              </a:spcBef>
              <a:spcAft>
                <a:spcPts val="0"/>
              </a:spcAft>
              <a:buSzPts val="1800"/>
              <a:buChar char="●"/>
              <a:defRPr sz="1800"/>
            </a:lvl7pPr>
            <a:lvl8pPr indent="-342900" lvl="7" marL="3657600" rtl="0" algn="l">
              <a:lnSpc>
                <a:spcPct val="100000"/>
              </a:lnSpc>
              <a:spcBef>
                <a:spcPts val="0"/>
              </a:spcBef>
              <a:spcAft>
                <a:spcPts val="0"/>
              </a:spcAft>
              <a:buSzPts val="1800"/>
              <a:buChar char="○"/>
              <a:defRPr sz="1800"/>
            </a:lvl8pPr>
            <a:lvl9pPr indent="-342900" lvl="8" marL="4114800" rtl="0" algn="l">
              <a:lnSpc>
                <a:spcPct val="100000"/>
              </a:lnSpc>
              <a:spcBef>
                <a:spcPts val="0"/>
              </a:spcBef>
              <a:spcAft>
                <a:spcPts val="0"/>
              </a:spcAft>
              <a:buSzPts val="1800"/>
              <a:buChar char="■"/>
              <a:defRPr sz="1800"/>
            </a:lvl9pPr>
          </a:lstStyle>
          <a:p/>
        </p:txBody>
      </p:sp>
      <p:sp>
        <p:nvSpPr>
          <p:cNvPr id="54" name="Google Shape;54;p41"/>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55" name="Google Shape;55;p41"/>
          <p:cNvSpPr/>
          <p:nvPr/>
        </p:nvSpPr>
        <p:spPr>
          <a:xfrm>
            <a:off x="7943750" y="393425"/>
            <a:ext cx="806700" cy="806700"/>
          </a:xfrm>
          <a:prstGeom prst="rect">
            <a:avLst/>
          </a:pr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half slide">
  <p:cSld name="TITLE_AND_BODY_1">
    <p:spTree>
      <p:nvGrpSpPr>
        <p:cNvPr id="56" name="Shape 56"/>
        <p:cNvGrpSpPr/>
        <p:nvPr/>
      </p:nvGrpSpPr>
      <p:grpSpPr>
        <a:xfrm>
          <a:off x="0" y="0"/>
          <a:ext cx="0" cy="0"/>
          <a:chOff x="0" y="0"/>
          <a:chExt cx="0" cy="0"/>
        </a:xfrm>
      </p:grpSpPr>
      <p:sp>
        <p:nvSpPr>
          <p:cNvPr id="57" name="Google Shape;57;p42"/>
          <p:cNvSpPr/>
          <p:nvPr/>
        </p:nvSpPr>
        <p:spPr>
          <a:xfrm>
            <a:off x="4572000" y="-75"/>
            <a:ext cx="45720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2"/>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2"/>
          <p:cNvSpPr/>
          <p:nvPr/>
        </p:nvSpPr>
        <p:spPr>
          <a:xfrm>
            <a:off x="4178396" y="393525"/>
            <a:ext cx="4572000" cy="8067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2"/>
          <p:cNvSpPr txBox="1"/>
          <p:nvPr>
            <p:ph type="title"/>
          </p:nvPr>
        </p:nvSpPr>
        <p:spPr>
          <a:xfrm>
            <a:off x="4483099" y="393475"/>
            <a:ext cx="3460800" cy="806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000"/>
              <a:buNone/>
              <a:defRPr sz="2000"/>
            </a:lvl1pPr>
            <a:lvl2pPr lvl="1" rtl="0" algn="l">
              <a:lnSpc>
                <a:spcPct val="100000"/>
              </a:lnSpc>
              <a:spcBef>
                <a:spcPts val="0"/>
              </a:spcBef>
              <a:spcAft>
                <a:spcPts val="0"/>
              </a:spcAft>
              <a:buSzPts val="2000"/>
              <a:buNone/>
              <a:defRPr sz="2000"/>
            </a:lvl2pPr>
            <a:lvl3pPr lvl="2" rtl="0" algn="l">
              <a:lnSpc>
                <a:spcPct val="100000"/>
              </a:lnSpc>
              <a:spcBef>
                <a:spcPts val="0"/>
              </a:spcBef>
              <a:spcAft>
                <a:spcPts val="0"/>
              </a:spcAft>
              <a:buSzPts val="2000"/>
              <a:buNone/>
              <a:defRPr sz="2000"/>
            </a:lvl3pPr>
            <a:lvl4pPr lvl="3" rtl="0" algn="l">
              <a:lnSpc>
                <a:spcPct val="100000"/>
              </a:lnSpc>
              <a:spcBef>
                <a:spcPts val="0"/>
              </a:spcBef>
              <a:spcAft>
                <a:spcPts val="0"/>
              </a:spcAft>
              <a:buSzPts val="2000"/>
              <a:buNone/>
              <a:defRPr sz="2000"/>
            </a:lvl4pPr>
            <a:lvl5pPr lvl="4" rtl="0" algn="l">
              <a:lnSpc>
                <a:spcPct val="100000"/>
              </a:lnSpc>
              <a:spcBef>
                <a:spcPts val="0"/>
              </a:spcBef>
              <a:spcAft>
                <a:spcPts val="0"/>
              </a:spcAft>
              <a:buSzPts val="2000"/>
              <a:buNone/>
              <a:defRPr sz="2000"/>
            </a:lvl5pPr>
            <a:lvl6pPr lvl="5" rtl="0" algn="l">
              <a:lnSpc>
                <a:spcPct val="100000"/>
              </a:lnSpc>
              <a:spcBef>
                <a:spcPts val="0"/>
              </a:spcBef>
              <a:spcAft>
                <a:spcPts val="0"/>
              </a:spcAft>
              <a:buSzPts val="2000"/>
              <a:buNone/>
              <a:defRPr sz="2000"/>
            </a:lvl6pPr>
            <a:lvl7pPr lvl="6" rtl="0" algn="l">
              <a:lnSpc>
                <a:spcPct val="100000"/>
              </a:lnSpc>
              <a:spcBef>
                <a:spcPts val="0"/>
              </a:spcBef>
              <a:spcAft>
                <a:spcPts val="0"/>
              </a:spcAft>
              <a:buSzPts val="2000"/>
              <a:buNone/>
              <a:defRPr sz="2000"/>
            </a:lvl7pPr>
            <a:lvl8pPr lvl="7" rtl="0" algn="l">
              <a:lnSpc>
                <a:spcPct val="100000"/>
              </a:lnSpc>
              <a:spcBef>
                <a:spcPts val="0"/>
              </a:spcBef>
              <a:spcAft>
                <a:spcPts val="0"/>
              </a:spcAft>
              <a:buSzPts val="2000"/>
              <a:buNone/>
              <a:defRPr sz="2000"/>
            </a:lvl8pPr>
            <a:lvl9pPr lvl="8" rtl="0" algn="l">
              <a:lnSpc>
                <a:spcPct val="100000"/>
              </a:lnSpc>
              <a:spcBef>
                <a:spcPts val="0"/>
              </a:spcBef>
              <a:spcAft>
                <a:spcPts val="0"/>
              </a:spcAft>
              <a:buSzPts val="2000"/>
              <a:buNone/>
              <a:defRPr sz="2000"/>
            </a:lvl9pPr>
          </a:lstStyle>
          <a:p/>
        </p:txBody>
      </p:sp>
      <p:sp>
        <p:nvSpPr>
          <p:cNvPr id="61" name="Google Shape;61;p42"/>
          <p:cNvSpPr txBox="1"/>
          <p:nvPr>
            <p:ph idx="1" type="body"/>
          </p:nvPr>
        </p:nvSpPr>
        <p:spPr>
          <a:xfrm>
            <a:off x="4865550" y="1349150"/>
            <a:ext cx="3776400" cy="2938500"/>
          </a:xfrm>
          <a:prstGeom prst="rect">
            <a:avLst/>
          </a:prstGeom>
          <a:noFill/>
          <a:ln>
            <a:noFill/>
          </a:ln>
        </p:spPr>
        <p:txBody>
          <a:bodyPr anchorCtr="0" anchor="t" bIns="91425" lIns="91425" spcFirstLastPara="1" rIns="91425" wrap="square" tIns="91425">
            <a:noAutofit/>
          </a:bodyPr>
          <a:lstStyle>
            <a:lvl1pPr indent="-368300" lvl="0" marL="457200" rtl="0" algn="l">
              <a:lnSpc>
                <a:spcPct val="100000"/>
              </a:lnSpc>
              <a:spcBef>
                <a:spcPts val="600"/>
              </a:spcBef>
              <a:spcAft>
                <a:spcPts val="0"/>
              </a:spcAft>
              <a:buSzPts val="2200"/>
              <a:buChar char="▪"/>
              <a:defRPr sz="2200"/>
            </a:lvl1pPr>
            <a:lvl2pPr indent="-368300" lvl="1" marL="914400" rtl="0" algn="l">
              <a:lnSpc>
                <a:spcPct val="100000"/>
              </a:lnSpc>
              <a:spcBef>
                <a:spcPts val="0"/>
              </a:spcBef>
              <a:spcAft>
                <a:spcPts val="0"/>
              </a:spcAft>
              <a:buSzPts val="2200"/>
              <a:buChar char="▫"/>
              <a:defRPr sz="2200"/>
            </a:lvl2pPr>
            <a:lvl3pPr indent="-368300" lvl="2" marL="1371600" rtl="0" algn="l">
              <a:lnSpc>
                <a:spcPct val="100000"/>
              </a:lnSpc>
              <a:spcBef>
                <a:spcPts val="0"/>
              </a:spcBef>
              <a:spcAft>
                <a:spcPts val="0"/>
              </a:spcAft>
              <a:buSzPts val="2200"/>
              <a:buChar char="▫"/>
              <a:defRPr sz="2200"/>
            </a:lvl3pPr>
            <a:lvl4pPr indent="-368300" lvl="3" marL="1828800" rtl="0" algn="l">
              <a:lnSpc>
                <a:spcPct val="100000"/>
              </a:lnSpc>
              <a:spcBef>
                <a:spcPts val="0"/>
              </a:spcBef>
              <a:spcAft>
                <a:spcPts val="0"/>
              </a:spcAft>
              <a:buSzPts val="2200"/>
              <a:buChar char="▫"/>
              <a:defRPr sz="2200"/>
            </a:lvl4pPr>
            <a:lvl5pPr indent="-368300" lvl="4" marL="2286000" rtl="0" algn="l">
              <a:lnSpc>
                <a:spcPct val="100000"/>
              </a:lnSpc>
              <a:spcBef>
                <a:spcPts val="0"/>
              </a:spcBef>
              <a:spcAft>
                <a:spcPts val="0"/>
              </a:spcAft>
              <a:buSzPts val="2200"/>
              <a:buChar char="○"/>
              <a:defRPr sz="2200"/>
            </a:lvl5pPr>
            <a:lvl6pPr indent="-368300" lvl="5" marL="2743200" rtl="0" algn="l">
              <a:lnSpc>
                <a:spcPct val="100000"/>
              </a:lnSpc>
              <a:spcBef>
                <a:spcPts val="0"/>
              </a:spcBef>
              <a:spcAft>
                <a:spcPts val="0"/>
              </a:spcAft>
              <a:buSzPts val="2200"/>
              <a:buChar char="■"/>
              <a:defRPr sz="2200"/>
            </a:lvl6pPr>
            <a:lvl7pPr indent="-368300" lvl="6" marL="3200400" rtl="0" algn="l">
              <a:lnSpc>
                <a:spcPct val="100000"/>
              </a:lnSpc>
              <a:spcBef>
                <a:spcPts val="0"/>
              </a:spcBef>
              <a:spcAft>
                <a:spcPts val="0"/>
              </a:spcAft>
              <a:buSzPts val="2200"/>
              <a:buChar char="●"/>
              <a:defRPr sz="2200"/>
            </a:lvl7pPr>
            <a:lvl8pPr indent="-368300" lvl="7" marL="3657600" rtl="0" algn="l">
              <a:lnSpc>
                <a:spcPct val="100000"/>
              </a:lnSpc>
              <a:spcBef>
                <a:spcPts val="0"/>
              </a:spcBef>
              <a:spcAft>
                <a:spcPts val="0"/>
              </a:spcAft>
              <a:buSzPts val="2200"/>
              <a:buChar char="○"/>
              <a:defRPr sz="2200"/>
            </a:lvl8pPr>
            <a:lvl9pPr indent="-368300" lvl="8" marL="4114800" rtl="0" algn="l">
              <a:lnSpc>
                <a:spcPct val="100000"/>
              </a:lnSpc>
              <a:spcBef>
                <a:spcPts val="0"/>
              </a:spcBef>
              <a:spcAft>
                <a:spcPts val="0"/>
              </a:spcAft>
              <a:buSzPts val="2200"/>
              <a:buChar char="■"/>
              <a:defRPr sz="2200"/>
            </a:lvl9pPr>
          </a:lstStyle>
          <a:p/>
        </p:txBody>
      </p:sp>
      <p:sp>
        <p:nvSpPr>
          <p:cNvPr id="62" name="Google Shape;62;p42"/>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
        <p:nvSpPr>
          <p:cNvPr id="63" name="Google Shape;63;p42"/>
          <p:cNvSpPr/>
          <p:nvPr/>
        </p:nvSpPr>
        <p:spPr>
          <a:xfrm>
            <a:off x="7943750" y="393425"/>
            <a:ext cx="806700" cy="806700"/>
          </a:xfrm>
          <a:prstGeom prst="rect">
            <a:avLst/>
          </a:pr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background image">
  <p:cSld name="BLANK_1_1">
    <p:spTree>
      <p:nvGrpSpPr>
        <p:cNvPr id="64" name="Shape 64"/>
        <p:cNvGrpSpPr/>
        <p:nvPr/>
      </p:nvGrpSpPr>
      <p:grpSpPr>
        <a:xfrm>
          <a:off x="0" y="0"/>
          <a:ext cx="0" cy="0"/>
          <a:chOff x="0" y="0"/>
          <a:chExt cx="0" cy="0"/>
        </a:xfrm>
      </p:grpSpPr>
      <p:sp>
        <p:nvSpPr>
          <p:cNvPr id="65" name="Google Shape;65;p43"/>
          <p:cNvSpPr/>
          <p:nvPr/>
        </p:nvSpPr>
        <p:spPr>
          <a:xfrm>
            <a:off x="7872900" y="-75"/>
            <a:ext cx="1271100" cy="5143500"/>
          </a:xfrm>
          <a:prstGeom prst="rect">
            <a:avLst/>
          </a:prstGeom>
          <a:solidFill>
            <a:srgbClr val="FFFFFF"/>
          </a:solidFill>
          <a:ln>
            <a:noFill/>
          </a:ln>
          <a:effectLst>
            <a:outerShdw blurRad="285750" rotWithShape="0" algn="bl" dir="10800000" dist="190500">
              <a:srgbClr val="000000">
                <a:alpha val="149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3"/>
          <p:cNvSpPr/>
          <p:nvPr/>
        </p:nvSpPr>
        <p:spPr>
          <a:xfrm>
            <a:off x="8750300" y="4356125"/>
            <a:ext cx="393600" cy="393600"/>
          </a:xfrm>
          <a:prstGeom prst="rect">
            <a:avLst/>
          </a:prstGeom>
          <a:solidFill>
            <a:srgbClr val="FFB000"/>
          </a:solidFill>
          <a:ln>
            <a:noFill/>
          </a:ln>
          <a:effectLst>
            <a:outerShdw blurRad="214313" rotWithShape="0" algn="bl" dir="5400000" dist="47625">
              <a:srgbClr val="000000">
                <a:alpha val="2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3"/>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1.xml"/><Relationship Id="rId10" Type="http://schemas.openxmlformats.org/officeDocument/2006/relationships/slideLayout" Target="../slideLayouts/slideLayout2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2400"/>
              <a:buFont typeface="Barlow"/>
              <a:buNone/>
              <a:defRPr b="1" i="0" sz="2400" u="none" cap="none" strike="noStrike">
                <a:solidFill>
                  <a:srgbClr val="FFFFFF"/>
                </a:solidFill>
                <a:latin typeface="Barlow"/>
                <a:ea typeface="Barlow"/>
                <a:cs typeface="Barlow"/>
                <a:sym typeface="Barlow"/>
              </a:defRPr>
            </a:lvl1pPr>
            <a:lvl2pPr lvl="1" marR="0" rtl="0" algn="l">
              <a:lnSpc>
                <a:spcPct val="100000"/>
              </a:lnSpc>
              <a:spcBef>
                <a:spcPts val="0"/>
              </a:spcBef>
              <a:spcAft>
                <a:spcPts val="0"/>
              </a:spcAft>
              <a:buClr>
                <a:srgbClr val="FFFFFF"/>
              </a:buClr>
              <a:buSzPts val="2400"/>
              <a:buFont typeface="Barlow"/>
              <a:buNone/>
              <a:defRPr b="1" i="0" sz="2400" u="none" cap="none" strike="noStrike">
                <a:solidFill>
                  <a:srgbClr val="FFFFFF"/>
                </a:solidFill>
                <a:latin typeface="Barlow"/>
                <a:ea typeface="Barlow"/>
                <a:cs typeface="Barlow"/>
                <a:sym typeface="Barlow"/>
              </a:defRPr>
            </a:lvl2pPr>
            <a:lvl3pPr lvl="2" marR="0" rtl="0" algn="l">
              <a:lnSpc>
                <a:spcPct val="100000"/>
              </a:lnSpc>
              <a:spcBef>
                <a:spcPts val="0"/>
              </a:spcBef>
              <a:spcAft>
                <a:spcPts val="0"/>
              </a:spcAft>
              <a:buClr>
                <a:srgbClr val="FFFFFF"/>
              </a:buClr>
              <a:buSzPts val="2400"/>
              <a:buFont typeface="Barlow"/>
              <a:buNone/>
              <a:defRPr b="1" i="0" sz="2400" u="none" cap="none" strike="noStrike">
                <a:solidFill>
                  <a:srgbClr val="FFFFFF"/>
                </a:solidFill>
                <a:latin typeface="Barlow"/>
                <a:ea typeface="Barlow"/>
                <a:cs typeface="Barlow"/>
                <a:sym typeface="Barlow"/>
              </a:defRPr>
            </a:lvl3pPr>
            <a:lvl4pPr lvl="3" marR="0" rtl="0" algn="l">
              <a:lnSpc>
                <a:spcPct val="100000"/>
              </a:lnSpc>
              <a:spcBef>
                <a:spcPts val="0"/>
              </a:spcBef>
              <a:spcAft>
                <a:spcPts val="0"/>
              </a:spcAft>
              <a:buClr>
                <a:srgbClr val="FFFFFF"/>
              </a:buClr>
              <a:buSzPts val="2400"/>
              <a:buFont typeface="Barlow"/>
              <a:buNone/>
              <a:defRPr b="1" i="0" sz="2400" u="none" cap="none" strike="noStrike">
                <a:solidFill>
                  <a:srgbClr val="FFFFFF"/>
                </a:solidFill>
                <a:latin typeface="Barlow"/>
                <a:ea typeface="Barlow"/>
                <a:cs typeface="Barlow"/>
                <a:sym typeface="Barlow"/>
              </a:defRPr>
            </a:lvl4pPr>
            <a:lvl5pPr lvl="4" marR="0" rtl="0" algn="l">
              <a:lnSpc>
                <a:spcPct val="100000"/>
              </a:lnSpc>
              <a:spcBef>
                <a:spcPts val="0"/>
              </a:spcBef>
              <a:spcAft>
                <a:spcPts val="0"/>
              </a:spcAft>
              <a:buClr>
                <a:srgbClr val="FFFFFF"/>
              </a:buClr>
              <a:buSzPts val="2400"/>
              <a:buFont typeface="Barlow"/>
              <a:buNone/>
              <a:defRPr b="1" i="0" sz="2400" u="none" cap="none" strike="noStrike">
                <a:solidFill>
                  <a:srgbClr val="FFFFFF"/>
                </a:solidFill>
                <a:latin typeface="Barlow"/>
                <a:ea typeface="Barlow"/>
                <a:cs typeface="Barlow"/>
                <a:sym typeface="Barlow"/>
              </a:defRPr>
            </a:lvl5pPr>
            <a:lvl6pPr lvl="5" marR="0" rtl="0" algn="l">
              <a:lnSpc>
                <a:spcPct val="100000"/>
              </a:lnSpc>
              <a:spcBef>
                <a:spcPts val="0"/>
              </a:spcBef>
              <a:spcAft>
                <a:spcPts val="0"/>
              </a:spcAft>
              <a:buClr>
                <a:srgbClr val="FFFFFF"/>
              </a:buClr>
              <a:buSzPts val="2400"/>
              <a:buFont typeface="Barlow"/>
              <a:buNone/>
              <a:defRPr b="1" i="0" sz="2400" u="none" cap="none" strike="noStrike">
                <a:solidFill>
                  <a:srgbClr val="FFFFFF"/>
                </a:solidFill>
                <a:latin typeface="Barlow"/>
                <a:ea typeface="Barlow"/>
                <a:cs typeface="Barlow"/>
                <a:sym typeface="Barlow"/>
              </a:defRPr>
            </a:lvl6pPr>
            <a:lvl7pPr lvl="6" marR="0" rtl="0" algn="l">
              <a:lnSpc>
                <a:spcPct val="100000"/>
              </a:lnSpc>
              <a:spcBef>
                <a:spcPts val="0"/>
              </a:spcBef>
              <a:spcAft>
                <a:spcPts val="0"/>
              </a:spcAft>
              <a:buClr>
                <a:srgbClr val="FFFFFF"/>
              </a:buClr>
              <a:buSzPts val="2400"/>
              <a:buFont typeface="Barlow"/>
              <a:buNone/>
              <a:defRPr b="1" i="0" sz="2400" u="none" cap="none" strike="noStrike">
                <a:solidFill>
                  <a:srgbClr val="FFFFFF"/>
                </a:solidFill>
                <a:latin typeface="Barlow"/>
                <a:ea typeface="Barlow"/>
                <a:cs typeface="Barlow"/>
                <a:sym typeface="Barlow"/>
              </a:defRPr>
            </a:lvl7pPr>
            <a:lvl8pPr lvl="7" marR="0" rtl="0" algn="l">
              <a:lnSpc>
                <a:spcPct val="100000"/>
              </a:lnSpc>
              <a:spcBef>
                <a:spcPts val="0"/>
              </a:spcBef>
              <a:spcAft>
                <a:spcPts val="0"/>
              </a:spcAft>
              <a:buClr>
                <a:srgbClr val="FFFFFF"/>
              </a:buClr>
              <a:buSzPts val="2400"/>
              <a:buFont typeface="Barlow"/>
              <a:buNone/>
              <a:defRPr b="1" i="0" sz="2400" u="none" cap="none" strike="noStrike">
                <a:solidFill>
                  <a:srgbClr val="FFFFFF"/>
                </a:solidFill>
                <a:latin typeface="Barlow"/>
                <a:ea typeface="Barlow"/>
                <a:cs typeface="Barlow"/>
                <a:sym typeface="Barlow"/>
              </a:defRPr>
            </a:lvl8pPr>
            <a:lvl9pPr lvl="8" marR="0" rtl="0" algn="l">
              <a:lnSpc>
                <a:spcPct val="100000"/>
              </a:lnSpc>
              <a:spcBef>
                <a:spcPts val="0"/>
              </a:spcBef>
              <a:spcAft>
                <a:spcPts val="0"/>
              </a:spcAft>
              <a:buClr>
                <a:srgbClr val="FFFFFF"/>
              </a:buClr>
              <a:buSzPts val="2400"/>
              <a:buFont typeface="Barlow"/>
              <a:buNone/>
              <a:defRPr b="1" i="0" sz="2400" u="none" cap="none" strike="noStrike">
                <a:solidFill>
                  <a:srgbClr val="FFFFFF"/>
                </a:solidFill>
                <a:latin typeface="Barlow"/>
                <a:ea typeface="Barlow"/>
                <a:cs typeface="Barlow"/>
                <a:sym typeface="Barlow"/>
              </a:defRPr>
            </a:lvl9pPr>
          </a:lstStyle>
          <a:p/>
        </p:txBody>
      </p:sp>
      <p:sp>
        <p:nvSpPr>
          <p:cNvPr id="7" name="Google Shape;7;p32"/>
          <p:cNvSpPr txBox="1"/>
          <p:nvPr>
            <p:ph idx="1" type="body"/>
          </p:nvPr>
        </p:nvSpPr>
        <p:spPr>
          <a:xfrm>
            <a:off x="1556331" y="1349141"/>
            <a:ext cx="7085700" cy="2938500"/>
          </a:xfrm>
          <a:prstGeom prst="rect">
            <a:avLst/>
          </a:prstGeom>
          <a:noFill/>
          <a:ln>
            <a:noFill/>
          </a:ln>
        </p:spPr>
        <p:txBody>
          <a:bodyPr anchorCtr="0" anchor="t" bIns="91425" lIns="91425" spcFirstLastPara="1" rIns="91425" wrap="square" tIns="91425">
            <a:noAutofit/>
          </a:bodyPr>
          <a:lstStyle>
            <a:lvl1pPr indent="-393700" lvl="0" marL="457200" marR="0" rtl="0" algn="l">
              <a:lnSpc>
                <a:spcPct val="100000"/>
              </a:lnSpc>
              <a:spcBef>
                <a:spcPts val="600"/>
              </a:spcBef>
              <a:spcAft>
                <a:spcPts val="0"/>
              </a:spcAft>
              <a:buClr>
                <a:srgbClr val="D9D9D9"/>
              </a:buClr>
              <a:buSzPts val="2600"/>
              <a:buFont typeface="Barlow"/>
              <a:buChar char="▪"/>
              <a:defRPr b="0" i="0" sz="2600" u="none" cap="none" strike="noStrike">
                <a:solidFill>
                  <a:srgbClr val="434343"/>
                </a:solidFill>
                <a:latin typeface="Barlow"/>
                <a:ea typeface="Barlow"/>
                <a:cs typeface="Barlow"/>
                <a:sym typeface="Barlow"/>
              </a:defRPr>
            </a:lvl1pPr>
            <a:lvl2pPr indent="-393700" lvl="1" marL="914400" marR="0" rtl="0" algn="l">
              <a:lnSpc>
                <a:spcPct val="100000"/>
              </a:lnSpc>
              <a:spcBef>
                <a:spcPts val="0"/>
              </a:spcBef>
              <a:spcAft>
                <a:spcPts val="0"/>
              </a:spcAft>
              <a:buClr>
                <a:srgbClr val="D9D9D9"/>
              </a:buClr>
              <a:buSzPts val="2600"/>
              <a:buFont typeface="Barlow"/>
              <a:buChar char="▫"/>
              <a:defRPr b="0" i="0" sz="2600" u="none" cap="none" strike="noStrike">
                <a:solidFill>
                  <a:srgbClr val="434343"/>
                </a:solidFill>
                <a:latin typeface="Barlow"/>
                <a:ea typeface="Barlow"/>
                <a:cs typeface="Barlow"/>
                <a:sym typeface="Barlow"/>
              </a:defRPr>
            </a:lvl2pPr>
            <a:lvl3pPr indent="-393700" lvl="2" marL="1371600" marR="0" rtl="0" algn="l">
              <a:lnSpc>
                <a:spcPct val="100000"/>
              </a:lnSpc>
              <a:spcBef>
                <a:spcPts val="0"/>
              </a:spcBef>
              <a:spcAft>
                <a:spcPts val="0"/>
              </a:spcAft>
              <a:buClr>
                <a:srgbClr val="D9D9D9"/>
              </a:buClr>
              <a:buSzPts val="2600"/>
              <a:buFont typeface="Barlow"/>
              <a:buChar char="▫"/>
              <a:defRPr b="0" i="0" sz="2600" u="none" cap="none" strike="noStrike">
                <a:solidFill>
                  <a:srgbClr val="434343"/>
                </a:solidFill>
                <a:latin typeface="Barlow"/>
                <a:ea typeface="Barlow"/>
                <a:cs typeface="Barlow"/>
                <a:sym typeface="Barlow"/>
              </a:defRPr>
            </a:lvl3pPr>
            <a:lvl4pPr indent="-393700" lvl="3" marL="1828800" marR="0" rtl="0" algn="l">
              <a:lnSpc>
                <a:spcPct val="100000"/>
              </a:lnSpc>
              <a:spcBef>
                <a:spcPts val="0"/>
              </a:spcBef>
              <a:spcAft>
                <a:spcPts val="0"/>
              </a:spcAft>
              <a:buClr>
                <a:srgbClr val="D9D9D9"/>
              </a:buClr>
              <a:buSzPts val="2600"/>
              <a:buFont typeface="Barlow"/>
              <a:buChar char="▫"/>
              <a:defRPr b="0" i="0" sz="2600" u="none" cap="none" strike="noStrike">
                <a:solidFill>
                  <a:srgbClr val="434343"/>
                </a:solidFill>
                <a:latin typeface="Barlow"/>
                <a:ea typeface="Barlow"/>
                <a:cs typeface="Barlow"/>
                <a:sym typeface="Barlow"/>
              </a:defRPr>
            </a:lvl4pPr>
            <a:lvl5pPr indent="-393700" lvl="4" marL="2286000" marR="0" rtl="0" algn="l">
              <a:lnSpc>
                <a:spcPct val="100000"/>
              </a:lnSpc>
              <a:spcBef>
                <a:spcPts val="0"/>
              </a:spcBef>
              <a:spcAft>
                <a:spcPts val="0"/>
              </a:spcAft>
              <a:buClr>
                <a:srgbClr val="D9D9D9"/>
              </a:buClr>
              <a:buSzPts val="2600"/>
              <a:buFont typeface="Barlow"/>
              <a:buChar char="○"/>
              <a:defRPr b="0" i="0" sz="2600" u="none" cap="none" strike="noStrike">
                <a:solidFill>
                  <a:srgbClr val="434343"/>
                </a:solidFill>
                <a:latin typeface="Barlow"/>
                <a:ea typeface="Barlow"/>
                <a:cs typeface="Barlow"/>
                <a:sym typeface="Barlow"/>
              </a:defRPr>
            </a:lvl5pPr>
            <a:lvl6pPr indent="-393700" lvl="5" marL="2743200" marR="0" rtl="0" algn="l">
              <a:lnSpc>
                <a:spcPct val="100000"/>
              </a:lnSpc>
              <a:spcBef>
                <a:spcPts val="0"/>
              </a:spcBef>
              <a:spcAft>
                <a:spcPts val="0"/>
              </a:spcAft>
              <a:buClr>
                <a:srgbClr val="D9D9D9"/>
              </a:buClr>
              <a:buSzPts val="2600"/>
              <a:buFont typeface="Barlow"/>
              <a:buChar char="■"/>
              <a:defRPr b="0" i="0" sz="2600" u="none" cap="none" strike="noStrike">
                <a:solidFill>
                  <a:srgbClr val="434343"/>
                </a:solidFill>
                <a:latin typeface="Barlow"/>
                <a:ea typeface="Barlow"/>
                <a:cs typeface="Barlow"/>
                <a:sym typeface="Barlow"/>
              </a:defRPr>
            </a:lvl6pPr>
            <a:lvl7pPr indent="-393700" lvl="6" marL="3200400" marR="0" rtl="0" algn="l">
              <a:lnSpc>
                <a:spcPct val="100000"/>
              </a:lnSpc>
              <a:spcBef>
                <a:spcPts val="0"/>
              </a:spcBef>
              <a:spcAft>
                <a:spcPts val="0"/>
              </a:spcAft>
              <a:buClr>
                <a:srgbClr val="D9D9D9"/>
              </a:buClr>
              <a:buSzPts val="2600"/>
              <a:buFont typeface="Barlow"/>
              <a:buChar char="●"/>
              <a:defRPr b="0" i="0" sz="2600" u="none" cap="none" strike="noStrike">
                <a:solidFill>
                  <a:srgbClr val="434343"/>
                </a:solidFill>
                <a:latin typeface="Barlow"/>
                <a:ea typeface="Barlow"/>
                <a:cs typeface="Barlow"/>
                <a:sym typeface="Barlow"/>
              </a:defRPr>
            </a:lvl7pPr>
            <a:lvl8pPr indent="-393700" lvl="7" marL="3657600" marR="0" rtl="0" algn="l">
              <a:lnSpc>
                <a:spcPct val="100000"/>
              </a:lnSpc>
              <a:spcBef>
                <a:spcPts val="0"/>
              </a:spcBef>
              <a:spcAft>
                <a:spcPts val="0"/>
              </a:spcAft>
              <a:buClr>
                <a:srgbClr val="D9D9D9"/>
              </a:buClr>
              <a:buSzPts val="2600"/>
              <a:buFont typeface="Barlow"/>
              <a:buChar char="○"/>
              <a:defRPr b="0" i="0" sz="2600" u="none" cap="none" strike="noStrike">
                <a:solidFill>
                  <a:srgbClr val="434343"/>
                </a:solidFill>
                <a:latin typeface="Barlow"/>
                <a:ea typeface="Barlow"/>
                <a:cs typeface="Barlow"/>
                <a:sym typeface="Barlow"/>
              </a:defRPr>
            </a:lvl8pPr>
            <a:lvl9pPr indent="-393700" lvl="8" marL="4114800" marR="0" rtl="0" algn="l">
              <a:lnSpc>
                <a:spcPct val="100000"/>
              </a:lnSpc>
              <a:spcBef>
                <a:spcPts val="0"/>
              </a:spcBef>
              <a:spcAft>
                <a:spcPts val="0"/>
              </a:spcAft>
              <a:buClr>
                <a:srgbClr val="D9D9D9"/>
              </a:buClr>
              <a:buSzPts val="2600"/>
              <a:buFont typeface="Barlow"/>
              <a:buChar char="■"/>
              <a:defRPr b="0" i="0" sz="2600" u="none" cap="none" strike="noStrike">
                <a:solidFill>
                  <a:srgbClr val="434343"/>
                </a:solidFill>
                <a:latin typeface="Barlow"/>
                <a:ea typeface="Barlow"/>
                <a:cs typeface="Barlow"/>
                <a:sym typeface="Barlow"/>
              </a:defRPr>
            </a:lvl9pPr>
          </a:lstStyle>
          <a:p/>
        </p:txBody>
      </p:sp>
      <p:sp>
        <p:nvSpPr>
          <p:cNvPr id="8" name="Google Shape;8;p32"/>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1pPr>
            <a:lvl2pPr indent="0" lvl="1"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2pPr>
            <a:lvl3pPr indent="0" lvl="2"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3pPr>
            <a:lvl4pPr indent="0" lvl="3"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4pPr>
            <a:lvl5pPr indent="0" lvl="4"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5pPr>
            <a:lvl6pPr indent="0" lvl="5"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6pPr>
            <a:lvl7pPr indent="0" lvl="6"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7pPr>
            <a:lvl8pPr indent="0" lvl="7"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8pPr>
            <a:lvl9pPr indent="0" lvl="8" marL="0" marR="0" rtl="0" algn="ctr">
              <a:lnSpc>
                <a:spcPct val="100000"/>
              </a:lnSpc>
              <a:spcBef>
                <a:spcPts val="0"/>
              </a:spcBef>
              <a:spcAft>
                <a:spcPts val="0"/>
              </a:spcAft>
              <a:buClr>
                <a:srgbClr val="000000"/>
              </a:buClr>
              <a:buSzPts val="1200"/>
              <a:buFont typeface="Arial"/>
              <a:buNone/>
              <a:defRPr b="1" i="0" sz="1200" u="none" cap="none" strike="noStrike">
                <a:solidFill>
                  <a:srgbClr val="FFFFFF"/>
                </a:solidFill>
                <a:latin typeface="Barlow"/>
                <a:ea typeface="Barlow"/>
                <a:cs typeface="Barlow"/>
                <a:sym typeface="Barlow"/>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87" name="Shape 87"/>
        <p:cNvGrpSpPr/>
        <p:nvPr/>
      </p:nvGrpSpPr>
      <p:grpSpPr>
        <a:xfrm>
          <a:off x="0" y="0"/>
          <a:ext cx="0" cy="0"/>
          <a:chOff x="0" y="0"/>
          <a:chExt cx="0" cy="0"/>
        </a:xfrm>
      </p:grpSpPr>
      <p:sp>
        <p:nvSpPr>
          <p:cNvPr id="88" name="Google Shape;88;g76da6267de_3_508"/>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indent="-355600" lvl="1" marL="9144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indent="-355600" lvl="2" marL="1371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indent="-342900" lvl="3" marL="1828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indent="-342900" lvl="4" marL="22860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indent="-342900" lvl="5" marL="27432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indent="-342900" lvl="6" marL="32004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indent="-342900" lvl="7" marL="36576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indent="-342900" lvl="8" marL="41148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p:txBody>
      </p:sp>
      <p:sp>
        <p:nvSpPr>
          <p:cNvPr id="89" name="Google Shape;89;g76da6267de_3_508"/>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latin typeface="Lora"/>
                <a:ea typeface="Lora"/>
                <a:cs typeface="Lora"/>
                <a:sym typeface="Lora"/>
              </a:defRPr>
            </a:lvl1pPr>
            <a:lvl2pPr lvl="1" rtl="0">
              <a:spcBef>
                <a:spcPts val="0"/>
              </a:spcBef>
              <a:spcAft>
                <a:spcPts val="0"/>
              </a:spcAft>
              <a:buSzPts val="2000"/>
              <a:buFont typeface="Lora"/>
              <a:buNone/>
              <a:defRPr b="1" sz="2000">
                <a:latin typeface="Lora"/>
                <a:ea typeface="Lora"/>
                <a:cs typeface="Lora"/>
                <a:sym typeface="Lora"/>
              </a:defRPr>
            </a:lvl2pPr>
            <a:lvl3pPr lvl="2" rtl="0">
              <a:spcBef>
                <a:spcPts val="0"/>
              </a:spcBef>
              <a:spcAft>
                <a:spcPts val="0"/>
              </a:spcAft>
              <a:buSzPts val="2000"/>
              <a:buFont typeface="Lora"/>
              <a:buNone/>
              <a:defRPr b="1" sz="2000">
                <a:latin typeface="Lora"/>
                <a:ea typeface="Lora"/>
                <a:cs typeface="Lora"/>
                <a:sym typeface="Lora"/>
              </a:defRPr>
            </a:lvl3pPr>
            <a:lvl4pPr lvl="3" rtl="0">
              <a:spcBef>
                <a:spcPts val="0"/>
              </a:spcBef>
              <a:spcAft>
                <a:spcPts val="0"/>
              </a:spcAft>
              <a:buSzPts val="2000"/>
              <a:buFont typeface="Lora"/>
              <a:buNone/>
              <a:defRPr b="1" sz="2000">
                <a:latin typeface="Lora"/>
                <a:ea typeface="Lora"/>
                <a:cs typeface="Lora"/>
                <a:sym typeface="Lora"/>
              </a:defRPr>
            </a:lvl4pPr>
            <a:lvl5pPr lvl="4" rtl="0">
              <a:spcBef>
                <a:spcPts val="0"/>
              </a:spcBef>
              <a:spcAft>
                <a:spcPts val="0"/>
              </a:spcAft>
              <a:buSzPts val="2000"/>
              <a:buFont typeface="Lora"/>
              <a:buNone/>
              <a:defRPr b="1" sz="2000">
                <a:latin typeface="Lora"/>
                <a:ea typeface="Lora"/>
                <a:cs typeface="Lora"/>
                <a:sym typeface="Lora"/>
              </a:defRPr>
            </a:lvl5pPr>
            <a:lvl6pPr lvl="5" rtl="0">
              <a:spcBef>
                <a:spcPts val="0"/>
              </a:spcBef>
              <a:spcAft>
                <a:spcPts val="0"/>
              </a:spcAft>
              <a:buSzPts val="2000"/>
              <a:buFont typeface="Lora"/>
              <a:buNone/>
              <a:defRPr b="1" sz="2000">
                <a:latin typeface="Lora"/>
                <a:ea typeface="Lora"/>
                <a:cs typeface="Lora"/>
                <a:sym typeface="Lora"/>
              </a:defRPr>
            </a:lvl6pPr>
            <a:lvl7pPr lvl="6" rtl="0">
              <a:spcBef>
                <a:spcPts val="0"/>
              </a:spcBef>
              <a:spcAft>
                <a:spcPts val="0"/>
              </a:spcAft>
              <a:buSzPts val="2000"/>
              <a:buFont typeface="Lora"/>
              <a:buNone/>
              <a:defRPr b="1" sz="2000">
                <a:latin typeface="Lora"/>
                <a:ea typeface="Lora"/>
                <a:cs typeface="Lora"/>
                <a:sym typeface="Lora"/>
              </a:defRPr>
            </a:lvl7pPr>
            <a:lvl8pPr lvl="7" rtl="0">
              <a:spcBef>
                <a:spcPts val="0"/>
              </a:spcBef>
              <a:spcAft>
                <a:spcPts val="0"/>
              </a:spcAft>
              <a:buSzPts val="2000"/>
              <a:buFont typeface="Lora"/>
              <a:buNone/>
              <a:defRPr b="1" sz="2000">
                <a:latin typeface="Lora"/>
                <a:ea typeface="Lora"/>
                <a:cs typeface="Lora"/>
                <a:sym typeface="Lora"/>
              </a:defRPr>
            </a:lvl8pPr>
            <a:lvl9pPr lvl="8" rtl="0">
              <a:spcBef>
                <a:spcPts val="0"/>
              </a:spcBef>
              <a:spcAft>
                <a:spcPts val="0"/>
              </a:spcAft>
              <a:buSzPts val="2000"/>
              <a:buFont typeface="Lora"/>
              <a:buNone/>
              <a:defRPr b="1" sz="2000">
                <a:latin typeface="Lora"/>
                <a:ea typeface="Lora"/>
                <a:cs typeface="Lora"/>
                <a:sym typeface="Lora"/>
              </a:defRPr>
            </a:lvl9pPr>
          </a:lstStyle>
          <a:p/>
        </p:txBody>
      </p:sp>
      <p:sp>
        <p:nvSpPr>
          <p:cNvPr id="90" name="Google Shape;90;g76da6267de_3_50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000">
                <a:solidFill>
                  <a:srgbClr val="1D1D1B"/>
                </a:solidFill>
                <a:latin typeface="Lora"/>
                <a:ea typeface="Lora"/>
                <a:cs typeface="Lora"/>
                <a:sym typeface="Lora"/>
              </a:defRPr>
            </a:lvl1pPr>
            <a:lvl2pPr lvl="1" rtl="0" algn="r">
              <a:buNone/>
              <a:defRPr sz="1000">
                <a:solidFill>
                  <a:srgbClr val="1D1D1B"/>
                </a:solidFill>
                <a:latin typeface="Lora"/>
                <a:ea typeface="Lora"/>
                <a:cs typeface="Lora"/>
                <a:sym typeface="Lora"/>
              </a:defRPr>
            </a:lvl2pPr>
            <a:lvl3pPr lvl="2" rtl="0" algn="r">
              <a:buNone/>
              <a:defRPr sz="1000">
                <a:solidFill>
                  <a:srgbClr val="1D1D1B"/>
                </a:solidFill>
                <a:latin typeface="Lora"/>
                <a:ea typeface="Lora"/>
                <a:cs typeface="Lora"/>
                <a:sym typeface="Lora"/>
              </a:defRPr>
            </a:lvl3pPr>
            <a:lvl4pPr lvl="3" rtl="0" algn="r">
              <a:buNone/>
              <a:defRPr sz="1000">
                <a:solidFill>
                  <a:srgbClr val="1D1D1B"/>
                </a:solidFill>
                <a:latin typeface="Lora"/>
                <a:ea typeface="Lora"/>
                <a:cs typeface="Lora"/>
                <a:sym typeface="Lora"/>
              </a:defRPr>
            </a:lvl4pPr>
            <a:lvl5pPr lvl="4" rtl="0" algn="r">
              <a:buNone/>
              <a:defRPr sz="1000">
                <a:solidFill>
                  <a:srgbClr val="1D1D1B"/>
                </a:solidFill>
                <a:latin typeface="Lora"/>
                <a:ea typeface="Lora"/>
                <a:cs typeface="Lora"/>
                <a:sym typeface="Lora"/>
              </a:defRPr>
            </a:lvl5pPr>
            <a:lvl6pPr lvl="5" rtl="0" algn="r">
              <a:buNone/>
              <a:defRPr sz="1000">
                <a:solidFill>
                  <a:srgbClr val="1D1D1B"/>
                </a:solidFill>
                <a:latin typeface="Lora"/>
                <a:ea typeface="Lora"/>
                <a:cs typeface="Lora"/>
                <a:sym typeface="Lora"/>
              </a:defRPr>
            </a:lvl6pPr>
            <a:lvl7pPr lvl="6" rtl="0" algn="r">
              <a:buNone/>
              <a:defRPr sz="1000">
                <a:solidFill>
                  <a:srgbClr val="1D1D1B"/>
                </a:solidFill>
                <a:latin typeface="Lora"/>
                <a:ea typeface="Lora"/>
                <a:cs typeface="Lora"/>
                <a:sym typeface="Lora"/>
              </a:defRPr>
            </a:lvl7pPr>
            <a:lvl8pPr lvl="7" rtl="0" algn="r">
              <a:buNone/>
              <a:defRPr sz="1000">
                <a:solidFill>
                  <a:srgbClr val="1D1D1B"/>
                </a:solidFill>
                <a:latin typeface="Lora"/>
                <a:ea typeface="Lora"/>
                <a:cs typeface="Lora"/>
                <a:sym typeface="Lora"/>
              </a:defRPr>
            </a:lvl8pPr>
            <a:lvl9pPr lvl="8" rtl="0"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29.png"/><Relationship Id="rId5"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g76da6267de_3_0"/>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sp>
        <p:nvSpPr>
          <p:cNvPr id="154" name="Google Shape;154;g76da6267de_3_0"/>
          <p:cNvSpPr/>
          <p:nvPr/>
        </p:nvSpPr>
        <p:spPr>
          <a:xfrm>
            <a:off x="4348650" y="-22800"/>
            <a:ext cx="5061300" cy="518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3000">
              <a:solidFill>
                <a:srgbClr val="FFFFFF"/>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rPr b="1" lang="en" sz="4800">
                <a:solidFill>
                  <a:srgbClr val="FFFFFF"/>
                </a:solidFill>
                <a:latin typeface="Barlow"/>
                <a:ea typeface="Barlow"/>
                <a:cs typeface="Barlow"/>
                <a:sym typeface="Barlow"/>
              </a:rPr>
              <a:t>JOYB PUB                       </a:t>
            </a:r>
            <a:endParaRPr b="1" sz="4800">
              <a:solidFill>
                <a:srgbClr val="FFFFFF"/>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rPr b="1" lang="en" sz="2400">
                <a:solidFill>
                  <a:schemeClr val="lt1"/>
                </a:solidFill>
                <a:latin typeface="Barlow"/>
                <a:ea typeface="Barlow"/>
                <a:cs typeface="Barlow"/>
                <a:sym typeface="Barlow"/>
              </a:rPr>
              <a:t>Business Running Case</a:t>
            </a:r>
            <a:endParaRPr b="1" sz="2400">
              <a:solidFill>
                <a:schemeClr val="lt1"/>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t/>
            </a:r>
            <a:endParaRPr b="1" sz="1800">
              <a:solidFill>
                <a:schemeClr val="lt1"/>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rPr b="1" lang="en" sz="2400">
                <a:solidFill>
                  <a:schemeClr val="lt1"/>
                </a:solidFill>
                <a:latin typeface="Barlow"/>
                <a:ea typeface="Barlow"/>
                <a:cs typeface="Barlow"/>
                <a:sym typeface="Barlow"/>
              </a:rPr>
              <a:t>Team 4</a:t>
            </a:r>
            <a:endParaRPr b="1" sz="1600">
              <a:solidFill>
                <a:schemeClr val="lt1"/>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rPr b="1" lang="en" sz="1600">
                <a:solidFill>
                  <a:schemeClr val="lt1"/>
                </a:solidFill>
                <a:latin typeface="Barlow"/>
                <a:ea typeface="Barlow"/>
                <a:cs typeface="Barlow"/>
                <a:sym typeface="Barlow"/>
              </a:rPr>
              <a:t>Olinda Cifuentes, Yantong Li, Biqing Yue, John Omokore</a:t>
            </a:r>
            <a:endParaRPr b="1" sz="1600">
              <a:solidFill>
                <a:schemeClr val="lt1"/>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t/>
            </a:r>
            <a:endParaRPr b="1" sz="4000">
              <a:solidFill>
                <a:schemeClr val="lt1"/>
              </a:solidFill>
              <a:latin typeface="Barlow"/>
              <a:ea typeface="Barlow"/>
              <a:cs typeface="Barlow"/>
              <a:sym typeface="Barlow"/>
            </a:endParaRPr>
          </a:p>
        </p:txBody>
      </p:sp>
      <p:cxnSp>
        <p:nvCxnSpPr>
          <p:cNvPr id="155" name="Google Shape;155;g76da6267de_3_0"/>
          <p:cNvCxnSpPr/>
          <p:nvPr/>
        </p:nvCxnSpPr>
        <p:spPr>
          <a:xfrm flipH="1" rot="10800000">
            <a:off x="4348650" y="3549775"/>
            <a:ext cx="5061300" cy="300"/>
          </a:xfrm>
          <a:prstGeom prst="straightConnector1">
            <a:avLst/>
          </a:prstGeom>
          <a:noFill/>
          <a:ln cap="flat" cmpd="sng" w="9525">
            <a:solidFill>
              <a:schemeClr val="dk2"/>
            </a:solidFill>
            <a:prstDash val="solid"/>
            <a:round/>
            <a:headEnd len="med" w="med" type="none"/>
            <a:tailEnd len="med" w="med" type="none"/>
          </a:ln>
        </p:spPr>
      </p:cxnSp>
      <p:sp>
        <p:nvSpPr>
          <p:cNvPr id="156" name="Google Shape;156;g76da6267de_3_0"/>
          <p:cNvSpPr txBox="1"/>
          <p:nvPr/>
        </p:nvSpPr>
        <p:spPr>
          <a:xfrm>
            <a:off x="4650150" y="1247575"/>
            <a:ext cx="5262300" cy="6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000">
                <a:solidFill>
                  <a:srgbClr val="434343"/>
                </a:solidFill>
                <a:latin typeface="Oswald"/>
                <a:ea typeface="Oswald"/>
                <a:cs typeface="Oswald"/>
                <a:sym typeface="Oswald"/>
              </a:rPr>
              <a:t>Lobster Land </a:t>
            </a:r>
            <a:endParaRPr b="1" sz="4000">
              <a:solidFill>
                <a:srgbClr val="434343"/>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b="1" lang="en" sz="2000">
                <a:solidFill>
                  <a:srgbClr val="434343"/>
                </a:solidFill>
                <a:latin typeface="Oswald"/>
                <a:ea typeface="Oswald"/>
                <a:cs typeface="Oswald"/>
                <a:sym typeface="Oswald"/>
              </a:rPr>
              <a:t>Marketing Proposal </a:t>
            </a:r>
            <a:endParaRPr b="1" sz="2000">
              <a:solidFill>
                <a:srgbClr val="434343"/>
              </a:solidFill>
              <a:latin typeface="Oswald"/>
              <a:ea typeface="Oswald"/>
              <a:cs typeface="Oswald"/>
              <a:sym typeface="Oswald"/>
            </a:endParaRPr>
          </a:p>
          <a:p>
            <a:pPr indent="0" lvl="0" marL="0" rtl="0" algn="l">
              <a:spcBef>
                <a:spcPts val="0"/>
              </a:spcBef>
              <a:spcAft>
                <a:spcPts val="0"/>
              </a:spcAft>
              <a:buNone/>
            </a:pPr>
            <a:r>
              <a:t/>
            </a:r>
            <a:endParaRPr b="1" sz="1800">
              <a:solidFill>
                <a:srgbClr val="434343"/>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b="1" sz="1800">
              <a:solidFill>
                <a:srgbClr val="434343"/>
              </a:solidFill>
              <a:latin typeface="Oswald"/>
              <a:ea typeface="Oswald"/>
              <a:cs typeface="Oswald"/>
              <a:sym typeface="Oswald"/>
            </a:endParaRPr>
          </a:p>
          <a:p>
            <a:pPr indent="0" lvl="0" marL="0" rtl="0" algn="l">
              <a:spcBef>
                <a:spcPts val="0"/>
              </a:spcBef>
              <a:spcAft>
                <a:spcPts val="0"/>
              </a:spcAft>
              <a:buNone/>
            </a:pPr>
            <a:r>
              <a:t/>
            </a:r>
            <a:endParaRPr b="1" sz="2000">
              <a:solidFill>
                <a:srgbClr val="434343"/>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b="1" sz="1000">
              <a:solidFill>
                <a:srgbClr val="434343"/>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rPr b="1" lang="en">
                <a:solidFill>
                  <a:srgbClr val="434343"/>
                </a:solidFill>
                <a:latin typeface="Oswald"/>
                <a:ea typeface="Oswald"/>
                <a:cs typeface="Oswald"/>
                <a:sym typeface="Oswald"/>
              </a:rPr>
              <a:t>Jiaxun Wang</a:t>
            </a:r>
            <a:r>
              <a:rPr b="1" lang="en">
                <a:solidFill>
                  <a:srgbClr val="434343"/>
                </a:solidFill>
                <a:latin typeface="Oswald"/>
                <a:ea typeface="Oswald"/>
                <a:cs typeface="Oswald"/>
                <a:sym typeface="Oswald"/>
              </a:rPr>
              <a:t>, Yantong Li, Qian Liu, Cong Duan</a:t>
            </a:r>
            <a:endParaRPr b="1">
              <a:solidFill>
                <a:srgbClr val="434343"/>
              </a:solidFill>
              <a:latin typeface="Oswald"/>
              <a:ea typeface="Oswald"/>
              <a:cs typeface="Oswald"/>
              <a:sym typeface="Oswald"/>
            </a:endParaRPr>
          </a:p>
          <a:p>
            <a:pPr indent="0" lvl="0" marL="0" rtl="0" algn="l">
              <a:spcBef>
                <a:spcPts val="0"/>
              </a:spcBef>
              <a:spcAft>
                <a:spcPts val="0"/>
              </a:spcAft>
              <a:buClr>
                <a:schemeClr val="dk1"/>
              </a:buClr>
              <a:buSzPts val="1100"/>
              <a:buFont typeface="Arial"/>
              <a:buNone/>
            </a:pPr>
            <a:r>
              <a:t/>
            </a:r>
            <a:endParaRPr b="1" sz="4000">
              <a:solidFill>
                <a:srgbClr val="434343"/>
              </a:solidFill>
              <a:latin typeface="Oswald"/>
              <a:ea typeface="Oswald"/>
              <a:cs typeface="Oswald"/>
              <a:sym typeface="Oswald"/>
            </a:endParaRPr>
          </a:p>
          <a:p>
            <a:pPr indent="0" lvl="0" marL="0" rtl="0" algn="l">
              <a:spcBef>
                <a:spcPts val="0"/>
              </a:spcBef>
              <a:spcAft>
                <a:spcPts val="0"/>
              </a:spcAft>
              <a:buNone/>
            </a:pPr>
            <a:r>
              <a:t/>
            </a:r>
            <a:endParaRPr b="1">
              <a:solidFill>
                <a:srgbClr val="434343"/>
              </a:solidFill>
              <a:latin typeface="Oswald"/>
              <a:ea typeface="Oswald"/>
              <a:cs typeface="Oswald"/>
              <a:sym typeface="Oswald"/>
            </a:endParaRPr>
          </a:p>
        </p:txBody>
      </p:sp>
      <p:pic>
        <p:nvPicPr>
          <p:cNvPr id="157" name="Google Shape;157;g76da6267de_3_0"/>
          <p:cNvPicPr preferRelativeResize="0"/>
          <p:nvPr/>
        </p:nvPicPr>
        <p:blipFill>
          <a:blip r:embed="rId3">
            <a:alphaModFix/>
          </a:blip>
          <a:stretch>
            <a:fillRect/>
          </a:stretch>
        </p:blipFill>
        <p:spPr>
          <a:xfrm>
            <a:off x="7704925" y="0"/>
            <a:ext cx="1705025" cy="661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g76f64ff51a_0_68"/>
          <p:cNvSpPr txBox="1"/>
          <p:nvPr>
            <p:ph type="title"/>
          </p:nvPr>
        </p:nvSpPr>
        <p:spPr>
          <a:xfrm>
            <a:off x="884350" y="394525"/>
            <a:ext cx="70740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Summary Stats</a:t>
            </a:r>
            <a:endParaRPr sz="3000">
              <a:solidFill>
                <a:srgbClr val="FFFFFF"/>
              </a:solidFill>
            </a:endParaRPr>
          </a:p>
        </p:txBody>
      </p:sp>
      <p:grpSp>
        <p:nvGrpSpPr>
          <p:cNvPr id="312" name="Google Shape;312;g76f64ff51a_0_68"/>
          <p:cNvGrpSpPr/>
          <p:nvPr/>
        </p:nvGrpSpPr>
        <p:grpSpPr>
          <a:xfrm>
            <a:off x="8090913" y="590032"/>
            <a:ext cx="431172" cy="413599"/>
            <a:chOff x="5241175" y="4959100"/>
            <a:chExt cx="539775" cy="517775"/>
          </a:xfrm>
        </p:grpSpPr>
        <p:sp>
          <p:nvSpPr>
            <p:cNvPr id="313" name="Google Shape;313;g76f64ff51a_0_6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76f64ff51a_0_6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76f64ff51a_0_6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76f64ff51a_0_6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76f64ff51a_0_6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76f64ff51a_0_6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19" name="Google Shape;319;g76f64ff51a_0_68"/>
          <p:cNvPicPr preferRelativeResize="0"/>
          <p:nvPr/>
        </p:nvPicPr>
        <p:blipFill>
          <a:blip r:embed="rId3">
            <a:alphaModFix/>
          </a:blip>
          <a:stretch>
            <a:fillRect/>
          </a:stretch>
        </p:blipFill>
        <p:spPr>
          <a:xfrm>
            <a:off x="1738470" y="1608325"/>
            <a:ext cx="734805" cy="2472325"/>
          </a:xfrm>
          <a:prstGeom prst="rect">
            <a:avLst/>
          </a:prstGeom>
          <a:noFill/>
          <a:ln>
            <a:noFill/>
          </a:ln>
        </p:spPr>
      </p:pic>
      <p:pic>
        <p:nvPicPr>
          <p:cNvPr id="320" name="Google Shape;320;g76f64ff51a_0_68"/>
          <p:cNvPicPr preferRelativeResize="0"/>
          <p:nvPr/>
        </p:nvPicPr>
        <p:blipFill>
          <a:blip r:embed="rId4">
            <a:alphaModFix/>
          </a:blip>
          <a:stretch>
            <a:fillRect/>
          </a:stretch>
        </p:blipFill>
        <p:spPr>
          <a:xfrm>
            <a:off x="2549475" y="1608324"/>
            <a:ext cx="5972599" cy="2429675"/>
          </a:xfrm>
          <a:prstGeom prst="rect">
            <a:avLst/>
          </a:prstGeom>
          <a:noFill/>
          <a:ln>
            <a:noFill/>
          </a:ln>
        </p:spPr>
      </p:pic>
      <p:sp>
        <p:nvSpPr>
          <p:cNvPr id="321" name="Google Shape;321;g76f64ff51a_0_68"/>
          <p:cNvSpPr txBox="1"/>
          <p:nvPr/>
        </p:nvSpPr>
        <p:spPr>
          <a:xfrm>
            <a:off x="3102875" y="2529825"/>
            <a:ext cx="922500" cy="1508100"/>
          </a:xfrm>
          <a:prstGeom prst="rect">
            <a:avLst/>
          </a:prstGeom>
          <a:noFill/>
          <a:ln cap="flat" cmpd="sng" w="28575">
            <a:solidFill>
              <a:srgbClr val="B45F0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322" name="Google Shape;322;g76f64ff51a_0_68"/>
          <p:cNvSpPr txBox="1"/>
          <p:nvPr/>
        </p:nvSpPr>
        <p:spPr>
          <a:xfrm>
            <a:off x="2557775" y="2857400"/>
            <a:ext cx="545100" cy="279600"/>
          </a:xfrm>
          <a:prstGeom prst="rect">
            <a:avLst/>
          </a:prstGeom>
          <a:noFill/>
          <a:ln cap="flat" cmpd="sng" w="28575">
            <a:solidFill>
              <a:srgbClr val="E69138"/>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cxnSp>
        <p:nvCxnSpPr>
          <p:cNvPr id="323" name="Google Shape;323;g76f64ff51a_0_68"/>
          <p:cNvCxnSpPr/>
          <p:nvPr/>
        </p:nvCxnSpPr>
        <p:spPr>
          <a:xfrm>
            <a:off x="2442325" y="4109200"/>
            <a:ext cx="981900" cy="377400"/>
          </a:xfrm>
          <a:prstGeom prst="straightConnector1">
            <a:avLst/>
          </a:prstGeom>
          <a:noFill/>
          <a:ln cap="flat" cmpd="sng" w="9525">
            <a:solidFill>
              <a:schemeClr val="dk2"/>
            </a:solidFill>
            <a:prstDash val="solid"/>
            <a:round/>
            <a:headEnd len="med" w="med" type="none"/>
            <a:tailEnd len="med" w="med" type="triangle"/>
          </a:ln>
        </p:spPr>
      </p:cxnSp>
      <p:sp>
        <p:nvSpPr>
          <p:cNvPr id="324" name="Google Shape;324;g76f64ff51a_0_68"/>
          <p:cNvSpPr txBox="1"/>
          <p:nvPr/>
        </p:nvSpPr>
        <p:spPr>
          <a:xfrm>
            <a:off x="3565450" y="4346825"/>
            <a:ext cx="36960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arlow"/>
                <a:ea typeface="Barlow"/>
                <a:cs typeface="Barlow"/>
                <a:sym typeface="Barlow"/>
              </a:rPr>
              <a:t>Group by children number in one household.</a:t>
            </a:r>
            <a:endParaRPr b="1">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g770bd52d69_0_6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0" name="Google Shape;330;g770bd52d69_0_65"/>
          <p:cNvPicPr preferRelativeResize="0"/>
          <p:nvPr/>
        </p:nvPicPr>
        <p:blipFill>
          <a:blip r:embed="rId3">
            <a:alphaModFix/>
          </a:blip>
          <a:stretch>
            <a:fillRect/>
          </a:stretch>
        </p:blipFill>
        <p:spPr>
          <a:xfrm>
            <a:off x="900100" y="1782900"/>
            <a:ext cx="7343025" cy="2928675"/>
          </a:xfrm>
          <a:prstGeom prst="rect">
            <a:avLst/>
          </a:prstGeom>
          <a:noFill/>
          <a:ln>
            <a:noFill/>
          </a:ln>
        </p:spPr>
      </p:pic>
      <p:pic>
        <p:nvPicPr>
          <p:cNvPr id="331" name="Google Shape;331;g770bd52d69_0_65"/>
          <p:cNvPicPr preferRelativeResize="0"/>
          <p:nvPr/>
        </p:nvPicPr>
        <p:blipFill>
          <a:blip r:embed="rId4">
            <a:alphaModFix/>
          </a:blip>
          <a:stretch>
            <a:fillRect/>
          </a:stretch>
        </p:blipFill>
        <p:spPr>
          <a:xfrm>
            <a:off x="8599500" y="4440172"/>
            <a:ext cx="544510" cy="703325"/>
          </a:xfrm>
          <a:prstGeom prst="rect">
            <a:avLst/>
          </a:prstGeom>
          <a:noFill/>
          <a:ln>
            <a:noFill/>
          </a:ln>
        </p:spPr>
      </p:pic>
      <p:pic>
        <p:nvPicPr>
          <p:cNvPr id="332" name="Google Shape;332;g770bd52d69_0_65"/>
          <p:cNvPicPr preferRelativeResize="0"/>
          <p:nvPr/>
        </p:nvPicPr>
        <p:blipFill>
          <a:blip r:embed="rId4">
            <a:alphaModFix/>
          </a:blip>
          <a:stretch>
            <a:fillRect/>
          </a:stretch>
        </p:blipFill>
        <p:spPr>
          <a:xfrm>
            <a:off x="0" y="-3"/>
            <a:ext cx="544510" cy="703325"/>
          </a:xfrm>
          <a:prstGeom prst="rect">
            <a:avLst/>
          </a:prstGeom>
          <a:noFill/>
          <a:ln>
            <a:noFill/>
          </a:ln>
        </p:spPr>
      </p:pic>
      <p:pic>
        <p:nvPicPr>
          <p:cNvPr id="333" name="Google Shape;333;g770bd52d69_0_65"/>
          <p:cNvPicPr preferRelativeResize="0"/>
          <p:nvPr/>
        </p:nvPicPr>
        <p:blipFill>
          <a:blip r:embed="rId4">
            <a:alphaModFix/>
          </a:blip>
          <a:stretch>
            <a:fillRect/>
          </a:stretch>
        </p:blipFill>
        <p:spPr>
          <a:xfrm>
            <a:off x="8599500" y="-3"/>
            <a:ext cx="544510" cy="703325"/>
          </a:xfrm>
          <a:prstGeom prst="rect">
            <a:avLst/>
          </a:prstGeom>
          <a:noFill/>
          <a:ln>
            <a:noFill/>
          </a:ln>
        </p:spPr>
      </p:pic>
      <p:pic>
        <p:nvPicPr>
          <p:cNvPr id="334" name="Google Shape;334;g770bd52d69_0_65"/>
          <p:cNvPicPr preferRelativeResize="0"/>
          <p:nvPr/>
        </p:nvPicPr>
        <p:blipFill>
          <a:blip r:embed="rId4">
            <a:alphaModFix/>
          </a:blip>
          <a:stretch>
            <a:fillRect/>
          </a:stretch>
        </p:blipFill>
        <p:spPr>
          <a:xfrm>
            <a:off x="0" y="4440172"/>
            <a:ext cx="544510" cy="703325"/>
          </a:xfrm>
          <a:prstGeom prst="rect">
            <a:avLst/>
          </a:prstGeom>
          <a:noFill/>
          <a:ln>
            <a:noFill/>
          </a:ln>
        </p:spPr>
      </p:pic>
      <p:sp>
        <p:nvSpPr>
          <p:cNvPr id="335" name="Google Shape;335;g770bd52d69_0_65"/>
          <p:cNvSpPr/>
          <p:nvPr/>
        </p:nvSpPr>
        <p:spPr>
          <a:xfrm>
            <a:off x="3150900" y="736900"/>
            <a:ext cx="4597800" cy="870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latin typeface="Barlow"/>
                <a:ea typeface="Barlow"/>
                <a:cs typeface="Barlow"/>
                <a:sym typeface="Barlow"/>
              </a:rPr>
              <a:t>A/B - Testing</a:t>
            </a:r>
            <a:endParaRPr b="1" sz="3000">
              <a:latin typeface="Barlow"/>
              <a:ea typeface="Barlow"/>
              <a:cs typeface="Barlow"/>
              <a:sym typeface="Barlow"/>
            </a:endParaRPr>
          </a:p>
        </p:txBody>
      </p:sp>
      <p:grpSp>
        <p:nvGrpSpPr>
          <p:cNvPr id="336" name="Google Shape;336;g770bd52d69_0_65"/>
          <p:cNvGrpSpPr/>
          <p:nvPr/>
        </p:nvGrpSpPr>
        <p:grpSpPr>
          <a:xfrm>
            <a:off x="2532881" y="898476"/>
            <a:ext cx="450641" cy="573880"/>
            <a:chOff x="1246775" y="910975"/>
            <a:chExt cx="439650" cy="523900"/>
          </a:xfrm>
        </p:grpSpPr>
        <p:sp>
          <p:nvSpPr>
            <p:cNvPr id="337" name="Google Shape;337;g770bd52d69_0_65"/>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770bd52d69_0_65"/>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770bd52d69_0_65"/>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0" name="Google Shape;340;g770bd52d69_0_65"/>
          <p:cNvSpPr txBox="1"/>
          <p:nvPr/>
        </p:nvSpPr>
        <p:spPr>
          <a:xfrm>
            <a:off x="2616450" y="860950"/>
            <a:ext cx="28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Barlow"/>
                <a:ea typeface="Barlow"/>
                <a:cs typeface="Barlow"/>
                <a:sym typeface="Barlow"/>
              </a:rPr>
              <a:t>3</a:t>
            </a:r>
            <a:endParaRPr>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g76da6267de_2_1"/>
          <p:cNvSpPr txBox="1"/>
          <p:nvPr>
            <p:ph type="title"/>
          </p:nvPr>
        </p:nvSpPr>
        <p:spPr>
          <a:xfrm>
            <a:off x="884350" y="394525"/>
            <a:ext cx="70740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A/B - Testing</a:t>
            </a:r>
            <a:endParaRPr>
              <a:solidFill>
                <a:srgbClr val="FFFFFF"/>
              </a:solidFill>
            </a:endParaRPr>
          </a:p>
        </p:txBody>
      </p:sp>
      <p:grpSp>
        <p:nvGrpSpPr>
          <p:cNvPr id="346" name="Google Shape;346;g76da6267de_2_1"/>
          <p:cNvGrpSpPr/>
          <p:nvPr/>
        </p:nvGrpSpPr>
        <p:grpSpPr>
          <a:xfrm>
            <a:off x="8090913" y="590032"/>
            <a:ext cx="431172" cy="413599"/>
            <a:chOff x="5241175" y="4959100"/>
            <a:chExt cx="539775" cy="517775"/>
          </a:xfrm>
        </p:grpSpPr>
        <p:sp>
          <p:nvSpPr>
            <p:cNvPr id="347" name="Google Shape;347;g76da6267de_2_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76da6267de_2_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76da6267de_2_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76da6267de_2_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76da6267de_2_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76da6267de_2_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53" name="Google Shape;353;g76da6267de_2_1"/>
          <p:cNvPicPr preferRelativeResize="0"/>
          <p:nvPr/>
        </p:nvPicPr>
        <p:blipFill rotWithShape="1">
          <a:blip r:embed="rId3">
            <a:alphaModFix/>
          </a:blip>
          <a:srcRect b="0" l="0" r="37178" t="0"/>
          <a:stretch/>
        </p:blipFill>
        <p:spPr>
          <a:xfrm>
            <a:off x="1358575" y="3103296"/>
            <a:ext cx="3925474" cy="1279359"/>
          </a:xfrm>
          <a:prstGeom prst="rect">
            <a:avLst/>
          </a:prstGeom>
          <a:noFill/>
          <a:ln>
            <a:noFill/>
          </a:ln>
        </p:spPr>
      </p:pic>
      <p:pic>
        <p:nvPicPr>
          <p:cNvPr id="354" name="Google Shape;354;g76da6267de_2_1"/>
          <p:cNvPicPr preferRelativeResize="0"/>
          <p:nvPr/>
        </p:nvPicPr>
        <p:blipFill rotWithShape="1">
          <a:blip r:embed="rId4">
            <a:alphaModFix/>
          </a:blip>
          <a:srcRect b="0" l="0" r="0" t="0"/>
          <a:stretch/>
        </p:blipFill>
        <p:spPr>
          <a:xfrm>
            <a:off x="3599825" y="1590290"/>
            <a:ext cx="2633136" cy="644935"/>
          </a:xfrm>
          <a:prstGeom prst="rect">
            <a:avLst/>
          </a:prstGeom>
          <a:noFill/>
          <a:ln>
            <a:noFill/>
          </a:ln>
        </p:spPr>
      </p:pic>
      <p:sp>
        <p:nvSpPr>
          <p:cNvPr id="355" name="Google Shape;355;g76da6267de_2_1"/>
          <p:cNvSpPr/>
          <p:nvPr/>
        </p:nvSpPr>
        <p:spPr>
          <a:xfrm>
            <a:off x="2461325" y="1477850"/>
            <a:ext cx="960600" cy="8847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g76da6267de_2_1"/>
          <p:cNvSpPr txBox="1"/>
          <p:nvPr/>
        </p:nvSpPr>
        <p:spPr>
          <a:xfrm>
            <a:off x="2542400" y="1973563"/>
            <a:ext cx="9606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mfortaa"/>
                <a:ea typeface="Comfortaa"/>
                <a:cs typeface="Comfortaa"/>
                <a:sym typeface="Comfortaa"/>
              </a:rPr>
              <a:t>Gibson</a:t>
            </a:r>
            <a:endParaRPr b="1">
              <a:solidFill>
                <a:srgbClr val="FFFFFF"/>
              </a:solidFill>
              <a:latin typeface="Comfortaa"/>
              <a:ea typeface="Comfortaa"/>
              <a:cs typeface="Comfortaa"/>
              <a:sym typeface="Comfortaa"/>
            </a:endParaRPr>
          </a:p>
        </p:txBody>
      </p:sp>
      <p:grpSp>
        <p:nvGrpSpPr>
          <p:cNvPr id="357" name="Google Shape;357;g76da6267de_2_1"/>
          <p:cNvGrpSpPr/>
          <p:nvPr/>
        </p:nvGrpSpPr>
        <p:grpSpPr>
          <a:xfrm>
            <a:off x="2734824" y="1558930"/>
            <a:ext cx="413619" cy="402875"/>
            <a:chOff x="5926225" y="921350"/>
            <a:chExt cx="517800" cy="504350"/>
          </a:xfrm>
        </p:grpSpPr>
        <p:sp>
          <p:nvSpPr>
            <p:cNvPr id="358" name="Google Shape;358;g76da6267de_2_1"/>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76da6267de_2_1"/>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0" name="Google Shape;360;g76da6267de_2_1"/>
          <p:cNvSpPr/>
          <p:nvPr/>
        </p:nvSpPr>
        <p:spPr>
          <a:xfrm>
            <a:off x="6410850" y="1470400"/>
            <a:ext cx="960600" cy="8847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76da6267de_2_1"/>
          <p:cNvSpPr txBox="1"/>
          <p:nvPr/>
        </p:nvSpPr>
        <p:spPr>
          <a:xfrm>
            <a:off x="6410850" y="1933413"/>
            <a:ext cx="9606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mfortaa"/>
                <a:ea typeface="Comfortaa"/>
                <a:cs typeface="Comfortaa"/>
                <a:sym typeface="Comfortaa"/>
              </a:rPr>
              <a:t>Merlino</a:t>
            </a:r>
            <a:endParaRPr b="1">
              <a:solidFill>
                <a:srgbClr val="FFFFFF"/>
              </a:solidFill>
              <a:latin typeface="Comfortaa"/>
              <a:ea typeface="Comfortaa"/>
              <a:cs typeface="Comfortaa"/>
              <a:sym typeface="Comfortaa"/>
            </a:endParaRPr>
          </a:p>
        </p:txBody>
      </p:sp>
      <p:grpSp>
        <p:nvGrpSpPr>
          <p:cNvPr id="362" name="Google Shape;362;g76da6267de_2_1"/>
          <p:cNvGrpSpPr/>
          <p:nvPr/>
        </p:nvGrpSpPr>
        <p:grpSpPr>
          <a:xfrm>
            <a:off x="6731849" y="1565069"/>
            <a:ext cx="354108" cy="354128"/>
            <a:chOff x="570875" y="4322250"/>
            <a:chExt cx="443300" cy="443325"/>
          </a:xfrm>
        </p:grpSpPr>
        <p:sp>
          <p:nvSpPr>
            <p:cNvPr id="363" name="Google Shape;363;g76da6267de_2_1"/>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76da6267de_2_1"/>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76da6267de_2_1"/>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76da6267de_2_1"/>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7" name="Google Shape;367;g76da6267de_2_1"/>
          <p:cNvSpPr/>
          <p:nvPr/>
        </p:nvSpPr>
        <p:spPr>
          <a:xfrm>
            <a:off x="2394812" y="3060550"/>
            <a:ext cx="521700" cy="1322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76da6267de_2_1"/>
          <p:cNvSpPr/>
          <p:nvPr/>
        </p:nvSpPr>
        <p:spPr>
          <a:xfrm>
            <a:off x="2988305" y="3081921"/>
            <a:ext cx="821700" cy="1322100"/>
          </a:xfrm>
          <a:prstGeom prst="rect">
            <a:avLst/>
          </a:prstGeom>
          <a:noFill/>
          <a:ln cap="flat" cmpd="sng" w="19050">
            <a:solidFill>
              <a:srgbClr val="6AA84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76da6267de_2_1"/>
          <p:cNvSpPr/>
          <p:nvPr/>
        </p:nvSpPr>
        <p:spPr>
          <a:xfrm>
            <a:off x="3902701" y="3081925"/>
            <a:ext cx="741300" cy="1322100"/>
          </a:xfrm>
          <a:prstGeom prst="rect">
            <a:avLst/>
          </a:prstGeom>
          <a:no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76da6267de_2_1"/>
          <p:cNvSpPr txBox="1"/>
          <p:nvPr/>
        </p:nvSpPr>
        <p:spPr>
          <a:xfrm>
            <a:off x="6524525" y="3005225"/>
            <a:ext cx="3041700" cy="17565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434343"/>
              </a:buClr>
              <a:buSzPts val="1400"/>
              <a:buFont typeface="Barlow"/>
              <a:buChar char="●"/>
            </a:pPr>
            <a:r>
              <a:rPr b="1" lang="en">
                <a:solidFill>
                  <a:srgbClr val="434343"/>
                </a:solidFill>
                <a:latin typeface="Barlow"/>
                <a:ea typeface="Barlow"/>
                <a:cs typeface="Barlow"/>
                <a:sym typeface="Barlow"/>
              </a:rPr>
              <a:t>Group Size Similar</a:t>
            </a:r>
            <a:endParaRPr b="1">
              <a:solidFill>
                <a:srgbClr val="434343"/>
              </a:solidFill>
              <a:latin typeface="Barlow"/>
              <a:ea typeface="Barlow"/>
              <a:cs typeface="Barlow"/>
              <a:sym typeface="Barlow"/>
            </a:endParaRPr>
          </a:p>
          <a:p>
            <a:pPr indent="-317500" lvl="0" marL="457200" rtl="0" algn="l">
              <a:lnSpc>
                <a:spcPct val="200000"/>
              </a:lnSpc>
              <a:spcBef>
                <a:spcPts val="0"/>
              </a:spcBef>
              <a:spcAft>
                <a:spcPts val="0"/>
              </a:spcAft>
              <a:buClr>
                <a:srgbClr val="434343"/>
              </a:buClr>
              <a:buSzPts val="1400"/>
              <a:buFont typeface="Barlow"/>
              <a:buChar char="●"/>
            </a:pPr>
            <a:r>
              <a:rPr b="1" lang="en">
                <a:solidFill>
                  <a:srgbClr val="434343"/>
                </a:solidFill>
                <a:latin typeface="Barlow"/>
                <a:ea typeface="Barlow"/>
                <a:cs typeface="Barlow"/>
                <a:sym typeface="Barlow"/>
              </a:rPr>
              <a:t>G_Mean &lt; M_Mean</a:t>
            </a:r>
            <a:endParaRPr b="1">
              <a:solidFill>
                <a:srgbClr val="434343"/>
              </a:solidFill>
              <a:latin typeface="Barlow"/>
              <a:ea typeface="Barlow"/>
              <a:cs typeface="Barlow"/>
              <a:sym typeface="Barlow"/>
            </a:endParaRPr>
          </a:p>
          <a:p>
            <a:pPr indent="0" lvl="0" marL="0" rtl="0" algn="l">
              <a:lnSpc>
                <a:spcPct val="200000"/>
              </a:lnSpc>
              <a:spcBef>
                <a:spcPts val="0"/>
              </a:spcBef>
              <a:spcAft>
                <a:spcPts val="0"/>
              </a:spcAft>
              <a:buNone/>
            </a:pPr>
            <a:r>
              <a:rPr b="1" lang="en">
                <a:solidFill>
                  <a:srgbClr val="434343"/>
                </a:solidFill>
                <a:latin typeface="Barlow"/>
                <a:ea typeface="Barlow"/>
                <a:cs typeface="Barlow"/>
                <a:sym typeface="Barlow"/>
              </a:rPr>
              <a:t>    Statistically Significant </a:t>
            </a:r>
            <a:r>
              <a:rPr b="1" lang="en" sz="1800">
                <a:solidFill>
                  <a:srgbClr val="FF0000"/>
                </a:solidFill>
                <a:latin typeface="Barlow"/>
                <a:ea typeface="Barlow"/>
                <a:cs typeface="Barlow"/>
                <a:sym typeface="Barlow"/>
              </a:rPr>
              <a:t>?</a:t>
            </a:r>
            <a:endParaRPr b="1" sz="1800">
              <a:solidFill>
                <a:srgbClr val="FF0000"/>
              </a:solidFill>
              <a:latin typeface="Barlow"/>
              <a:ea typeface="Barlow"/>
              <a:cs typeface="Barlow"/>
              <a:sym typeface="Barlow"/>
            </a:endParaRPr>
          </a:p>
        </p:txBody>
      </p:sp>
      <p:cxnSp>
        <p:nvCxnSpPr>
          <p:cNvPr id="371" name="Google Shape;371;g76da6267de_2_1"/>
          <p:cNvCxnSpPr/>
          <p:nvPr/>
        </p:nvCxnSpPr>
        <p:spPr>
          <a:xfrm>
            <a:off x="5457950" y="3778650"/>
            <a:ext cx="480300" cy="12600"/>
          </a:xfrm>
          <a:prstGeom prst="straightConnector1">
            <a:avLst/>
          </a:prstGeom>
          <a:noFill/>
          <a:ln cap="flat" cmpd="sng" w="114300">
            <a:solidFill>
              <a:srgbClr val="FF99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g76fec3d465_0_70"/>
          <p:cNvSpPr txBox="1"/>
          <p:nvPr>
            <p:ph type="title"/>
          </p:nvPr>
        </p:nvSpPr>
        <p:spPr>
          <a:xfrm>
            <a:off x="884350" y="394525"/>
            <a:ext cx="70740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A/B - Testing</a:t>
            </a:r>
            <a:endParaRPr>
              <a:solidFill>
                <a:srgbClr val="FFFFFF"/>
              </a:solidFill>
            </a:endParaRPr>
          </a:p>
        </p:txBody>
      </p:sp>
      <p:grpSp>
        <p:nvGrpSpPr>
          <p:cNvPr id="377" name="Google Shape;377;g76fec3d465_0_70"/>
          <p:cNvGrpSpPr/>
          <p:nvPr/>
        </p:nvGrpSpPr>
        <p:grpSpPr>
          <a:xfrm>
            <a:off x="8090913" y="590032"/>
            <a:ext cx="431172" cy="413599"/>
            <a:chOff x="5241175" y="4959100"/>
            <a:chExt cx="539775" cy="517775"/>
          </a:xfrm>
        </p:grpSpPr>
        <p:sp>
          <p:nvSpPr>
            <p:cNvPr id="378" name="Google Shape;378;g76fec3d465_0_70"/>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76fec3d465_0_70"/>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76fec3d465_0_70"/>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76fec3d465_0_70"/>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76fec3d465_0_70"/>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76fec3d465_0_70"/>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84" name="Google Shape;384;g76fec3d465_0_70"/>
          <p:cNvPicPr preferRelativeResize="0"/>
          <p:nvPr/>
        </p:nvPicPr>
        <p:blipFill>
          <a:blip r:embed="rId3">
            <a:alphaModFix/>
          </a:blip>
          <a:stretch>
            <a:fillRect/>
          </a:stretch>
        </p:blipFill>
        <p:spPr>
          <a:xfrm>
            <a:off x="5344500" y="1975150"/>
            <a:ext cx="3634675" cy="700121"/>
          </a:xfrm>
          <a:prstGeom prst="rect">
            <a:avLst/>
          </a:prstGeom>
          <a:noFill/>
          <a:ln>
            <a:noFill/>
          </a:ln>
        </p:spPr>
      </p:pic>
      <p:pic>
        <p:nvPicPr>
          <p:cNvPr id="385" name="Google Shape;385;g76fec3d465_0_70"/>
          <p:cNvPicPr preferRelativeResize="0"/>
          <p:nvPr/>
        </p:nvPicPr>
        <p:blipFill>
          <a:blip r:embed="rId4">
            <a:alphaModFix/>
          </a:blip>
          <a:stretch>
            <a:fillRect/>
          </a:stretch>
        </p:blipFill>
        <p:spPr>
          <a:xfrm>
            <a:off x="1270375" y="2743975"/>
            <a:ext cx="2903400" cy="2128650"/>
          </a:xfrm>
          <a:prstGeom prst="rect">
            <a:avLst/>
          </a:prstGeom>
          <a:noFill/>
          <a:ln>
            <a:noFill/>
          </a:ln>
        </p:spPr>
      </p:pic>
      <p:sp>
        <p:nvSpPr>
          <p:cNvPr id="386" name="Google Shape;386;g76fec3d465_0_70"/>
          <p:cNvSpPr txBox="1"/>
          <p:nvPr/>
        </p:nvSpPr>
        <p:spPr>
          <a:xfrm>
            <a:off x="1783400" y="1758125"/>
            <a:ext cx="2376000" cy="52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Barlow"/>
              <a:buChar char="●"/>
            </a:pPr>
            <a:r>
              <a:rPr lang="en">
                <a:solidFill>
                  <a:schemeClr val="dk1"/>
                </a:solidFill>
                <a:highlight>
                  <a:srgbClr val="FFFFFF"/>
                </a:highlight>
                <a:latin typeface="Barlow"/>
                <a:ea typeface="Barlow"/>
                <a:cs typeface="Barlow"/>
                <a:sym typeface="Barlow"/>
              </a:rPr>
              <a:t>     Random sampling</a:t>
            </a:r>
            <a:endParaRPr>
              <a:latin typeface="Barlow"/>
              <a:ea typeface="Barlow"/>
              <a:cs typeface="Barlow"/>
              <a:sym typeface="Barlow"/>
            </a:endParaRPr>
          </a:p>
        </p:txBody>
      </p:sp>
      <p:sp>
        <p:nvSpPr>
          <p:cNvPr id="387" name="Google Shape;387;g76fec3d465_0_70"/>
          <p:cNvSpPr txBox="1"/>
          <p:nvPr/>
        </p:nvSpPr>
        <p:spPr>
          <a:xfrm>
            <a:off x="1783400" y="2105325"/>
            <a:ext cx="2903400" cy="41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Barlow"/>
              <a:buChar char="●"/>
            </a:pPr>
            <a:r>
              <a:rPr lang="en">
                <a:latin typeface="Barlow"/>
                <a:ea typeface="Barlow"/>
                <a:cs typeface="Barlow"/>
                <a:sym typeface="Barlow"/>
              </a:rPr>
              <a:t>     Normal distribution </a:t>
            </a:r>
            <a:endParaRPr>
              <a:latin typeface="Barlow"/>
              <a:ea typeface="Barlow"/>
              <a:cs typeface="Barlow"/>
              <a:sym typeface="Barlow"/>
            </a:endParaRPr>
          </a:p>
        </p:txBody>
      </p:sp>
      <p:sp>
        <p:nvSpPr>
          <p:cNvPr id="388" name="Google Shape;388;g76fec3d465_0_70"/>
          <p:cNvSpPr txBox="1"/>
          <p:nvPr/>
        </p:nvSpPr>
        <p:spPr>
          <a:xfrm>
            <a:off x="1576975" y="2899625"/>
            <a:ext cx="783600" cy="2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80000"/>
                </a:solidFill>
                <a:latin typeface="Barlow"/>
                <a:ea typeface="Barlow"/>
                <a:cs typeface="Barlow"/>
                <a:sym typeface="Barlow"/>
              </a:rPr>
              <a:t>Gibson</a:t>
            </a:r>
            <a:endParaRPr b="1" sz="1200">
              <a:solidFill>
                <a:srgbClr val="980000"/>
              </a:solidFill>
              <a:latin typeface="Barlow"/>
              <a:ea typeface="Barlow"/>
              <a:cs typeface="Barlow"/>
              <a:sym typeface="Barlow"/>
            </a:endParaRPr>
          </a:p>
        </p:txBody>
      </p:sp>
      <p:cxnSp>
        <p:nvCxnSpPr>
          <p:cNvPr id="389" name="Google Shape;389;g76fec3d465_0_70"/>
          <p:cNvCxnSpPr/>
          <p:nvPr/>
        </p:nvCxnSpPr>
        <p:spPr>
          <a:xfrm>
            <a:off x="1968775" y="3196325"/>
            <a:ext cx="542400" cy="500100"/>
          </a:xfrm>
          <a:prstGeom prst="straightConnector1">
            <a:avLst/>
          </a:prstGeom>
          <a:noFill/>
          <a:ln cap="flat" cmpd="sng" w="9525">
            <a:solidFill>
              <a:srgbClr val="980000"/>
            </a:solidFill>
            <a:prstDash val="solid"/>
            <a:round/>
            <a:headEnd len="med" w="med" type="none"/>
            <a:tailEnd len="med" w="med" type="triangle"/>
          </a:ln>
        </p:spPr>
      </p:cxnSp>
      <p:sp>
        <p:nvSpPr>
          <p:cNvPr id="390" name="Google Shape;390;g76fec3d465_0_70"/>
          <p:cNvSpPr txBox="1"/>
          <p:nvPr/>
        </p:nvSpPr>
        <p:spPr>
          <a:xfrm>
            <a:off x="3405775" y="2975825"/>
            <a:ext cx="783600" cy="2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5818E"/>
                </a:solidFill>
                <a:latin typeface="Barlow"/>
                <a:ea typeface="Barlow"/>
                <a:cs typeface="Barlow"/>
                <a:sym typeface="Barlow"/>
              </a:rPr>
              <a:t>Merlino</a:t>
            </a:r>
            <a:endParaRPr b="1" sz="1200">
              <a:solidFill>
                <a:srgbClr val="45818E"/>
              </a:solidFill>
              <a:latin typeface="Barlow"/>
              <a:ea typeface="Barlow"/>
              <a:cs typeface="Barlow"/>
              <a:sym typeface="Barlow"/>
            </a:endParaRPr>
          </a:p>
        </p:txBody>
      </p:sp>
      <p:cxnSp>
        <p:nvCxnSpPr>
          <p:cNvPr id="391" name="Google Shape;391;g76fec3d465_0_70"/>
          <p:cNvCxnSpPr>
            <a:stCxn id="390" idx="2"/>
          </p:cNvCxnSpPr>
          <p:nvPr/>
        </p:nvCxnSpPr>
        <p:spPr>
          <a:xfrm flipH="1">
            <a:off x="3382375" y="3196325"/>
            <a:ext cx="415200" cy="601800"/>
          </a:xfrm>
          <a:prstGeom prst="straightConnector1">
            <a:avLst/>
          </a:prstGeom>
          <a:noFill/>
          <a:ln cap="flat" cmpd="sng" w="9525">
            <a:solidFill>
              <a:srgbClr val="45818E"/>
            </a:solidFill>
            <a:prstDash val="solid"/>
            <a:round/>
            <a:headEnd len="med" w="med" type="none"/>
            <a:tailEnd len="med" w="med" type="triangle"/>
          </a:ln>
        </p:spPr>
      </p:cxnSp>
      <p:cxnSp>
        <p:nvCxnSpPr>
          <p:cNvPr id="392" name="Google Shape;392;g76fec3d465_0_70"/>
          <p:cNvCxnSpPr/>
          <p:nvPr/>
        </p:nvCxnSpPr>
        <p:spPr>
          <a:xfrm>
            <a:off x="4196800" y="2197450"/>
            <a:ext cx="1150200" cy="37800"/>
          </a:xfrm>
          <a:prstGeom prst="straightConnector1">
            <a:avLst/>
          </a:prstGeom>
          <a:noFill/>
          <a:ln cap="flat" cmpd="sng" w="114300">
            <a:solidFill>
              <a:srgbClr val="FF9900"/>
            </a:solidFill>
            <a:prstDash val="solid"/>
            <a:round/>
            <a:headEnd len="med" w="med" type="none"/>
            <a:tailEnd len="med" w="med" type="triangle"/>
          </a:ln>
        </p:spPr>
      </p:cxnSp>
      <p:sp>
        <p:nvSpPr>
          <p:cNvPr id="393" name="Google Shape;393;g76fec3d465_0_70"/>
          <p:cNvSpPr/>
          <p:nvPr/>
        </p:nvSpPr>
        <p:spPr>
          <a:xfrm>
            <a:off x="5415725" y="2289175"/>
            <a:ext cx="3476400" cy="309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76fec3d465_0_70"/>
          <p:cNvSpPr txBox="1"/>
          <p:nvPr/>
        </p:nvSpPr>
        <p:spPr>
          <a:xfrm>
            <a:off x="5535650" y="3404800"/>
            <a:ext cx="31719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P value &lt; 0.05   reject Ho, accept H1.</a:t>
            </a:r>
            <a:endParaRPr>
              <a:latin typeface="Barlow"/>
              <a:ea typeface="Barlow"/>
              <a:cs typeface="Barlow"/>
              <a:sym typeface="Barlow"/>
            </a:endParaRPr>
          </a:p>
        </p:txBody>
      </p:sp>
      <p:sp>
        <p:nvSpPr>
          <p:cNvPr id="395" name="Google Shape;395;g76fec3d465_0_70"/>
          <p:cNvSpPr txBox="1"/>
          <p:nvPr/>
        </p:nvSpPr>
        <p:spPr>
          <a:xfrm>
            <a:off x="5364800" y="1631275"/>
            <a:ext cx="2135700" cy="3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Barlow"/>
                <a:ea typeface="Barlow"/>
                <a:cs typeface="Barlow"/>
                <a:sym typeface="Barlow"/>
              </a:rPr>
              <a:t>T - Test:</a:t>
            </a:r>
            <a:endParaRPr b="1" sz="1800">
              <a:solidFill>
                <a:srgbClr val="FF0000"/>
              </a:solidFill>
              <a:latin typeface="Barlow"/>
              <a:ea typeface="Barlow"/>
              <a:cs typeface="Barlow"/>
              <a:sym typeface="Barlow"/>
            </a:endParaRPr>
          </a:p>
        </p:txBody>
      </p:sp>
      <p:sp>
        <p:nvSpPr>
          <p:cNvPr id="396" name="Google Shape;396;g76fec3d465_0_70"/>
          <p:cNvSpPr txBox="1"/>
          <p:nvPr/>
        </p:nvSpPr>
        <p:spPr>
          <a:xfrm>
            <a:off x="4207200" y="4018000"/>
            <a:ext cx="4784400" cy="413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latin typeface="Barlow"/>
                <a:ea typeface="Barlow"/>
                <a:cs typeface="Barlow"/>
                <a:sym typeface="Barlow"/>
              </a:rPr>
              <a:t>Yes !</a:t>
            </a:r>
            <a:r>
              <a:rPr lang="en">
                <a:latin typeface="Barlow"/>
                <a:ea typeface="Barlow"/>
                <a:cs typeface="Barlow"/>
                <a:sym typeface="Barlow"/>
              </a:rPr>
              <a:t> </a:t>
            </a:r>
            <a:r>
              <a:rPr lang="en">
                <a:solidFill>
                  <a:schemeClr val="dk1"/>
                </a:solidFill>
                <a:highlight>
                  <a:srgbClr val="FFFFFF"/>
                </a:highlight>
                <a:latin typeface="Barlow"/>
                <a:ea typeface="Barlow"/>
                <a:cs typeface="Barlow"/>
                <a:sym typeface="Barlow"/>
              </a:rPr>
              <a:t>There is a meaningful </a:t>
            </a:r>
            <a:r>
              <a:rPr lang="en">
                <a:solidFill>
                  <a:srgbClr val="FF0000"/>
                </a:solidFill>
                <a:highlight>
                  <a:srgbClr val="FFFFFF"/>
                </a:highlight>
                <a:latin typeface="Barlow"/>
                <a:ea typeface="Barlow"/>
                <a:cs typeface="Barlow"/>
                <a:sym typeface="Barlow"/>
              </a:rPr>
              <a:t>difference</a:t>
            </a:r>
            <a:r>
              <a:rPr lang="en">
                <a:solidFill>
                  <a:schemeClr val="dk1"/>
                </a:solidFill>
                <a:highlight>
                  <a:srgbClr val="FFFFFF"/>
                </a:highlight>
                <a:latin typeface="Barlow"/>
                <a:ea typeface="Barlow"/>
                <a:cs typeface="Barlow"/>
                <a:sym typeface="Barlow"/>
              </a:rPr>
              <a:t> between Gibson and  Merlino.</a:t>
            </a:r>
            <a:endParaRPr>
              <a:latin typeface="Barlow"/>
              <a:ea typeface="Barlow"/>
              <a:cs typeface="Barlow"/>
              <a:sym typeface="Barlow"/>
            </a:endParaRPr>
          </a:p>
        </p:txBody>
      </p:sp>
      <p:cxnSp>
        <p:nvCxnSpPr>
          <p:cNvPr id="397" name="Google Shape;397;g76fec3d465_0_70"/>
          <p:cNvCxnSpPr/>
          <p:nvPr/>
        </p:nvCxnSpPr>
        <p:spPr>
          <a:xfrm flipH="1">
            <a:off x="6849500" y="2609800"/>
            <a:ext cx="101100" cy="859500"/>
          </a:xfrm>
          <a:prstGeom prst="straightConnector1">
            <a:avLst/>
          </a:prstGeom>
          <a:noFill/>
          <a:ln cap="flat" cmpd="sng" w="76200">
            <a:solidFill>
              <a:srgbClr val="FF99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g770bd52d69_0_8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3" name="Google Shape;403;g770bd52d69_0_80"/>
          <p:cNvPicPr preferRelativeResize="0"/>
          <p:nvPr/>
        </p:nvPicPr>
        <p:blipFill>
          <a:blip r:embed="rId3">
            <a:alphaModFix/>
          </a:blip>
          <a:stretch>
            <a:fillRect/>
          </a:stretch>
        </p:blipFill>
        <p:spPr>
          <a:xfrm>
            <a:off x="900100" y="1782900"/>
            <a:ext cx="7343025" cy="2928675"/>
          </a:xfrm>
          <a:prstGeom prst="rect">
            <a:avLst/>
          </a:prstGeom>
          <a:noFill/>
          <a:ln>
            <a:noFill/>
          </a:ln>
        </p:spPr>
      </p:pic>
      <p:pic>
        <p:nvPicPr>
          <p:cNvPr id="404" name="Google Shape;404;g770bd52d69_0_80"/>
          <p:cNvPicPr preferRelativeResize="0"/>
          <p:nvPr/>
        </p:nvPicPr>
        <p:blipFill>
          <a:blip r:embed="rId4">
            <a:alphaModFix/>
          </a:blip>
          <a:stretch>
            <a:fillRect/>
          </a:stretch>
        </p:blipFill>
        <p:spPr>
          <a:xfrm>
            <a:off x="8599500" y="4440172"/>
            <a:ext cx="544510" cy="703325"/>
          </a:xfrm>
          <a:prstGeom prst="rect">
            <a:avLst/>
          </a:prstGeom>
          <a:noFill/>
          <a:ln>
            <a:noFill/>
          </a:ln>
        </p:spPr>
      </p:pic>
      <p:pic>
        <p:nvPicPr>
          <p:cNvPr id="405" name="Google Shape;405;g770bd52d69_0_80"/>
          <p:cNvPicPr preferRelativeResize="0"/>
          <p:nvPr/>
        </p:nvPicPr>
        <p:blipFill>
          <a:blip r:embed="rId4">
            <a:alphaModFix/>
          </a:blip>
          <a:stretch>
            <a:fillRect/>
          </a:stretch>
        </p:blipFill>
        <p:spPr>
          <a:xfrm>
            <a:off x="0" y="-3"/>
            <a:ext cx="544510" cy="703325"/>
          </a:xfrm>
          <a:prstGeom prst="rect">
            <a:avLst/>
          </a:prstGeom>
          <a:noFill/>
          <a:ln>
            <a:noFill/>
          </a:ln>
        </p:spPr>
      </p:pic>
      <p:pic>
        <p:nvPicPr>
          <p:cNvPr id="406" name="Google Shape;406;g770bd52d69_0_80"/>
          <p:cNvPicPr preferRelativeResize="0"/>
          <p:nvPr/>
        </p:nvPicPr>
        <p:blipFill>
          <a:blip r:embed="rId4">
            <a:alphaModFix/>
          </a:blip>
          <a:stretch>
            <a:fillRect/>
          </a:stretch>
        </p:blipFill>
        <p:spPr>
          <a:xfrm>
            <a:off x="8599500" y="-3"/>
            <a:ext cx="544510" cy="703325"/>
          </a:xfrm>
          <a:prstGeom prst="rect">
            <a:avLst/>
          </a:prstGeom>
          <a:noFill/>
          <a:ln>
            <a:noFill/>
          </a:ln>
        </p:spPr>
      </p:pic>
      <p:pic>
        <p:nvPicPr>
          <p:cNvPr id="407" name="Google Shape;407;g770bd52d69_0_80"/>
          <p:cNvPicPr preferRelativeResize="0"/>
          <p:nvPr/>
        </p:nvPicPr>
        <p:blipFill>
          <a:blip r:embed="rId4">
            <a:alphaModFix/>
          </a:blip>
          <a:stretch>
            <a:fillRect/>
          </a:stretch>
        </p:blipFill>
        <p:spPr>
          <a:xfrm>
            <a:off x="0" y="4440172"/>
            <a:ext cx="544510" cy="703325"/>
          </a:xfrm>
          <a:prstGeom prst="rect">
            <a:avLst/>
          </a:prstGeom>
          <a:noFill/>
          <a:ln>
            <a:noFill/>
          </a:ln>
        </p:spPr>
      </p:pic>
      <p:sp>
        <p:nvSpPr>
          <p:cNvPr id="408" name="Google Shape;408;g770bd52d69_0_80"/>
          <p:cNvSpPr/>
          <p:nvPr/>
        </p:nvSpPr>
        <p:spPr>
          <a:xfrm>
            <a:off x="2617500" y="736900"/>
            <a:ext cx="5025000" cy="870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latin typeface="Barlow"/>
                <a:ea typeface="Barlow"/>
                <a:cs typeface="Barlow"/>
                <a:sym typeface="Barlow"/>
              </a:rPr>
              <a:t>Segmentation &amp; Targeting</a:t>
            </a:r>
            <a:endParaRPr b="1" sz="3000">
              <a:latin typeface="Barlow"/>
              <a:ea typeface="Barlow"/>
              <a:cs typeface="Barlow"/>
              <a:sym typeface="Barlow"/>
            </a:endParaRPr>
          </a:p>
        </p:txBody>
      </p:sp>
      <p:grpSp>
        <p:nvGrpSpPr>
          <p:cNvPr id="409" name="Google Shape;409;g770bd52d69_0_80"/>
          <p:cNvGrpSpPr/>
          <p:nvPr/>
        </p:nvGrpSpPr>
        <p:grpSpPr>
          <a:xfrm>
            <a:off x="1999481" y="898476"/>
            <a:ext cx="450641" cy="573880"/>
            <a:chOff x="1246775" y="910975"/>
            <a:chExt cx="439650" cy="523900"/>
          </a:xfrm>
        </p:grpSpPr>
        <p:sp>
          <p:nvSpPr>
            <p:cNvPr id="410" name="Google Shape;410;g770bd52d69_0_80"/>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770bd52d69_0_80"/>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770bd52d69_0_80"/>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3" name="Google Shape;413;g770bd52d69_0_80"/>
          <p:cNvSpPr txBox="1"/>
          <p:nvPr/>
        </p:nvSpPr>
        <p:spPr>
          <a:xfrm>
            <a:off x="2040600" y="860950"/>
            <a:ext cx="28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Barlow"/>
                <a:ea typeface="Barlow"/>
                <a:cs typeface="Barlow"/>
                <a:sym typeface="Barlow"/>
              </a:rPr>
              <a:t>4</a:t>
            </a:r>
            <a:endParaRPr>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g76da6267de_2_67"/>
          <p:cNvSpPr txBox="1"/>
          <p:nvPr>
            <p:ph type="title"/>
          </p:nvPr>
        </p:nvSpPr>
        <p:spPr>
          <a:xfrm>
            <a:off x="884350" y="394525"/>
            <a:ext cx="70740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Segmentation and Targeting----K Means</a:t>
            </a:r>
            <a:endParaRPr>
              <a:solidFill>
                <a:srgbClr val="FFFFFF"/>
              </a:solidFill>
            </a:endParaRPr>
          </a:p>
        </p:txBody>
      </p:sp>
      <p:grpSp>
        <p:nvGrpSpPr>
          <p:cNvPr id="419" name="Google Shape;419;g76da6267de_2_67"/>
          <p:cNvGrpSpPr/>
          <p:nvPr/>
        </p:nvGrpSpPr>
        <p:grpSpPr>
          <a:xfrm>
            <a:off x="8090913" y="590032"/>
            <a:ext cx="431172" cy="413599"/>
            <a:chOff x="5241175" y="4959100"/>
            <a:chExt cx="539775" cy="517775"/>
          </a:xfrm>
        </p:grpSpPr>
        <p:sp>
          <p:nvSpPr>
            <p:cNvPr id="420" name="Google Shape;420;g76da6267de_2_6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76da6267de_2_6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76da6267de_2_6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76da6267de_2_6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76da6267de_2_6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76da6267de_2_6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26" name="Google Shape;426;g76da6267de_2_67"/>
          <p:cNvPicPr preferRelativeResize="0"/>
          <p:nvPr/>
        </p:nvPicPr>
        <p:blipFill>
          <a:blip r:embed="rId3">
            <a:alphaModFix/>
          </a:blip>
          <a:stretch>
            <a:fillRect/>
          </a:stretch>
        </p:blipFill>
        <p:spPr>
          <a:xfrm>
            <a:off x="1370075" y="1263850"/>
            <a:ext cx="4290575" cy="1671300"/>
          </a:xfrm>
          <a:prstGeom prst="rect">
            <a:avLst/>
          </a:prstGeom>
          <a:noFill/>
          <a:ln>
            <a:noFill/>
          </a:ln>
        </p:spPr>
      </p:pic>
      <p:pic>
        <p:nvPicPr>
          <p:cNvPr id="427" name="Google Shape;427;g76da6267de_2_67"/>
          <p:cNvPicPr preferRelativeResize="0"/>
          <p:nvPr/>
        </p:nvPicPr>
        <p:blipFill>
          <a:blip r:embed="rId4">
            <a:alphaModFix/>
          </a:blip>
          <a:stretch>
            <a:fillRect/>
          </a:stretch>
        </p:blipFill>
        <p:spPr>
          <a:xfrm>
            <a:off x="4956925" y="2837300"/>
            <a:ext cx="3565150" cy="2222125"/>
          </a:xfrm>
          <a:prstGeom prst="rect">
            <a:avLst/>
          </a:prstGeom>
          <a:noFill/>
          <a:ln>
            <a:noFill/>
          </a:ln>
        </p:spPr>
      </p:pic>
      <p:sp>
        <p:nvSpPr>
          <p:cNvPr id="428" name="Google Shape;428;g76da6267de_2_67"/>
          <p:cNvSpPr txBox="1"/>
          <p:nvPr/>
        </p:nvSpPr>
        <p:spPr>
          <a:xfrm>
            <a:off x="6061000" y="1607350"/>
            <a:ext cx="2632500" cy="6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arlow"/>
                <a:ea typeface="Barlow"/>
                <a:cs typeface="Barlow"/>
                <a:sym typeface="Barlow"/>
              </a:rPr>
              <a:t>← STEP 1</a:t>
            </a:r>
            <a:endParaRPr b="1">
              <a:solidFill>
                <a:schemeClr val="dk1"/>
              </a:solidFill>
              <a:latin typeface="Barlow"/>
              <a:ea typeface="Barlow"/>
              <a:cs typeface="Barlow"/>
              <a:sym typeface="Barlow"/>
            </a:endParaRPr>
          </a:p>
          <a:p>
            <a:pPr indent="0" lvl="0" marL="0" rtl="0" algn="l">
              <a:spcBef>
                <a:spcPts val="0"/>
              </a:spcBef>
              <a:spcAft>
                <a:spcPts val="0"/>
              </a:spcAft>
              <a:buNone/>
            </a:pPr>
            <a:r>
              <a:rPr b="1" lang="en" sz="1800">
                <a:solidFill>
                  <a:schemeClr val="dk1"/>
                </a:solidFill>
                <a:latin typeface="Barlow"/>
                <a:ea typeface="Barlow"/>
                <a:cs typeface="Barlow"/>
                <a:sym typeface="Barlow"/>
              </a:rPr>
              <a:t>Data Standardization</a:t>
            </a:r>
            <a:endParaRPr b="1" sz="1800">
              <a:latin typeface="Barlow"/>
              <a:ea typeface="Barlow"/>
              <a:cs typeface="Barlow"/>
              <a:sym typeface="Barlow"/>
            </a:endParaRPr>
          </a:p>
        </p:txBody>
      </p:sp>
      <p:sp>
        <p:nvSpPr>
          <p:cNvPr id="429" name="Google Shape;429;g76da6267de_2_67"/>
          <p:cNvSpPr txBox="1"/>
          <p:nvPr/>
        </p:nvSpPr>
        <p:spPr>
          <a:xfrm>
            <a:off x="1523475" y="3283750"/>
            <a:ext cx="2732400" cy="627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latin typeface="Barlow"/>
                <a:ea typeface="Barlow"/>
                <a:cs typeface="Barlow"/>
                <a:sym typeface="Barlow"/>
              </a:rPr>
              <a:t> STEP 2</a:t>
            </a:r>
            <a:r>
              <a:rPr b="1" lang="en">
                <a:latin typeface="Barlow"/>
                <a:ea typeface="Barlow"/>
                <a:cs typeface="Barlow"/>
                <a:sym typeface="Barlow"/>
              </a:rPr>
              <a:t> →</a:t>
            </a:r>
            <a:endParaRPr b="1">
              <a:solidFill>
                <a:schemeClr val="dk1"/>
              </a:solidFill>
              <a:latin typeface="Barlow"/>
              <a:ea typeface="Barlow"/>
              <a:cs typeface="Barlow"/>
              <a:sym typeface="Barlow"/>
            </a:endParaRPr>
          </a:p>
          <a:p>
            <a:pPr indent="0" lvl="0" marL="0" rtl="0" algn="r">
              <a:spcBef>
                <a:spcPts val="0"/>
              </a:spcBef>
              <a:spcAft>
                <a:spcPts val="0"/>
              </a:spcAft>
              <a:buNone/>
            </a:pPr>
            <a:r>
              <a:rPr b="1" lang="en" sz="1800">
                <a:solidFill>
                  <a:schemeClr val="dk1"/>
                </a:solidFill>
                <a:latin typeface="Barlow"/>
                <a:ea typeface="Barlow"/>
                <a:cs typeface="Barlow"/>
                <a:sym typeface="Barlow"/>
              </a:rPr>
              <a:t>B</a:t>
            </a:r>
            <a:r>
              <a:rPr b="1" lang="en" sz="1800">
                <a:solidFill>
                  <a:schemeClr val="dk1"/>
                </a:solidFill>
                <a:latin typeface="Barlow"/>
                <a:ea typeface="Barlow"/>
                <a:cs typeface="Barlow"/>
                <a:sym typeface="Barlow"/>
              </a:rPr>
              <a:t>uild an Elbow Chart</a:t>
            </a:r>
            <a:endParaRPr b="1" sz="1800">
              <a:latin typeface="Barlow"/>
              <a:ea typeface="Barlow"/>
              <a:cs typeface="Barlow"/>
              <a:sym typeface="Barlow"/>
            </a:endParaRPr>
          </a:p>
        </p:txBody>
      </p:sp>
      <p:sp>
        <p:nvSpPr>
          <p:cNvPr id="430" name="Google Shape;430;g76da6267de_2_67"/>
          <p:cNvSpPr txBox="1"/>
          <p:nvPr/>
        </p:nvSpPr>
        <p:spPr>
          <a:xfrm>
            <a:off x="5898250" y="3815700"/>
            <a:ext cx="153600" cy="1146000"/>
          </a:xfrm>
          <a:prstGeom prst="rect">
            <a:avLst/>
          </a:prstGeom>
          <a:noFill/>
          <a:ln cap="flat" cmpd="sng" w="28575">
            <a:solidFill>
              <a:srgbClr val="CC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431" name="Google Shape;431;g76da6267de_2_67"/>
          <p:cNvSpPr txBox="1"/>
          <p:nvPr/>
        </p:nvSpPr>
        <p:spPr>
          <a:xfrm>
            <a:off x="1425650" y="1677225"/>
            <a:ext cx="4165200" cy="321600"/>
          </a:xfrm>
          <a:prstGeom prst="rect">
            <a:avLst/>
          </a:prstGeom>
          <a:noFill/>
          <a:ln cap="flat" cmpd="sng" w="28575">
            <a:solidFill>
              <a:srgbClr val="A64D7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432" name="Google Shape;432;g76da6267de_2_67"/>
          <p:cNvSpPr/>
          <p:nvPr/>
        </p:nvSpPr>
        <p:spPr>
          <a:xfrm>
            <a:off x="3028439" y="3232681"/>
            <a:ext cx="239999" cy="318002"/>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76da6267de_2_67"/>
          <p:cNvSpPr/>
          <p:nvPr/>
        </p:nvSpPr>
        <p:spPr>
          <a:xfrm>
            <a:off x="6990839" y="1556281"/>
            <a:ext cx="239999" cy="318002"/>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g76f64ff51a_0_101"/>
          <p:cNvSpPr txBox="1"/>
          <p:nvPr>
            <p:ph type="title"/>
          </p:nvPr>
        </p:nvSpPr>
        <p:spPr>
          <a:xfrm>
            <a:off x="884350" y="394525"/>
            <a:ext cx="70740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t>Segmentation and Targeting----K Means</a:t>
            </a:r>
            <a:endParaRPr>
              <a:solidFill>
                <a:srgbClr val="FFFFFF"/>
              </a:solidFill>
            </a:endParaRPr>
          </a:p>
        </p:txBody>
      </p:sp>
      <p:grpSp>
        <p:nvGrpSpPr>
          <p:cNvPr id="439" name="Google Shape;439;g76f64ff51a_0_101"/>
          <p:cNvGrpSpPr/>
          <p:nvPr/>
        </p:nvGrpSpPr>
        <p:grpSpPr>
          <a:xfrm>
            <a:off x="8090913" y="590032"/>
            <a:ext cx="431172" cy="413599"/>
            <a:chOff x="5241175" y="4959100"/>
            <a:chExt cx="539775" cy="517775"/>
          </a:xfrm>
        </p:grpSpPr>
        <p:sp>
          <p:nvSpPr>
            <p:cNvPr id="440" name="Google Shape;440;g76f64ff51a_0_10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76f64ff51a_0_10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76f64ff51a_0_10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76f64ff51a_0_10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76f64ff51a_0_10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76f64ff51a_0_10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46" name="Google Shape;446;g76f64ff51a_0_101"/>
          <p:cNvPicPr preferRelativeResize="0"/>
          <p:nvPr/>
        </p:nvPicPr>
        <p:blipFill>
          <a:blip r:embed="rId3">
            <a:alphaModFix/>
          </a:blip>
          <a:stretch>
            <a:fillRect/>
          </a:stretch>
        </p:blipFill>
        <p:spPr>
          <a:xfrm>
            <a:off x="2613700" y="2085975"/>
            <a:ext cx="4794076" cy="2093125"/>
          </a:xfrm>
          <a:prstGeom prst="rect">
            <a:avLst/>
          </a:prstGeom>
          <a:noFill/>
          <a:ln>
            <a:noFill/>
          </a:ln>
        </p:spPr>
      </p:pic>
      <p:sp>
        <p:nvSpPr>
          <p:cNvPr id="447" name="Google Shape;447;g76f64ff51a_0_101"/>
          <p:cNvSpPr txBox="1"/>
          <p:nvPr/>
        </p:nvSpPr>
        <p:spPr>
          <a:xfrm>
            <a:off x="2823325" y="2949125"/>
            <a:ext cx="4514700" cy="251700"/>
          </a:xfrm>
          <a:prstGeom prst="rect">
            <a:avLst/>
          </a:prstGeom>
          <a:noFill/>
          <a:ln cap="flat" cmpd="sng" w="28575">
            <a:solidFill>
              <a:srgbClr val="F6B26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0000"/>
              </a:highlight>
              <a:latin typeface="Barlow"/>
              <a:ea typeface="Barlow"/>
              <a:cs typeface="Barlow"/>
              <a:sym typeface="Barlow"/>
            </a:endParaRPr>
          </a:p>
        </p:txBody>
      </p:sp>
      <p:sp>
        <p:nvSpPr>
          <p:cNvPr id="448" name="Google Shape;448;g76f64ff51a_0_101"/>
          <p:cNvSpPr txBox="1"/>
          <p:nvPr/>
        </p:nvSpPr>
        <p:spPr>
          <a:xfrm>
            <a:off x="2975725" y="3253925"/>
            <a:ext cx="4514700" cy="251700"/>
          </a:xfrm>
          <a:prstGeom prst="rect">
            <a:avLst/>
          </a:prstGeom>
          <a:noFill/>
          <a:ln cap="flat" cmpd="sng" w="28575">
            <a:solidFill>
              <a:srgbClr val="3C78D8"/>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449" name="Google Shape;449;g76f64ff51a_0_101"/>
          <p:cNvSpPr txBox="1"/>
          <p:nvPr/>
        </p:nvSpPr>
        <p:spPr>
          <a:xfrm>
            <a:off x="2747125" y="3863525"/>
            <a:ext cx="4660500" cy="251700"/>
          </a:xfrm>
          <a:prstGeom prst="rect">
            <a:avLst/>
          </a:prstGeom>
          <a:noFill/>
          <a:ln cap="flat" cmpd="sng" w="28575">
            <a:solidFill>
              <a:srgbClr val="C27BA0"/>
            </a:solidFill>
            <a:prstDash val="lg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450" name="Google Shape;450;g76f64ff51a_0_101"/>
          <p:cNvSpPr txBox="1"/>
          <p:nvPr/>
        </p:nvSpPr>
        <p:spPr>
          <a:xfrm>
            <a:off x="2899525" y="3558725"/>
            <a:ext cx="4514700" cy="251700"/>
          </a:xfrm>
          <a:prstGeom prst="rect">
            <a:avLst/>
          </a:prstGeom>
          <a:noFill/>
          <a:ln cap="flat" cmpd="sng" w="28575">
            <a:solidFill>
              <a:srgbClr val="6AA84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cxnSp>
        <p:nvCxnSpPr>
          <p:cNvPr id="451" name="Google Shape;451;g76f64ff51a_0_101"/>
          <p:cNvCxnSpPr>
            <a:stCxn id="447" idx="0"/>
          </p:cNvCxnSpPr>
          <p:nvPr/>
        </p:nvCxnSpPr>
        <p:spPr>
          <a:xfrm flipH="1" rot="5400000">
            <a:off x="4371175" y="2239625"/>
            <a:ext cx="1174200" cy="244800"/>
          </a:xfrm>
          <a:prstGeom prst="bentConnector3">
            <a:avLst>
              <a:gd fmla="val 50000" name="adj1"/>
            </a:avLst>
          </a:prstGeom>
          <a:noFill/>
          <a:ln cap="flat" cmpd="sng" w="19050">
            <a:solidFill>
              <a:schemeClr val="accent2"/>
            </a:solidFill>
            <a:prstDash val="solid"/>
            <a:round/>
            <a:headEnd len="med" w="med" type="none"/>
            <a:tailEnd len="med" w="med" type="stealth"/>
          </a:ln>
        </p:spPr>
      </p:cxnSp>
      <p:cxnSp>
        <p:nvCxnSpPr>
          <p:cNvPr id="452" name="Google Shape;452;g76f64ff51a_0_101"/>
          <p:cNvCxnSpPr>
            <a:stCxn id="448" idx="3"/>
          </p:cNvCxnSpPr>
          <p:nvPr/>
        </p:nvCxnSpPr>
        <p:spPr>
          <a:xfrm flipH="1" rot="10800000">
            <a:off x="7490425" y="3074975"/>
            <a:ext cx="392400" cy="304800"/>
          </a:xfrm>
          <a:prstGeom prst="bentConnector3">
            <a:avLst>
              <a:gd fmla="val 50000" name="adj1"/>
            </a:avLst>
          </a:prstGeom>
          <a:noFill/>
          <a:ln cap="flat" cmpd="sng" w="19050">
            <a:solidFill>
              <a:schemeClr val="accent1"/>
            </a:solidFill>
            <a:prstDash val="solid"/>
            <a:round/>
            <a:headEnd len="med" w="med" type="none"/>
            <a:tailEnd len="med" w="med" type="stealth"/>
          </a:ln>
        </p:spPr>
      </p:cxnSp>
      <p:cxnSp>
        <p:nvCxnSpPr>
          <p:cNvPr id="453" name="Google Shape;453;g76f64ff51a_0_101"/>
          <p:cNvCxnSpPr>
            <a:stCxn id="450" idx="1"/>
          </p:cNvCxnSpPr>
          <p:nvPr/>
        </p:nvCxnSpPr>
        <p:spPr>
          <a:xfrm rot="10800000">
            <a:off x="2236225" y="3298475"/>
            <a:ext cx="663300" cy="386100"/>
          </a:xfrm>
          <a:prstGeom prst="bentConnector3">
            <a:avLst>
              <a:gd fmla="val 50000" name="adj1"/>
            </a:avLst>
          </a:prstGeom>
          <a:noFill/>
          <a:ln cap="flat" cmpd="sng" w="19050">
            <a:solidFill>
              <a:schemeClr val="accent3"/>
            </a:solidFill>
            <a:prstDash val="solid"/>
            <a:round/>
            <a:headEnd len="med" w="med" type="none"/>
            <a:tailEnd len="med" w="med" type="stealth"/>
          </a:ln>
        </p:spPr>
      </p:cxnSp>
      <p:cxnSp>
        <p:nvCxnSpPr>
          <p:cNvPr id="454" name="Google Shape;454;g76f64ff51a_0_101"/>
          <p:cNvCxnSpPr>
            <a:stCxn id="449" idx="2"/>
          </p:cNvCxnSpPr>
          <p:nvPr/>
        </p:nvCxnSpPr>
        <p:spPr>
          <a:xfrm flipH="1" rot="-5400000">
            <a:off x="4896775" y="4295825"/>
            <a:ext cx="371400" cy="10200"/>
          </a:xfrm>
          <a:prstGeom prst="bentConnector3">
            <a:avLst>
              <a:gd fmla="val 50000" name="adj1"/>
            </a:avLst>
          </a:prstGeom>
          <a:noFill/>
          <a:ln cap="flat" cmpd="sng" w="19050">
            <a:solidFill>
              <a:schemeClr val="accent5"/>
            </a:solidFill>
            <a:prstDash val="solid"/>
            <a:round/>
            <a:headEnd len="med" w="med" type="none"/>
            <a:tailEnd len="med" w="med" type="stealth"/>
          </a:ln>
        </p:spPr>
      </p:cxnSp>
      <p:sp>
        <p:nvSpPr>
          <p:cNvPr id="455" name="Google Shape;455;g76f64ff51a_0_101"/>
          <p:cNvSpPr txBox="1"/>
          <p:nvPr/>
        </p:nvSpPr>
        <p:spPr>
          <a:xfrm>
            <a:off x="3702525" y="4459975"/>
            <a:ext cx="30471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latin typeface="Barlow"/>
                <a:ea typeface="Barlow"/>
                <a:cs typeface="Barlow"/>
                <a:sym typeface="Barlow"/>
              </a:rPr>
              <a:t>Cluster 3: Big family happy hour</a:t>
            </a:r>
            <a:endParaRPr b="1">
              <a:latin typeface="Barlow"/>
              <a:ea typeface="Barlow"/>
              <a:cs typeface="Barlow"/>
              <a:sym typeface="Barlow"/>
            </a:endParaRPr>
          </a:p>
        </p:txBody>
      </p:sp>
      <p:sp>
        <p:nvSpPr>
          <p:cNvPr id="456" name="Google Shape;456;g76f64ff51a_0_101"/>
          <p:cNvSpPr txBox="1"/>
          <p:nvPr/>
        </p:nvSpPr>
        <p:spPr>
          <a:xfrm>
            <a:off x="3702525" y="1259575"/>
            <a:ext cx="25299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latin typeface="Barlow"/>
                <a:ea typeface="Barlow"/>
                <a:cs typeface="Barlow"/>
                <a:sym typeface="Barlow"/>
              </a:rPr>
              <a:t>Cluster 0: High-paid class who like to travel abroad</a:t>
            </a:r>
            <a:endParaRPr b="1">
              <a:latin typeface="Barlow"/>
              <a:ea typeface="Barlow"/>
              <a:cs typeface="Barlow"/>
              <a:sym typeface="Barlow"/>
            </a:endParaRPr>
          </a:p>
        </p:txBody>
      </p:sp>
      <p:sp>
        <p:nvSpPr>
          <p:cNvPr id="457" name="Google Shape;457;g76f64ff51a_0_101"/>
          <p:cNvSpPr txBox="1"/>
          <p:nvPr/>
        </p:nvSpPr>
        <p:spPr>
          <a:xfrm>
            <a:off x="7882825" y="2554975"/>
            <a:ext cx="1383900" cy="11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latin typeface="Barlow"/>
                <a:ea typeface="Barlow"/>
                <a:cs typeface="Barlow"/>
                <a:sym typeface="Barlow"/>
              </a:rPr>
              <a:t>Cluster 1: Family with heavy learning tasks</a:t>
            </a:r>
            <a:endParaRPr b="1">
              <a:latin typeface="Barlow"/>
              <a:ea typeface="Barlow"/>
              <a:cs typeface="Barlow"/>
              <a:sym typeface="Barlow"/>
            </a:endParaRPr>
          </a:p>
        </p:txBody>
      </p:sp>
      <p:sp>
        <p:nvSpPr>
          <p:cNvPr id="458" name="Google Shape;458;g76f64ff51a_0_101"/>
          <p:cNvSpPr txBox="1"/>
          <p:nvPr/>
        </p:nvSpPr>
        <p:spPr>
          <a:xfrm>
            <a:off x="1340325" y="2707375"/>
            <a:ext cx="1091700" cy="9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latin typeface="Barlow"/>
                <a:ea typeface="Barlow"/>
                <a:cs typeface="Barlow"/>
                <a:sym typeface="Barlow"/>
              </a:rPr>
              <a:t>Cluster 2: Couple in the playground</a:t>
            </a:r>
            <a:endParaRPr b="1">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g770bd52d69_0_9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4" name="Google Shape;464;g770bd52d69_0_95"/>
          <p:cNvPicPr preferRelativeResize="0"/>
          <p:nvPr/>
        </p:nvPicPr>
        <p:blipFill>
          <a:blip r:embed="rId3">
            <a:alphaModFix/>
          </a:blip>
          <a:stretch>
            <a:fillRect/>
          </a:stretch>
        </p:blipFill>
        <p:spPr>
          <a:xfrm>
            <a:off x="900100" y="1782900"/>
            <a:ext cx="7343025" cy="2928675"/>
          </a:xfrm>
          <a:prstGeom prst="rect">
            <a:avLst/>
          </a:prstGeom>
          <a:noFill/>
          <a:ln>
            <a:noFill/>
          </a:ln>
        </p:spPr>
      </p:pic>
      <p:pic>
        <p:nvPicPr>
          <p:cNvPr id="465" name="Google Shape;465;g770bd52d69_0_95"/>
          <p:cNvPicPr preferRelativeResize="0"/>
          <p:nvPr/>
        </p:nvPicPr>
        <p:blipFill>
          <a:blip r:embed="rId4">
            <a:alphaModFix/>
          </a:blip>
          <a:stretch>
            <a:fillRect/>
          </a:stretch>
        </p:blipFill>
        <p:spPr>
          <a:xfrm>
            <a:off x="8599500" y="4440172"/>
            <a:ext cx="544510" cy="703325"/>
          </a:xfrm>
          <a:prstGeom prst="rect">
            <a:avLst/>
          </a:prstGeom>
          <a:noFill/>
          <a:ln>
            <a:noFill/>
          </a:ln>
        </p:spPr>
      </p:pic>
      <p:pic>
        <p:nvPicPr>
          <p:cNvPr id="466" name="Google Shape;466;g770bd52d69_0_95"/>
          <p:cNvPicPr preferRelativeResize="0"/>
          <p:nvPr/>
        </p:nvPicPr>
        <p:blipFill>
          <a:blip r:embed="rId4">
            <a:alphaModFix/>
          </a:blip>
          <a:stretch>
            <a:fillRect/>
          </a:stretch>
        </p:blipFill>
        <p:spPr>
          <a:xfrm>
            <a:off x="0" y="-3"/>
            <a:ext cx="544510" cy="703325"/>
          </a:xfrm>
          <a:prstGeom prst="rect">
            <a:avLst/>
          </a:prstGeom>
          <a:noFill/>
          <a:ln>
            <a:noFill/>
          </a:ln>
        </p:spPr>
      </p:pic>
      <p:pic>
        <p:nvPicPr>
          <p:cNvPr id="467" name="Google Shape;467;g770bd52d69_0_95"/>
          <p:cNvPicPr preferRelativeResize="0"/>
          <p:nvPr/>
        </p:nvPicPr>
        <p:blipFill>
          <a:blip r:embed="rId4">
            <a:alphaModFix/>
          </a:blip>
          <a:stretch>
            <a:fillRect/>
          </a:stretch>
        </p:blipFill>
        <p:spPr>
          <a:xfrm>
            <a:off x="8599500" y="-3"/>
            <a:ext cx="544510" cy="703325"/>
          </a:xfrm>
          <a:prstGeom prst="rect">
            <a:avLst/>
          </a:prstGeom>
          <a:noFill/>
          <a:ln>
            <a:noFill/>
          </a:ln>
        </p:spPr>
      </p:pic>
      <p:pic>
        <p:nvPicPr>
          <p:cNvPr id="468" name="Google Shape;468;g770bd52d69_0_95"/>
          <p:cNvPicPr preferRelativeResize="0"/>
          <p:nvPr/>
        </p:nvPicPr>
        <p:blipFill>
          <a:blip r:embed="rId4">
            <a:alphaModFix/>
          </a:blip>
          <a:stretch>
            <a:fillRect/>
          </a:stretch>
        </p:blipFill>
        <p:spPr>
          <a:xfrm>
            <a:off x="0" y="4440172"/>
            <a:ext cx="544510" cy="703325"/>
          </a:xfrm>
          <a:prstGeom prst="rect">
            <a:avLst/>
          </a:prstGeom>
          <a:noFill/>
          <a:ln>
            <a:noFill/>
          </a:ln>
        </p:spPr>
      </p:pic>
      <p:sp>
        <p:nvSpPr>
          <p:cNvPr id="469" name="Google Shape;469;g770bd52d69_0_95"/>
          <p:cNvSpPr/>
          <p:nvPr/>
        </p:nvSpPr>
        <p:spPr>
          <a:xfrm>
            <a:off x="2236500" y="736900"/>
            <a:ext cx="5664600" cy="870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latin typeface="Barlow"/>
                <a:ea typeface="Barlow"/>
                <a:cs typeface="Barlow"/>
                <a:sym typeface="Barlow"/>
              </a:rPr>
              <a:t>Forecasting Total Spending</a:t>
            </a:r>
            <a:endParaRPr b="1" sz="3000">
              <a:latin typeface="Barlow"/>
              <a:ea typeface="Barlow"/>
              <a:cs typeface="Barlow"/>
              <a:sym typeface="Barlow"/>
            </a:endParaRPr>
          </a:p>
        </p:txBody>
      </p:sp>
      <p:grpSp>
        <p:nvGrpSpPr>
          <p:cNvPr id="470" name="Google Shape;470;g770bd52d69_0_95"/>
          <p:cNvGrpSpPr/>
          <p:nvPr/>
        </p:nvGrpSpPr>
        <p:grpSpPr>
          <a:xfrm>
            <a:off x="1618481" y="898476"/>
            <a:ext cx="450641" cy="573880"/>
            <a:chOff x="1246775" y="910975"/>
            <a:chExt cx="439650" cy="523900"/>
          </a:xfrm>
        </p:grpSpPr>
        <p:sp>
          <p:nvSpPr>
            <p:cNvPr id="471" name="Google Shape;471;g770bd52d69_0_95"/>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770bd52d69_0_95"/>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770bd52d69_0_95"/>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4" name="Google Shape;474;g770bd52d69_0_95"/>
          <p:cNvSpPr txBox="1"/>
          <p:nvPr/>
        </p:nvSpPr>
        <p:spPr>
          <a:xfrm>
            <a:off x="1659600" y="860950"/>
            <a:ext cx="28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Barlow"/>
                <a:ea typeface="Barlow"/>
                <a:cs typeface="Barlow"/>
                <a:sym typeface="Barlow"/>
              </a:rPr>
              <a:t>5</a:t>
            </a:r>
            <a:endParaRPr>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g76da6267de_3_239"/>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480" name="Google Shape;480;g76da6267de_3_239"/>
          <p:cNvSpPr/>
          <p:nvPr/>
        </p:nvSpPr>
        <p:spPr>
          <a:xfrm rot="-5400000">
            <a:off x="2479188" y="1115370"/>
            <a:ext cx="3339000" cy="3339000"/>
          </a:xfrm>
          <a:prstGeom prst="ellipse">
            <a:avLst/>
          </a:prstGeom>
          <a:noFill/>
          <a:ln cap="flat" cmpd="sng" w="19050">
            <a:solidFill>
              <a:srgbClr val="414141"/>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grpSp>
        <p:nvGrpSpPr>
          <p:cNvPr id="481" name="Google Shape;481;g76da6267de_3_239"/>
          <p:cNvGrpSpPr/>
          <p:nvPr/>
        </p:nvGrpSpPr>
        <p:grpSpPr>
          <a:xfrm>
            <a:off x="3240738" y="1876920"/>
            <a:ext cx="1815900" cy="1815900"/>
            <a:chOff x="3664038" y="1663782"/>
            <a:chExt cx="1815900" cy="1815900"/>
          </a:xfrm>
        </p:grpSpPr>
        <p:sp>
          <p:nvSpPr>
            <p:cNvPr id="482" name="Google Shape;482;g76da6267de_3_239"/>
            <p:cNvSpPr/>
            <p:nvPr/>
          </p:nvSpPr>
          <p:spPr>
            <a:xfrm>
              <a:off x="3664038" y="1663782"/>
              <a:ext cx="1815900" cy="1815900"/>
            </a:xfrm>
            <a:prstGeom prst="ellipse">
              <a:avLst/>
            </a:prstGeom>
            <a:solidFill>
              <a:srgbClr val="FFB000"/>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483" name="Google Shape;483;g76da6267de_3_239"/>
            <p:cNvSpPr txBox="1"/>
            <p:nvPr/>
          </p:nvSpPr>
          <p:spPr>
            <a:xfrm>
              <a:off x="3899988" y="2158482"/>
              <a:ext cx="1344000" cy="826500"/>
            </a:xfrm>
            <a:prstGeom prst="rect">
              <a:avLst/>
            </a:prstGeom>
            <a:solidFill>
              <a:srgbClr val="FFB000"/>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a:solidFill>
                    <a:srgbClr val="FFFFFF"/>
                  </a:solidFill>
                  <a:latin typeface="Barlow"/>
                  <a:ea typeface="Barlow"/>
                  <a:cs typeface="Barlow"/>
                  <a:sym typeface="Barlow"/>
                </a:rPr>
                <a:t>Data Preparation &amp;  Exploration</a:t>
              </a:r>
              <a:endParaRPr b="1" i="0" sz="1400" u="none" cap="none" strike="noStrike">
                <a:solidFill>
                  <a:srgbClr val="FFFFFF"/>
                </a:solidFill>
                <a:latin typeface="Barlow"/>
                <a:ea typeface="Barlow"/>
                <a:cs typeface="Barlow"/>
                <a:sym typeface="Barlow"/>
              </a:endParaRPr>
            </a:p>
          </p:txBody>
        </p:sp>
      </p:grpSp>
      <p:grpSp>
        <p:nvGrpSpPr>
          <p:cNvPr id="484" name="Google Shape;484;g76da6267de_3_239"/>
          <p:cNvGrpSpPr/>
          <p:nvPr/>
        </p:nvGrpSpPr>
        <p:grpSpPr>
          <a:xfrm>
            <a:off x="3614390" y="647216"/>
            <a:ext cx="1068600" cy="1068600"/>
            <a:chOff x="2859873" y="853971"/>
            <a:chExt cx="1068600" cy="1068600"/>
          </a:xfrm>
        </p:grpSpPr>
        <p:sp>
          <p:nvSpPr>
            <p:cNvPr id="485" name="Google Shape;485;g76da6267de_3_239"/>
            <p:cNvSpPr/>
            <p:nvPr/>
          </p:nvSpPr>
          <p:spPr>
            <a:xfrm>
              <a:off x="2859873" y="853971"/>
              <a:ext cx="1068600" cy="10686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486" name="Google Shape;486;g76da6267de_3_239"/>
            <p:cNvSpPr txBox="1"/>
            <p:nvPr/>
          </p:nvSpPr>
          <p:spPr>
            <a:xfrm>
              <a:off x="3012800" y="1022197"/>
              <a:ext cx="762600" cy="7323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900"/>
                <a:buFont typeface="Arial"/>
                <a:buNone/>
              </a:pPr>
              <a:r>
                <a:rPr b="1" lang="en" sz="900">
                  <a:solidFill>
                    <a:srgbClr val="FFFFFF"/>
                  </a:solidFill>
                  <a:latin typeface="Barlow"/>
                  <a:ea typeface="Barlow"/>
                  <a:cs typeface="Barlow"/>
                  <a:sym typeface="Barlow"/>
                </a:rPr>
                <a:t>Splitting Data</a:t>
              </a:r>
              <a:endParaRPr b="1" i="0" sz="900" u="none" cap="none" strike="noStrike">
                <a:solidFill>
                  <a:srgbClr val="FFFFFF"/>
                </a:solidFill>
                <a:latin typeface="Barlow"/>
                <a:ea typeface="Barlow"/>
                <a:cs typeface="Barlow"/>
                <a:sym typeface="Barlow"/>
              </a:endParaRPr>
            </a:p>
          </p:txBody>
        </p:sp>
      </p:grpSp>
      <p:grpSp>
        <p:nvGrpSpPr>
          <p:cNvPr id="487" name="Google Shape;487;g76da6267de_3_239"/>
          <p:cNvGrpSpPr/>
          <p:nvPr/>
        </p:nvGrpSpPr>
        <p:grpSpPr>
          <a:xfrm>
            <a:off x="3614395" y="3902785"/>
            <a:ext cx="1068600" cy="1068600"/>
            <a:chOff x="5214448" y="3234278"/>
            <a:chExt cx="1068600" cy="1068600"/>
          </a:xfrm>
        </p:grpSpPr>
        <p:sp>
          <p:nvSpPr>
            <p:cNvPr id="488" name="Google Shape;488;g76da6267de_3_239"/>
            <p:cNvSpPr/>
            <p:nvPr/>
          </p:nvSpPr>
          <p:spPr>
            <a:xfrm>
              <a:off x="5214448" y="3234278"/>
              <a:ext cx="1068600" cy="10686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489" name="Google Shape;489;g76da6267de_3_239"/>
            <p:cNvSpPr txBox="1"/>
            <p:nvPr/>
          </p:nvSpPr>
          <p:spPr>
            <a:xfrm>
              <a:off x="5434352" y="3436630"/>
              <a:ext cx="628800" cy="6639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900"/>
                <a:buFont typeface="Arial"/>
                <a:buNone/>
              </a:pPr>
              <a:r>
                <a:rPr b="1" lang="en" sz="900">
                  <a:solidFill>
                    <a:schemeClr val="lt1"/>
                  </a:solidFill>
                  <a:latin typeface="Barlow"/>
                  <a:ea typeface="Barlow"/>
                  <a:cs typeface="Barlow"/>
                  <a:sym typeface="Barlow"/>
                </a:rPr>
                <a:t>Plot </a:t>
              </a:r>
              <a:r>
                <a:rPr b="1" lang="en" sz="900">
                  <a:solidFill>
                    <a:schemeClr val="lt1"/>
                  </a:solidFill>
                  <a:latin typeface="Barlow"/>
                  <a:ea typeface="Barlow"/>
                  <a:cs typeface="Barlow"/>
                  <a:sym typeface="Barlow"/>
                </a:rPr>
                <a:t>ACF &amp;  PACF</a:t>
              </a:r>
              <a:endParaRPr b="1" sz="900">
                <a:solidFill>
                  <a:srgbClr val="FFFFFF"/>
                </a:solidFill>
                <a:latin typeface="Barlow"/>
                <a:ea typeface="Barlow"/>
                <a:cs typeface="Barlow"/>
                <a:sym typeface="Barlow"/>
              </a:endParaRPr>
            </a:p>
          </p:txBody>
        </p:sp>
      </p:grpSp>
      <p:grpSp>
        <p:nvGrpSpPr>
          <p:cNvPr id="490" name="Google Shape;490;g76da6267de_3_239"/>
          <p:cNvGrpSpPr/>
          <p:nvPr/>
        </p:nvGrpSpPr>
        <p:grpSpPr>
          <a:xfrm>
            <a:off x="1998020" y="2250562"/>
            <a:ext cx="1068600" cy="1068600"/>
            <a:chOff x="5214448" y="3234278"/>
            <a:chExt cx="1068600" cy="1068600"/>
          </a:xfrm>
        </p:grpSpPr>
        <p:sp>
          <p:nvSpPr>
            <p:cNvPr id="491" name="Google Shape;491;g76da6267de_3_239"/>
            <p:cNvSpPr/>
            <p:nvPr/>
          </p:nvSpPr>
          <p:spPr>
            <a:xfrm>
              <a:off x="5214448" y="3234278"/>
              <a:ext cx="1068600" cy="10686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492" name="Google Shape;492;g76da6267de_3_239"/>
            <p:cNvSpPr txBox="1"/>
            <p:nvPr/>
          </p:nvSpPr>
          <p:spPr>
            <a:xfrm>
              <a:off x="5367375" y="3402503"/>
              <a:ext cx="762600" cy="7323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900"/>
                <a:buFont typeface="Arial"/>
                <a:buNone/>
              </a:pPr>
              <a:r>
                <a:rPr b="1" lang="en" sz="900">
                  <a:solidFill>
                    <a:srgbClr val="FFFFFF"/>
                  </a:solidFill>
                  <a:latin typeface="Barlow"/>
                  <a:ea typeface="Barlow"/>
                  <a:cs typeface="Barlow"/>
                  <a:sym typeface="Barlow"/>
                </a:rPr>
                <a:t>Stationary Time Series</a:t>
              </a:r>
              <a:endParaRPr b="1" sz="900">
                <a:solidFill>
                  <a:srgbClr val="FFFFFF"/>
                </a:solidFill>
                <a:latin typeface="Barlow"/>
                <a:ea typeface="Barlow"/>
                <a:cs typeface="Barlow"/>
                <a:sym typeface="Barlow"/>
              </a:endParaRPr>
            </a:p>
          </p:txBody>
        </p:sp>
      </p:grpSp>
      <p:grpSp>
        <p:nvGrpSpPr>
          <p:cNvPr id="493" name="Google Shape;493;g76da6267de_3_239"/>
          <p:cNvGrpSpPr/>
          <p:nvPr/>
        </p:nvGrpSpPr>
        <p:grpSpPr>
          <a:xfrm>
            <a:off x="5230778" y="2250562"/>
            <a:ext cx="1068600" cy="1068600"/>
            <a:chOff x="5214448" y="3234278"/>
            <a:chExt cx="1068600" cy="1068600"/>
          </a:xfrm>
        </p:grpSpPr>
        <p:sp>
          <p:nvSpPr>
            <p:cNvPr id="494" name="Google Shape;494;g76da6267de_3_239"/>
            <p:cNvSpPr/>
            <p:nvPr/>
          </p:nvSpPr>
          <p:spPr>
            <a:xfrm>
              <a:off x="5214448" y="3234278"/>
              <a:ext cx="1068600" cy="10686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495" name="Google Shape;495;g76da6267de_3_239"/>
            <p:cNvSpPr txBox="1"/>
            <p:nvPr/>
          </p:nvSpPr>
          <p:spPr>
            <a:xfrm>
              <a:off x="5286158" y="3492878"/>
              <a:ext cx="925200" cy="5514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900"/>
                <a:buFont typeface="Arial"/>
                <a:buNone/>
              </a:pPr>
              <a:r>
                <a:rPr b="1" lang="en" sz="800">
                  <a:solidFill>
                    <a:schemeClr val="lt1"/>
                  </a:solidFill>
                  <a:latin typeface="Barlow"/>
                  <a:ea typeface="Barlow"/>
                  <a:cs typeface="Barlow"/>
                  <a:sym typeface="Barlow"/>
                </a:rPr>
                <a:t>Time Series </a:t>
              </a:r>
              <a:r>
                <a:rPr b="1" lang="en" sz="800">
                  <a:solidFill>
                    <a:srgbClr val="FFFFFF"/>
                  </a:solidFill>
                  <a:latin typeface="Barlow"/>
                  <a:ea typeface="Barlow"/>
                  <a:cs typeface="Barlow"/>
                  <a:sym typeface="Barlow"/>
                </a:rPr>
                <a:t>Decomposition</a:t>
              </a:r>
              <a:endParaRPr b="1" sz="800">
                <a:solidFill>
                  <a:srgbClr val="FFFFFF"/>
                </a:solidFill>
                <a:latin typeface="Barlow"/>
                <a:ea typeface="Barlow"/>
                <a:cs typeface="Barlow"/>
                <a:sym typeface="Barlow"/>
              </a:endParaRPr>
            </a:p>
          </p:txBody>
        </p:sp>
      </p:grpSp>
      <p:sp>
        <p:nvSpPr>
          <p:cNvPr id="496" name="Google Shape;496;g76da6267de_3_239"/>
          <p:cNvSpPr txBox="1"/>
          <p:nvPr/>
        </p:nvSpPr>
        <p:spPr>
          <a:xfrm>
            <a:off x="1762975" y="312400"/>
            <a:ext cx="1586700" cy="11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rgbClr val="434343"/>
                </a:solidFill>
                <a:latin typeface="Barlow"/>
                <a:ea typeface="Barlow"/>
                <a:cs typeface="Barlow"/>
                <a:sym typeface="Barlow"/>
              </a:rPr>
              <a:t>Forecasting Total Spending</a:t>
            </a:r>
            <a:endParaRPr b="1" sz="1800">
              <a:solidFill>
                <a:srgbClr val="434343"/>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800"/>
              <a:buFont typeface="Arial"/>
              <a:buNone/>
            </a:pPr>
            <a:r>
              <a:t/>
            </a:r>
            <a:endParaRPr b="1" sz="1800">
              <a:solidFill>
                <a:srgbClr val="434343"/>
              </a:solidFill>
              <a:latin typeface="Barlow"/>
              <a:ea typeface="Barlow"/>
              <a:cs typeface="Barlow"/>
              <a:sym typeface="Barlow"/>
            </a:endParaRPr>
          </a:p>
        </p:txBody>
      </p:sp>
      <p:sp>
        <p:nvSpPr>
          <p:cNvPr id="497" name="Google Shape;497;g76da6267de_3_239"/>
          <p:cNvSpPr txBox="1"/>
          <p:nvPr/>
        </p:nvSpPr>
        <p:spPr>
          <a:xfrm>
            <a:off x="5966850" y="1303638"/>
            <a:ext cx="2298300" cy="34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solidFill>
                  <a:schemeClr val="dk1"/>
                </a:solidFill>
                <a:highlight>
                  <a:srgbClr val="FFFFFF"/>
                </a:highlight>
                <a:latin typeface="Barlow"/>
                <a:ea typeface="Barlow"/>
                <a:cs typeface="Barlow"/>
                <a:sym typeface="Barlow"/>
              </a:rPr>
              <a:t>Training Data:  70% older data </a:t>
            </a:r>
            <a:endParaRPr sz="1000">
              <a:solidFill>
                <a:schemeClr val="dk1"/>
              </a:solidFill>
              <a:highlight>
                <a:srgbClr val="FFFFFF"/>
              </a:highlight>
              <a:latin typeface="Barlow"/>
              <a:ea typeface="Barlow"/>
              <a:cs typeface="Barlow"/>
              <a:sym typeface="Barlow"/>
            </a:endParaRPr>
          </a:p>
          <a:p>
            <a:pPr indent="0" lvl="0" marL="0" marR="0" rtl="0" algn="l">
              <a:lnSpc>
                <a:spcPct val="100000"/>
              </a:lnSpc>
              <a:spcBef>
                <a:spcPts val="0"/>
              </a:spcBef>
              <a:spcAft>
                <a:spcPts val="0"/>
              </a:spcAft>
              <a:buNone/>
            </a:pPr>
            <a:r>
              <a:rPr lang="en" sz="1000">
                <a:solidFill>
                  <a:schemeClr val="dk1"/>
                </a:solidFill>
                <a:highlight>
                  <a:srgbClr val="FFFFFF"/>
                </a:highlight>
                <a:latin typeface="Barlow"/>
                <a:ea typeface="Barlow"/>
                <a:cs typeface="Barlow"/>
                <a:sym typeface="Barlow"/>
              </a:rPr>
              <a:t>Test Data:        30% newer data</a:t>
            </a:r>
            <a:endParaRPr sz="1000">
              <a:solidFill>
                <a:schemeClr val="dk1"/>
              </a:solidFill>
              <a:highlight>
                <a:srgbClr val="FFFFFF"/>
              </a:highlight>
              <a:latin typeface="Barlow"/>
              <a:ea typeface="Barlow"/>
              <a:cs typeface="Barlow"/>
              <a:sym typeface="Barlow"/>
            </a:endParaRPr>
          </a:p>
          <a:p>
            <a:pPr indent="0" lvl="0" marL="0" marR="0" rtl="0" algn="l">
              <a:lnSpc>
                <a:spcPct val="100000"/>
              </a:lnSpc>
              <a:spcBef>
                <a:spcPts val="0"/>
              </a:spcBef>
              <a:spcAft>
                <a:spcPts val="0"/>
              </a:spcAft>
              <a:buNone/>
            </a:pPr>
            <a:r>
              <a:t/>
            </a:r>
            <a:endParaRPr sz="1000">
              <a:solidFill>
                <a:schemeClr val="dk1"/>
              </a:solidFill>
              <a:highlight>
                <a:srgbClr val="FFFFFF"/>
              </a:highlight>
              <a:latin typeface="Barlow"/>
              <a:ea typeface="Barlow"/>
              <a:cs typeface="Barlow"/>
              <a:sym typeface="Barlow"/>
            </a:endParaRPr>
          </a:p>
        </p:txBody>
      </p:sp>
      <p:sp>
        <p:nvSpPr>
          <p:cNvPr id="498" name="Google Shape;498;g76da6267de_3_239"/>
          <p:cNvSpPr txBox="1"/>
          <p:nvPr/>
        </p:nvSpPr>
        <p:spPr>
          <a:xfrm>
            <a:off x="7154985" y="3181304"/>
            <a:ext cx="1637400" cy="26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latin typeface="Barlow"/>
                <a:ea typeface="Barlow"/>
                <a:cs typeface="Barlow"/>
                <a:sym typeface="Barlow"/>
              </a:rPr>
              <a:t>No  seasonality No trend</a:t>
            </a:r>
            <a:endParaRPr sz="1000">
              <a:latin typeface="Barlow"/>
              <a:ea typeface="Barlow"/>
              <a:cs typeface="Barlow"/>
              <a:sym typeface="Barlow"/>
            </a:endParaRPr>
          </a:p>
        </p:txBody>
      </p:sp>
      <p:sp>
        <p:nvSpPr>
          <p:cNvPr id="499" name="Google Shape;499;g76da6267de_3_239"/>
          <p:cNvSpPr/>
          <p:nvPr/>
        </p:nvSpPr>
        <p:spPr>
          <a:xfrm>
            <a:off x="1052200" y="644635"/>
            <a:ext cx="444812" cy="262426"/>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0" name="Google Shape;500;g76da6267de_3_239"/>
          <p:cNvPicPr preferRelativeResize="0"/>
          <p:nvPr/>
        </p:nvPicPr>
        <p:blipFill>
          <a:blip r:embed="rId3">
            <a:alphaModFix/>
          </a:blip>
          <a:stretch>
            <a:fillRect/>
          </a:stretch>
        </p:blipFill>
        <p:spPr>
          <a:xfrm>
            <a:off x="5883463" y="147660"/>
            <a:ext cx="1775526" cy="1155989"/>
          </a:xfrm>
          <a:prstGeom prst="rect">
            <a:avLst/>
          </a:prstGeom>
          <a:noFill/>
          <a:ln>
            <a:noFill/>
          </a:ln>
        </p:spPr>
      </p:pic>
      <p:pic>
        <p:nvPicPr>
          <p:cNvPr id="501" name="Google Shape;501;g76da6267de_3_239"/>
          <p:cNvPicPr preferRelativeResize="0"/>
          <p:nvPr/>
        </p:nvPicPr>
        <p:blipFill>
          <a:blip r:embed="rId4">
            <a:alphaModFix/>
          </a:blip>
          <a:stretch>
            <a:fillRect/>
          </a:stretch>
        </p:blipFill>
        <p:spPr>
          <a:xfrm>
            <a:off x="7018800" y="1941675"/>
            <a:ext cx="1909749" cy="1276075"/>
          </a:xfrm>
          <a:prstGeom prst="rect">
            <a:avLst/>
          </a:prstGeom>
          <a:noFill/>
          <a:ln>
            <a:noFill/>
          </a:ln>
        </p:spPr>
      </p:pic>
      <p:pic>
        <p:nvPicPr>
          <p:cNvPr id="502" name="Google Shape;502;g76da6267de_3_239"/>
          <p:cNvPicPr preferRelativeResize="0"/>
          <p:nvPr/>
        </p:nvPicPr>
        <p:blipFill>
          <a:blip r:embed="rId5">
            <a:alphaModFix/>
          </a:blip>
          <a:stretch>
            <a:fillRect/>
          </a:stretch>
        </p:blipFill>
        <p:spPr>
          <a:xfrm>
            <a:off x="5908163" y="3539425"/>
            <a:ext cx="1909748" cy="1266300"/>
          </a:xfrm>
          <a:prstGeom prst="rect">
            <a:avLst/>
          </a:prstGeom>
          <a:noFill/>
          <a:ln>
            <a:noFill/>
          </a:ln>
        </p:spPr>
      </p:pic>
      <p:sp>
        <p:nvSpPr>
          <p:cNvPr id="503" name="Google Shape;503;g76da6267de_3_239"/>
          <p:cNvSpPr txBox="1"/>
          <p:nvPr/>
        </p:nvSpPr>
        <p:spPr>
          <a:xfrm>
            <a:off x="5522662" y="4833525"/>
            <a:ext cx="2680800" cy="262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r>
              <a:rPr lang="en" sz="1000">
                <a:latin typeface="Barlow"/>
                <a:ea typeface="Barlow"/>
                <a:cs typeface="Barlow"/>
                <a:sym typeface="Barlow"/>
              </a:rPr>
              <a:t>ACF and PACF </a:t>
            </a:r>
            <a:r>
              <a:rPr lang="en" sz="1000">
                <a:latin typeface="Barlow"/>
                <a:ea typeface="Barlow"/>
                <a:cs typeface="Barlow"/>
                <a:sym typeface="Barlow"/>
              </a:rPr>
              <a:t>"cuts off" after the 1nd lag</a:t>
            </a:r>
            <a:endParaRPr sz="1000">
              <a:latin typeface="Barlow"/>
              <a:ea typeface="Barlow"/>
              <a:cs typeface="Barlow"/>
              <a:sym typeface="Barlow"/>
            </a:endParaRPr>
          </a:p>
        </p:txBody>
      </p:sp>
      <p:cxnSp>
        <p:nvCxnSpPr>
          <p:cNvPr id="504" name="Google Shape;504;g76da6267de_3_239"/>
          <p:cNvCxnSpPr/>
          <p:nvPr/>
        </p:nvCxnSpPr>
        <p:spPr>
          <a:xfrm>
            <a:off x="6413838" y="2806888"/>
            <a:ext cx="274200" cy="4800"/>
          </a:xfrm>
          <a:prstGeom prst="straightConnector1">
            <a:avLst/>
          </a:prstGeom>
          <a:noFill/>
          <a:ln cap="flat" cmpd="sng" w="9525">
            <a:solidFill>
              <a:srgbClr val="666666"/>
            </a:solidFill>
            <a:prstDash val="solid"/>
            <a:round/>
            <a:headEnd len="sm" w="sm" type="none"/>
            <a:tailEnd len="med" w="med" type="triangle"/>
          </a:ln>
        </p:spPr>
      </p:cxnSp>
      <p:cxnSp>
        <p:nvCxnSpPr>
          <p:cNvPr id="505" name="Google Shape;505;g76da6267de_3_239"/>
          <p:cNvCxnSpPr/>
          <p:nvPr/>
        </p:nvCxnSpPr>
        <p:spPr>
          <a:xfrm>
            <a:off x="5066038" y="1027213"/>
            <a:ext cx="274200" cy="4800"/>
          </a:xfrm>
          <a:prstGeom prst="straightConnector1">
            <a:avLst/>
          </a:prstGeom>
          <a:noFill/>
          <a:ln cap="flat" cmpd="sng" w="9525">
            <a:solidFill>
              <a:srgbClr val="666666"/>
            </a:solidFill>
            <a:prstDash val="solid"/>
            <a:round/>
            <a:headEnd len="sm" w="sm" type="none"/>
            <a:tailEnd len="med" w="med" type="triangle"/>
          </a:ln>
        </p:spPr>
      </p:cxnSp>
      <p:cxnSp>
        <p:nvCxnSpPr>
          <p:cNvPr id="506" name="Google Shape;506;g76da6267de_3_239"/>
          <p:cNvCxnSpPr/>
          <p:nvPr/>
        </p:nvCxnSpPr>
        <p:spPr>
          <a:xfrm>
            <a:off x="5056638" y="4434675"/>
            <a:ext cx="274200" cy="4800"/>
          </a:xfrm>
          <a:prstGeom prst="straightConnector1">
            <a:avLst/>
          </a:prstGeom>
          <a:noFill/>
          <a:ln cap="flat" cmpd="sng" w="9525">
            <a:solidFill>
              <a:srgbClr val="666666"/>
            </a:solidFill>
            <a:prstDash val="solid"/>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g76da6267de_3_666"/>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512" name="Google Shape;512;g76da6267de_3_666"/>
          <p:cNvSpPr txBox="1"/>
          <p:nvPr/>
        </p:nvSpPr>
        <p:spPr>
          <a:xfrm>
            <a:off x="1762975" y="312400"/>
            <a:ext cx="1586700" cy="11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rgbClr val="434343"/>
                </a:solidFill>
                <a:latin typeface="Barlow"/>
                <a:ea typeface="Barlow"/>
                <a:cs typeface="Barlow"/>
                <a:sym typeface="Barlow"/>
              </a:rPr>
              <a:t>Forecasting Total Spending</a:t>
            </a:r>
            <a:endParaRPr b="1" sz="1800">
              <a:solidFill>
                <a:srgbClr val="434343"/>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800"/>
              <a:buFont typeface="Arial"/>
              <a:buNone/>
            </a:pPr>
            <a:r>
              <a:t/>
            </a:r>
            <a:endParaRPr b="1" sz="1800">
              <a:solidFill>
                <a:srgbClr val="434343"/>
              </a:solidFill>
              <a:latin typeface="Barlow"/>
              <a:ea typeface="Barlow"/>
              <a:cs typeface="Barlow"/>
              <a:sym typeface="Barlow"/>
            </a:endParaRPr>
          </a:p>
        </p:txBody>
      </p:sp>
      <p:sp>
        <p:nvSpPr>
          <p:cNvPr id="513" name="Google Shape;513;g76da6267de_3_666"/>
          <p:cNvSpPr/>
          <p:nvPr/>
        </p:nvSpPr>
        <p:spPr>
          <a:xfrm>
            <a:off x="1052200" y="644635"/>
            <a:ext cx="444812" cy="262426"/>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14" name="Google Shape;514;g76da6267de_3_666"/>
          <p:cNvPicPr preferRelativeResize="0"/>
          <p:nvPr/>
        </p:nvPicPr>
        <p:blipFill>
          <a:blip r:embed="rId3">
            <a:alphaModFix/>
          </a:blip>
          <a:stretch>
            <a:fillRect/>
          </a:stretch>
        </p:blipFill>
        <p:spPr>
          <a:xfrm>
            <a:off x="1548811" y="3597239"/>
            <a:ext cx="2015026" cy="1376500"/>
          </a:xfrm>
          <a:prstGeom prst="rect">
            <a:avLst/>
          </a:prstGeom>
          <a:noFill/>
          <a:ln>
            <a:noFill/>
          </a:ln>
        </p:spPr>
      </p:pic>
      <p:pic>
        <p:nvPicPr>
          <p:cNvPr id="515" name="Google Shape;515;g76da6267de_3_666"/>
          <p:cNvPicPr preferRelativeResize="0"/>
          <p:nvPr/>
        </p:nvPicPr>
        <p:blipFill>
          <a:blip r:embed="rId4">
            <a:alphaModFix/>
          </a:blip>
          <a:stretch>
            <a:fillRect/>
          </a:stretch>
        </p:blipFill>
        <p:spPr>
          <a:xfrm>
            <a:off x="3563813" y="1508726"/>
            <a:ext cx="2789288" cy="1987951"/>
          </a:xfrm>
          <a:prstGeom prst="rect">
            <a:avLst/>
          </a:prstGeom>
          <a:noFill/>
          <a:ln>
            <a:noFill/>
          </a:ln>
        </p:spPr>
      </p:pic>
      <p:pic>
        <p:nvPicPr>
          <p:cNvPr id="516" name="Google Shape;516;g76da6267de_3_666"/>
          <p:cNvPicPr preferRelativeResize="0"/>
          <p:nvPr/>
        </p:nvPicPr>
        <p:blipFill>
          <a:blip r:embed="rId5">
            <a:alphaModFix/>
          </a:blip>
          <a:stretch>
            <a:fillRect/>
          </a:stretch>
        </p:blipFill>
        <p:spPr>
          <a:xfrm>
            <a:off x="6314950" y="53323"/>
            <a:ext cx="2536799" cy="1693576"/>
          </a:xfrm>
          <a:prstGeom prst="rect">
            <a:avLst/>
          </a:prstGeom>
          <a:noFill/>
          <a:ln>
            <a:noFill/>
          </a:ln>
        </p:spPr>
      </p:pic>
      <p:sp>
        <p:nvSpPr>
          <p:cNvPr id="517" name="Google Shape;517;g76da6267de_3_666"/>
          <p:cNvSpPr/>
          <p:nvPr/>
        </p:nvSpPr>
        <p:spPr>
          <a:xfrm>
            <a:off x="2331250" y="2019150"/>
            <a:ext cx="1167300" cy="1105200"/>
          </a:xfrm>
          <a:prstGeom prst="bentArrow">
            <a:avLst>
              <a:gd fmla="val 28037" name="adj1"/>
              <a:gd fmla="val 36248" name="adj2"/>
              <a:gd fmla="val 38330" name="adj3"/>
              <a:gd fmla="val 41121" name="adj4"/>
            </a:avLst>
          </a:pr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8" name="Google Shape;518;g76da6267de_3_666"/>
          <p:cNvCxnSpPr>
            <a:stCxn id="514" idx="3"/>
            <a:endCxn id="519" idx="1"/>
          </p:cNvCxnSpPr>
          <p:nvPr/>
        </p:nvCxnSpPr>
        <p:spPr>
          <a:xfrm>
            <a:off x="3563837" y="4285489"/>
            <a:ext cx="424500" cy="0"/>
          </a:xfrm>
          <a:prstGeom prst="straightConnector1">
            <a:avLst/>
          </a:prstGeom>
          <a:noFill/>
          <a:ln cap="flat" cmpd="sng" w="9525">
            <a:solidFill>
              <a:srgbClr val="666666"/>
            </a:solidFill>
            <a:prstDash val="solid"/>
            <a:round/>
            <a:headEnd len="sm" w="sm" type="none"/>
            <a:tailEnd len="med" w="med" type="triangle"/>
          </a:ln>
        </p:spPr>
      </p:cxnSp>
      <p:sp>
        <p:nvSpPr>
          <p:cNvPr id="519" name="Google Shape;519;g76da6267de_3_666"/>
          <p:cNvSpPr txBox="1"/>
          <p:nvPr/>
        </p:nvSpPr>
        <p:spPr>
          <a:xfrm>
            <a:off x="3988350" y="3910800"/>
            <a:ext cx="1167300" cy="7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Barlow"/>
                <a:ea typeface="Barlow"/>
                <a:cs typeface="Barlow"/>
                <a:sym typeface="Barlow"/>
              </a:rPr>
              <a:t>1.</a:t>
            </a:r>
            <a:r>
              <a:rPr lang="en" sz="1000">
                <a:solidFill>
                  <a:schemeClr val="dk1"/>
                </a:solidFill>
                <a:latin typeface="Barlow"/>
                <a:ea typeface="Barlow"/>
                <a:cs typeface="Barlow"/>
                <a:sym typeface="Barlow"/>
              </a:rPr>
              <a:t>  Build 5 possible models with training data</a:t>
            </a:r>
            <a:endParaRPr sz="1000">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t/>
            </a:r>
            <a:endParaRPr sz="1000">
              <a:solidFill>
                <a:schemeClr val="dk1"/>
              </a:solidFill>
              <a:latin typeface="Barlow"/>
              <a:ea typeface="Barlow"/>
              <a:cs typeface="Barlow"/>
              <a:sym typeface="Barlow"/>
            </a:endParaRPr>
          </a:p>
        </p:txBody>
      </p:sp>
      <p:sp>
        <p:nvSpPr>
          <p:cNvPr id="520" name="Google Shape;520;g76da6267de_3_666"/>
          <p:cNvSpPr txBox="1"/>
          <p:nvPr/>
        </p:nvSpPr>
        <p:spPr>
          <a:xfrm>
            <a:off x="6622600" y="3718733"/>
            <a:ext cx="1695300" cy="63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chemeClr val="dk1"/>
                </a:solidFill>
                <a:latin typeface="Barlow"/>
                <a:ea typeface="Barlow"/>
                <a:cs typeface="Barlow"/>
                <a:sym typeface="Barlow"/>
              </a:rPr>
              <a:t>2. </a:t>
            </a:r>
            <a:r>
              <a:rPr lang="en" sz="1000">
                <a:solidFill>
                  <a:schemeClr val="dk1"/>
                </a:solidFill>
                <a:latin typeface="Barlow"/>
                <a:ea typeface="Barlow"/>
                <a:cs typeface="Barlow"/>
                <a:sym typeface="Barlow"/>
              </a:rPr>
              <a:t>Apply RMSE, AIC, BIC to measure model performance in test dataset</a:t>
            </a:r>
            <a:endParaRPr sz="1000">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t/>
            </a:r>
            <a:endParaRPr sz="1000">
              <a:solidFill>
                <a:schemeClr val="dk1"/>
              </a:solidFill>
              <a:latin typeface="Barlow"/>
              <a:ea typeface="Barlow"/>
              <a:cs typeface="Barlow"/>
              <a:sym typeface="Barlow"/>
            </a:endParaRPr>
          </a:p>
        </p:txBody>
      </p:sp>
      <p:cxnSp>
        <p:nvCxnSpPr>
          <p:cNvPr id="521" name="Google Shape;521;g76da6267de_3_666"/>
          <p:cNvCxnSpPr/>
          <p:nvPr/>
        </p:nvCxnSpPr>
        <p:spPr>
          <a:xfrm rot="10800000">
            <a:off x="5804550" y="691850"/>
            <a:ext cx="269400" cy="300"/>
          </a:xfrm>
          <a:prstGeom prst="straightConnector1">
            <a:avLst/>
          </a:prstGeom>
          <a:noFill/>
          <a:ln cap="flat" cmpd="sng" w="9525">
            <a:solidFill>
              <a:srgbClr val="666666"/>
            </a:solidFill>
            <a:prstDash val="solid"/>
            <a:round/>
            <a:headEnd len="sm" w="sm" type="none"/>
            <a:tailEnd len="med" w="med" type="triangle"/>
          </a:ln>
        </p:spPr>
      </p:cxnSp>
      <p:sp>
        <p:nvSpPr>
          <p:cNvPr id="522" name="Google Shape;522;g76da6267de_3_666"/>
          <p:cNvSpPr txBox="1"/>
          <p:nvPr/>
        </p:nvSpPr>
        <p:spPr>
          <a:xfrm>
            <a:off x="4553175" y="300950"/>
            <a:ext cx="1354500" cy="7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000">
                <a:solidFill>
                  <a:schemeClr val="dk1"/>
                </a:solidFill>
                <a:latin typeface="Barlow"/>
                <a:ea typeface="Barlow"/>
                <a:cs typeface="Barlow"/>
                <a:sym typeface="Barlow"/>
              </a:rPr>
              <a:t>3.</a:t>
            </a:r>
            <a:r>
              <a:rPr lang="en" sz="1000">
                <a:solidFill>
                  <a:schemeClr val="dk1"/>
                </a:solidFill>
                <a:latin typeface="Barlow"/>
                <a:ea typeface="Barlow"/>
                <a:cs typeface="Barlow"/>
                <a:sym typeface="Barlow"/>
              </a:rPr>
              <a:t> </a:t>
            </a:r>
            <a:r>
              <a:rPr lang="en" sz="1000">
                <a:solidFill>
                  <a:schemeClr val="dk1"/>
                </a:solidFill>
                <a:latin typeface="Barlow"/>
                <a:ea typeface="Barlow"/>
                <a:cs typeface="Barlow"/>
                <a:sym typeface="Barlow"/>
              </a:rPr>
              <a:t>Use total data to build new simple average model to predict spending in future 5 years</a:t>
            </a:r>
            <a:endParaRPr sz="1000">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t/>
            </a:r>
            <a:endParaRPr sz="1000">
              <a:solidFill>
                <a:schemeClr val="dk1"/>
              </a:solidFill>
              <a:latin typeface="Barlow"/>
              <a:ea typeface="Barlow"/>
              <a:cs typeface="Barlow"/>
              <a:sym typeface="Barlow"/>
            </a:endParaRPr>
          </a:p>
        </p:txBody>
      </p:sp>
      <p:sp>
        <p:nvSpPr>
          <p:cNvPr id="523" name="Google Shape;523;g76da6267de_3_666"/>
          <p:cNvSpPr/>
          <p:nvPr/>
        </p:nvSpPr>
        <p:spPr>
          <a:xfrm flipH="1" rot="5400000">
            <a:off x="7232175" y="1989000"/>
            <a:ext cx="1156800" cy="1165500"/>
          </a:xfrm>
          <a:prstGeom prst="bentArrow">
            <a:avLst>
              <a:gd fmla="val 28037" name="adj1"/>
              <a:gd fmla="val 36248" name="adj2"/>
              <a:gd fmla="val 38330" name="adj3"/>
              <a:gd fmla="val 41121" name="adj4"/>
            </a:avLst>
          </a:pr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g76da6267de_3_666"/>
          <p:cNvCxnSpPr>
            <a:endCxn id="520" idx="1"/>
          </p:cNvCxnSpPr>
          <p:nvPr/>
        </p:nvCxnSpPr>
        <p:spPr>
          <a:xfrm flipH="1" rot="-5400000">
            <a:off x="6157150" y="3572033"/>
            <a:ext cx="556800" cy="374100"/>
          </a:xfrm>
          <a:prstGeom prst="bentConnector2">
            <a:avLst/>
          </a:prstGeom>
          <a:noFill/>
          <a:ln cap="flat" cmpd="sng" w="9525">
            <a:solidFill>
              <a:srgbClr val="666666"/>
            </a:solidFill>
            <a:prstDash val="solid"/>
            <a:round/>
            <a:headEnd len="sm" w="sm" type="none"/>
            <a:tailEnd len="med" w="med" type="triangle"/>
          </a:ln>
        </p:spPr>
      </p:cxnSp>
      <p:sp>
        <p:nvSpPr>
          <p:cNvPr id="525" name="Google Shape;525;g76da6267de_3_666"/>
          <p:cNvSpPr/>
          <p:nvPr/>
        </p:nvSpPr>
        <p:spPr>
          <a:xfrm>
            <a:off x="4286250" y="2375500"/>
            <a:ext cx="467100" cy="1156800"/>
          </a:xfrm>
          <a:prstGeom prst="roundRect">
            <a:avLst>
              <a:gd fmla="val 16667" name="adj"/>
            </a:avLst>
          </a:prstGeom>
          <a:noFill/>
          <a:ln cap="flat" cmpd="sng" w="19050">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76da6267de_3_666"/>
          <p:cNvSpPr txBox="1"/>
          <p:nvPr/>
        </p:nvSpPr>
        <p:spPr>
          <a:xfrm>
            <a:off x="4440438" y="1797400"/>
            <a:ext cx="11655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A61C00"/>
                </a:solidFill>
                <a:latin typeface="Barlow"/>
                <a:ea typeface="Barlow"/>
                <a:cs typeface="Barlow"/>
                <a:sym typeface="Barlow"/>
              </a:rPr>
              <a:t>RMSE of Simple Average Model is minimized</a:t>
            </a:r>
            <a:endParaRPr b="1" sz="900">
              <a:solidFill>
                <a:srgbClr val="A61C00"/>
              </a:solidFill>
              <a:latin typeface="Barlow"/>
              <a:ea typeface="Barlow"/>
              <a:cs typeface="Barlow"/>
              <a:sym typeface="Barlow"/>
            </a:endParaRPr>
          </a:p>
        </p:txBody>
      </p:sp>
      <p:cxnSp>
        <p:nvCxnSpPr>
          <p:cNvPr id="527" name="Google Shape;527;g76da6267de_3_666"/>
          <p:cNvCxnSpPr>
            <a:endCxn id="526" idx="1"/>
          </p:cNvCxnSpPr>
          <p:nvPr/>
        </p:nvCxnSpPr>
        <p:spPr>
          <a:xfrm rot="-5400000">
            <a:off x="4244388" y="2127700"/>
            <a:ext cx="289500" cy="102600"/>
          </a:xfrm>
          <a:prstGeom prst="curvedConnector2">
            <a:avLst/>
          </a:prstGeom>
          <a:noFill/>
          <a:ln cap="flat" cmpd="sng" w="19050">
            <a:solidFill>
              <a:srgbClr val="CC0000"/>
            </a:solidFill>
            <a:prstDash val="solid"/>
            <a:round/>
            <a:headEnd len="med" w="med" type="none"/>
            <a:tailEnd len="med" w="med" type="stealth"/>
          </a:ln>
        </p:spPr>
      </p:cxnSp>
      <p:sp>
        <p:nvSpPr>
          <p:cNvPr id="528" name="Google Shape;528;g76da6267de_3_666"/>
          <p:cNvSpPr txBox="1"/>
          <p:nvPr/>
        </p:nvSpPr>
        <p:spPr>
          <a:xfrm>
            <a:off x="6735300" y="312400"/>
            <a:ext cx="2015100" cy="47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38761D"/>
                </a:solidFill>
                <a:latin typeface="Barlow"/>
                <a:ea typeface="Barlow"/>
                <a:cs typeface="Barlow"/>
                <a:sym typeface="Barlow"/>
              </a:rPr>
              <a:t>24,185,805.88 dollars</a:t>
            </a:r>
            <a:endParaRPr b="1" sz="1200">
              <a:solidFill>
                <a:srgbClr val="38761D"/>
              </a:solidFill>
              <a:latin typeface="Barlow"/>
              <a:ea typeface="Barlow"/>
              <a:cs typeface="Barlow"/>
              <a:sym typeface="Barlow"/>
            </a:endParaRPr>
          </a:p>
        </p:txBody>
      </p:sp>
      <p:cxnSp>
        <p:nvCxnSpPr>
          <p:cNvPr id="529" name="Google Shape;529;g76da6267de_3_666"/>
          <p:cNvCxnSpPr/>
          <p:nvPr/>
        </p:nvCxnSpPr>
        <p:spPr>
          <a:xfrm flipH="1" rot="-5400000">
            <a:off x="8274250" y="578450"/>
            <a:ext cx="314400" cy="227100"/>
          </a:xfrm>
          <a:prstGeom prst="curvedConnector3">
            <a:avLst>
              <a:gd fmla="val 16714" name="adj1"/>
            </a:avLst>
          </a:prstGeom>
          <a:noFill/>
          <a:ln cap="flat" cmpd="sng" w="19050">
            <a:solidFill>
              <a:srgbClr val="38761D"/>
            </a:solidFill>
            <a:prstDash val="solid"/>
            <a:round/>
            <a:headEnd len="med" w="med" type="triangl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Contents</a:t>
            </a:r>
            <a:endParaRPr sz="3000"/>
          </a:p>
        </p:txBody>
      </p:sp>
      <p:sp>
        <p:nvSpPr>
          <p:cNvPr id="163" name="Google Shape;163;p2"/>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164" name="Google Shape;164;p2"/>
          <p:cNvSpPr/>
          <p:nvPr/>
        </p:nvSpPr>
        <p:spPr>
          <a:xfrm>
            <a:off x="8127875" y="665610"/>
            <a:ext cx="444812" cy="262426"/>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txBox="1"/>
          <p:nvPr/>
        </p:nvSpPr>
        <p:spPr>
          <a:xfrm>
            <a:off x="1839250" y="1613725"/>
            <a:ext cx="6104700" cy="331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3000">
                <a:solidFill>
                  <a:srgbClr val="262626"/>
                </a:solidFill>
                <a:latin typeface="Oswald"/>
                <a:ea typeface="Oswald"/>
                <a:cs typeface="Oswald"/>
                <a:sym typeface="Oswald"/>
              </a:rPr>
              <a:t>PART</a:t>
            </a:r>
            <a:r>
              <a:rPr lang="en" sz="3000">
                <a:solidFill>
                  <a:srgbClr val="262626"/>
                </a:solidFill>
                <a:latin typeface="Oswald"/>
                <a:ea typeface="Oswald"/>
                <a:cs typeface="Oswald"/>
                <a:sym typeface="Oswald"/>
              </a:rPr>
              <a:t> 01</a:t>
            </a:r>
            <a:endParaRPr sz="3000">
              <a:solidFill>
                <a:srgbClr val="262626"/>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b="1" lang="en" sz="3000">
                <a:solidFill>
                  <a:srgbClr val="262626"/>
                </a:solidFill>
                <a:latin typeface="Oswald"/>
                <a:ea typeface="Oswald"/>
                <a:cs typeface="Oswald"/>
                <a:sym typeface="Oswald"/>
              </a:rPr>
              <a:t>PART</a:t>
            </a:r>
            <a:r>
              <a:rPr lang="en" sz="3000">
                <a:solidFill>
                  <a:srgbClr val="262626"/>
                </a:solidFill>
                <a:latin typeface="Oswald"/>
                <a:ea typeface="Oswald"/>
                <a:cs typeface="Oswald"/>
                <a:sym typeface="Oswald"/>
              </a:rPr>
              <a:t> 02</a:t>
            </a:r>
            <a:endParaRPr sz="3000">
              <a:solidFill>
                <a:srgbClr val="262626"/>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b="1" lang="en" sz="3000">
                <a:solidFill>
                  <a:srgbClr val="262626"/>
                </a:solidFill>
                <a:latin typeface="Oswald"/>
                <a:ea typeface="Oswald"/>
                <a:cs typeface="Oswald"/>
                <a:sym typeface="Oswald"/>
              </a:rPr>
              <a:t>PART</a:t>
            </a:r>
            <a:r>
              <a:rPr lang="en" sz="3000">
                <a:solidFill>
                  <a:srgbClr val="262626"/>
                </a:solidFill>
                <a:latin typeface="Oswald"/>
                <a:ea typeface="Oswald"/>
                <a:cs typeface="Oswald"/>
                <a:sym typeface="Oswald"/>
              </a:rPr>
              <a:t> 03</a:t>
            </a:r>
            <a:endParaRPr sz="3000">
              <a:solidFill>
                <a:srgbClr val="262626"/>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b="1" lang="en" sz="3000">
                <a:solidFill>
                  <a:srgbClr val="262626"/>
                </a:solidFill>
                <a:latin typeface="Oswald"/>
                <a:ea typeface="Oswald"/>
                <a:cs typeface="Oswald"/>
                <a:sym typeface="Oswald"/>
              </a:rPr>
              <a:t>PART</a:t>
            </a:r>
            <a:r>
              <a:rPr lang="en" sz="3000">
                <a:solidFill>
                  <a:srgbClr val="262626"/>
                </a:solidFill>
                <a:latin typeface="Oswald"/>
                <a:ea typeface="Oswald"/>
                <a:cs typeface="Oswald"/>
                <a:sym typeface="Oswald"/>
              </a:rPr>
              <a:t> 04</a:t>
            </a:r>
            <a:endParaRPr sz="3000">
              <a:solidFill>
                <a:srgbClr val="262626"/>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b="1" lang="en" sz="3000">
                <a:solidFill>
                  <a:srgbClr val="262626"/>
                </a:solidFill>
                <a:latin typeface="Oswald"/>
                <a:ea typeface="Oswald"/>
                <a:cs typeface="Oswald"/>
                <a:sym typeface="Oswald"/>
              </a:rPr>
              <a:t>PART</a:t>
            </a:r>
            <a:r>
              <a:rPr lang="en" sz="3000">
                <a:solidFill>
                  <a:srgbClr val="262626"/>
                </a:solidFill>
                <a:latin typeface="Oswald"/>
                <a:ea typeface="Oswald"/>
                <a:cs typeface="Oswald"/>
                <a:sym typeface="Oswald"/>
              </a:rPr>
              <a:t> 05</a:t>
            </a:r>
            <a:endParaRPr b="1" sz="3000">
              <a:solidFill>
                <a:srgbClr val="262626"/>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b="1" lang="en" sz="3000">
                <a:solidFill>
                  <a:srgbClr val="262626"/>
                </a:solidFill>
                <a:latin typeface="Oswald"/>
                <a:ea typeface="Oswald"/>
                <a:cs typeface="Oswald"/>
                <a:sym typeface="Oswald"/>
              </a:rPr>
              <a:t>PART</a:t>
            </a:r>
            <a:r>
              <a:rPr lang="en" sz="3000">
                <a:solidFill>
                  <a:srgbClr val="262626"/>
                </a:solidFill>
                <a:latin typeface="Oswald"/>
                <a:ea typeface="Oswald"/>
                <a:cs typeface="Oswald"/>
                <a:sym typeface="Oswald"/>
              </a:rPr>
              <a:t> 06     </a:t>
            </a:r>
            <a:endParaRPr>
              <a:latin typeface="Oswald"/>
              <a:ea typeface="Oswald"/>
              <a:cs typeface="Oswald"/>
              <a:sym typeface="Oswald"/>
            </a:endParaRPr>
          </a:p>
        </p:txBody>
      </p:sp>
      <p:sp>
        <p:nvSpPr>
          <p:cNvPr id="166" name="Google Shape;166;p2"/>
          <p:cNvSpPr txBox="1"/>
          <p:nvPr/>
        </p:nvSpPr>
        <p:spPr>
          <a:xfrm>
            <a:off x="3533850" y="1850375"/>
            <a:ext cx="2336700" cy="2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Summary Stats</a:t>
            </a:r>
            <a:endParaRPr>
              <a:latin typeface="Barlow"/>
              <a:ea typeface="Barlow"/>
              <a:cs typeface="Barlow"/>
              <a:sym typeface="Barlow"/>
            </a:endParaRPr>
          </a:p>
        </p:txBody>
      </p:sp>
      <p:sp>
        <p:nvSpPr>
          <p:cNvPr id="167" name="Google Shape;167;p2"/>
          <p:cNvSpPr txBox="1"/>
          <p:nvPr/>
        </p:nvSpPr>
        <p:spPr>
          <a:xfrm>
            <a:off x="3533850" y="1528825"/>
            <a:ext cx="3052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a:ea typeface="Barlow"/>
                <a:cs typeface="Barlow"/>
                <a:sym typeface="Barlow"/>
              </a:rPr>
              <a:t>Data Visualization</a:t>
            </a:r>
            <a:r>
              <a:rPr lang="e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168" name="Google Shape;168;p2"/>
          <p:cNvSpPr txBox="1"/>
          <p:nvPr/>
        </p:nvSpPr>
        <p:spPr>
          <a:xfrm>
            <a:off x="3531700" y="2138450"/>
            <a:ext cx="2262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a:ea typeface="Barlow"/>
                <a:cs typeface="Barlow"/>
                <a:sym typeface="Barlow"/>
              </a:rPr>
              <a:t>A/B Testing</a:t>
            </a:r>
            <a:endParaRPr sz="2400">
              <a:latin typeface="Barlow"/>
              <a:ea typeface="Barlow"/>
              <a:cs typeface="Barlow"/>
              <a:sym typeface="Barlow"/>
            </a:endParaRPr>
          </a:p>
        </p:txBody>
      </p:sp>
      <p:sp>
        <p:nvSpPr>
          <p:cNvPr id="169" name="Google Shape;169;p2"/>
          <p:cNvSpPr txBox="1"/>
          <p:nvPr/>
        </p:nvSpPr>
        <p:spPr>
          <a:xfrm>
            <a:off x="3531925" y="2669375"/>
            <a:ext cx="49137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a:ea typeface="Barlow"/>
                <a:cs typeface="Barlow"/>
                <a:sym typeface="Barlow"/>
              </a:rPr>
              <a:t>Segmentation &amp; Targeting</a:t>
            </a:r>
            <a:endParaRPr sz="2400">
              <a:latin typeface="Barlow"/>
              <a:ea typeface="Barlow"/>
              <a:cs typeface="Barlow"/>
              <a:sym typeface="Barlow"/>
            </a:endParaRPr>
          </a:p>
        </p:txBody>
      </p:sp>
      <p:sp>
        <p:nvSpPr>
          <p:cNvPr id="170" name="Google Shape;170;p2"/>
          <p:cNvSpPr txBox="1"/>
          <p:nvPr/>
        </p:nvSpPr>
        <p:spPr>
          <a:xfrm>
            <a:off x="3555400" y="3193600"/>
            <a:ext cx="4496400" cy="2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a:ea typeface="Barlow"/>
                <a:cs typeface="Barlow"/>
                <a:sym typeface="Barlow"/>
              </a:rPr>
              <a:t>Forecasting &amp; Total Spending</a:t>
            </a:r>
            <a:endParaRPr sz="2400">
              <a:latin typeface="Barlow"/>
              <a:ea typeface="Barlow"/>
              <a:cs typeface="Barlow"/>
              <a:sym typeface="Barlow"/>
            </a:endParaRPr>
          </a:p>
        </p:txBody>
      </p:sp>
      <p:sp>
        <p:nvSpPr>
          <p:cNvPr id="171" name="Google Shape;171;p2"/>
          <p:cNvSpPr txBox="1"/>
          <p:nvPr/>
        </p:nvSpPr>
        <p:spPr>
          <a:xfrm>
            <a:off x="3533850" y="3718025"/>
            <a:ext cx="3776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a:ea typeface="Barlow"/>
                <a:cs typeface="Barlow"/>
                <a:sym typeface="Barlow"/>
              </a:rPr>
              <a:t>Classification</a:t>
            </a:r>
            <a:endParaRPr sz="2400">
              <a:latin typeface="Barlow"/>
              <a:ea typeface="Barlow"/>
              <a:cs typeface="Barlow"/>
              <a:sym typeface="Barlow"/>
            </a:endParaRPr>
          </a:p>
        </p:txBody>
      </p:sp>
      <p:sp>
        <p:nvSpPr>
          <p:cNvPr id="172" name="Google Shape;172;p2"/>
          <p:cNvSpPr txBox="1"/>
          <p:nvPr/>
        </p:nvSpPr>
        <p:spPr>
          <a:xfrm>
            <a:off x="3562950" y="4204725"/>
            <a:ext cx="2841600" cy="2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a:ea typeface="Barlow"/>
                <a:cs typeface="Barlow"/>
                <a:sym typeface="Barlow"/>
              </a:rPr>
              <a:t>Upmarket</a:t>
            </a:r>
            <a:r>
              <a:rPr lang="en">
                <a:latin typeface="Barlow"/>
                <a:ea typeface="Barlow"/>
                <a:cs typeface="Barlow"/>
                <a:sym typeface="Barlow"/>
              </a:rPr>
              <a:t> </a:t>
            </a:r>
            <a:r>
              <a:rPr lang="en" sz="2400">
                <a:latin typeface="Barlow"/>
                <a:ea typeface="Barlow"/>
                <a:cs typeface="Barlow"/>
                <a:sym typeface="Barlow"/>
              </a:rPr>
              <a:t>Pricing</a:t>
            </a:r>
            <a:endParaRPr>
              <a:latin typeface="Barlow"/>
              <a:ea typeface="Barlow"/>
              <a:cs typeface="Barlow"/>
              <a:sym typeface="Barlow"/>
            </a:endParaRPr>
          </a:p>
        </p:txBody>
      </p:sp>
      <p:sp>
        <p:nvSpPr>
          <p:cNvPr id="173" name="Google Shape;173;p2"/>
          <p:cNvSpPr txBox="1"/>
          <p:nvPr/>
        </p:nvSpPr>
        <p:spPr>
          <a:xfrm>
            <a:off x="3618400" y="4631125"/>
            <a:ext cx="20892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a:ea typeface="Barlow"/>
                <a:cs typeface="Barlow"/>
                <a:sym typeface="Barlow"/>
              </a:rPr>
              <a:t>Conclusions</a:t>
            </a:r>
            <a:endParaRPr>
              <a:latin typeface="Barlow"/>
              <a:ea typeface="Barlow"/>
              <a:cs typeface="Barlow"/>
              <a:sym typeface="Barlow"/>
            </a:endParaRPr>
          </a:p>
        </p:txBody>
      </p:sp>
      <p:pic>
        <p:nvPicPr>
          <p:cNvPr id="174" name="Google Shape;174;p2"/>
          <p:cNvPicPr preferRelativeResize="0"/>
          <p:nvPr/>
        </p:nvPicPr>
        <p:blipFill>
          <a:blip r:embed="rId3">
            <a:alphaModFix/>
          </a:blip>
          <a:stretch>
            <a:fillRect/>
          </a:stretch>
        </p:blipFill>
        <p:spPr>
          <a:xfrm>
            <a:off x="8078025" y="4228397"/>
            <a:ext cx="544510" cy="703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g770bd52d69_0_11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5" name="Google Shape;535;g770bd52d69_0_110"/>
          <p:cNvPicPr preferRelativeResize="0"/>
          <p:nvPr/>
        </p:nvPicPr>
        <p:blipFill>
          <a:blip r:embed="rId3">
            <a:alphaModFix/>
          </a:blip>
          <a:stretch>
            <a:fillRect/>
          </a:stretch>
        </p:blipFill>
        <p:spPr>
          <a:xfrm>
            <a:off x="900100" y="1782900"/>
            <a:ext cx="7343025" cy="2928675"/>
          </a:xfrm>
          <a:prstGeom prst="rect">
            <a:avLst/>
          </a:prstGeom>
          <a:noFill/>
          <a:ln>
            <a:noFill/>
          </a:ln>
        </p:spPr>
      </p:pic>
      <p:pic>
        <p:nvPicPr>
          <p:cNvPr id="536" name="Google Shape;536;g770bd52d69_0_110"/>
          <p:cNvPicPr preferRelativeResize="0"/>
          <p:nvPr/>
        </p:nvPicPr>
        <p:blipFill>
          <a:blip r:embed="rId4">
            <a:alphaModFix/>
          </a:blip>
          <a:stretch>
            <a:fillRect/>
          </a:stretch>
        </p:blipFill>
        <p:spPr>
          <a:xfrm>
            <a:off x="8599500" y="4440172"/>
            <a:ext cx="544510" cy="703325"/>
          </a:xfrm>
          <a:prstGeom prst="rect">
            <a:avLst/>
          </a:prstGeom>
          <a:noFill/>
          <a:ln>
            <a:noFill/>
          </a:ln>
        </p:spPr>
      </p:pic>
      <p:pic>
        <p:nvPicPr>
          <p:cNvPr id="537" name="Google Shape;537;g770bd52d69_0_110"/>
          <p:cNvPicPr preferRelativeResize="0"/>
          <p:nvPr/>
        </p:nvPicPr>
        <p:blipFill>
          <a:blip r:embed="rId4">
            <a:alphaModFix/>
          </a:blip>
          <a:stretch>
            <a:fillRect/>
          </a:stretch>
        </p:blipFill>
        <p:spPr>
          <a:xfrm>
            <a:off x="0" y="-3"/>
            <a:ext cx="544510" cy="703325"/>
          </a:xfrm>
          <a:prstGeom prst="rect">
            <a:avLst/>
          </a:prstGeom>
          <a:noFill/>
          <a:ln>
            <a:noFill/>
          </a:ln>
        </p:spPr>
      </p:pic>
      <p:pic>
        <p:nvPicPr>
          <p:cNvPr id="538" name="Google Shape;538;g770bd52d69_0_110"/>
          <p:cNvPicPr preferRelativeResize="0"/>
          <p:nvPr/>
        </p:nvPicPr>
        <p:blipFill>
          <a:blip r:embed="rId4">
            <a:alphaModFix/>
          </a:blip>
          <a:stretch>
            <a:fillRect/>
          </a:stretch>
        </p:blipFill>
        <p:spPr>
          <a:xfrm>
            <a:off x="8599500" y="-3"/>
            <a:ext cx="544510" cy="703325"/>
          </a:xfrm>
          <a:prstGeom prst="rect">
            <a:avLst/>
          </a:prstGeom>
          <a:noFill/>
          <a:ln>
            <a:noFill/>
          </a:ln>
        </p:spPr>
      </p:pic>
      <p:pic>
        <p:nvPicPr>
          <p:cNvPr id="539" name="Google Shape;539;g770bd52d69_0_110"/>
          <p:cNvPicPr preferRelativeResize="0"/>
          <p:nvPr/>
        </p:nvPicPr>
        <p:blipFill>
          <a:blip r:embed="rId4">
            <a:alphaModFix/>
          </a:blip>
          <a:stretch>
            <a:fillRect/>
          </a:stretch>
        </p:blipFill>
        <p:spPr>
          <a:xfrm>
            <a:off x="0" y="4440172"/>
            <a:ext cx="544510" cy="703325"/>
          </a:xfrm>
          <a:prstGeom prst="rect">
            <a:avLst/>
          </a:prstGeom>
          <a:noFill/>
          <a:ln>
            <a:noFill/>
          </a:ln>
        </p:spPr>
      </p:pic>
      <p:sp>
        <p:nvSpPr>
          <p:cNvPr id="540" name="Google Shape;540;g770bd52d69_0_110"/>
          <p:cNvSpPr/>
          <p:nvPr/>
        </p:nvSpPr>
        <p:spPr>
          <a:xfrm>
            <a:off x="3379500" y="736900"/>
            <a:ext cx="5664600" cy="870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latin typeface="Barlow"/>
                <a:ea typeface="Barlow"/>
                <a:cs typeface="Barlow"/>
                <a:sym typeface="Barlow"/>
              </a:rPr>
              <a:t>Classification</a:t>
            </a:r>
            <a:endParaRPr b="1" sz="3000">
              <a:latin typeface="Barlow"/>
              <a:ea typeface="Barlow"/>
              <a:cs typeface="Barlow"/>
              <a:sym typeface="Barlow"/>
            </a:endParaRPr>
          </a:p>
        </p:txBody>
      </p:sp>
      <p:grpSp>
        <p:nvGrpSpPr>
          <p:cNvPr id="541" name="Google Shape;541;g770bd52d69_0_110"/>
          <p:cNvGrpSpPr/>
          <p:nvPr/>
        </p:nvGrpSpPr>
        <p:grpSpPr>
          <a:xfrm>
            <a:off x="2761481" y="898476"/>
            <a:ext cx="450641" cy="573880"/>
            <a:chOff x="1246775" y="910975"/>
            <a:chExt cx="439650" cy="523900"/>
          </a:xfrm>
        </p:grpSpPr>
        <p:sp>
          <p:nvSpPr>
            <p:cNvPr id="542" name="Google Shape;542;g770bd52d69_0_110"/>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g770bd52d69_0_110"/>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g770bd52d69_0_110"/>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5" name="Google Shape;545;g770bd52d69_0_110"/>
          <p:cNvSpPr txBox="1"/>
          <p:nvPr/>
        </p:nvSpPr>
        <p:spPr>
          <a:xfrm>
            <a:off x="2802600" y="860950"/>
            <a:ext cx="28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Barlow"/>
                <a:ea typeface="Barlow"/>
                <a:cs typeface="Barlow"/>
                <a:sym typeface="Barlow"/>
              </a:rPr>
              <a:t>6</a:t>
            </a:r>
            <a:endParaRPr>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g7709033c02_0_0"/>
          <p:cNvSpPr txBox="1"/>
          <p:nvPr/>
        </p:nvSpPr>
        <p:spPr>
          <a:xfrm>
            <a:off x="1762975" y="188138"/>
            <a:ext cx="4217400" cy="117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rgbClr val="434343"/>
                </a:solidFill>
                <a:latin typeface="Barlow"/>
                <a:ea typeface="Barlow"/>
                <a:cs typeface="Barlow"/>
                <a:sym typeface="Barlow"/>
              </a:rPr>
              <a:t>Classification</a:t>
            </a:r>
            <a:endParaRPr b="1" sz="1800">
              <a:solidFill>
                <a:srgbClr val="434343"/>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800"/>
              <a:buFont typeface="Arial"/>
              <a:buNone/>
            </a:pPr>
            <a:r>
              <a:rPr b="1" lang="en" sz="1200">
                <a:solidFill>
                  <a:srgbClr val="434343"/>
                </a:solidFill>
                <a:latin typeface="Barlow"/>
                <a:ea typeface="Barlow"/>
                <a:cs typeface="Barlow"/>
                <a:sym typeface="Barlow"/>
              </a:rPr>
              <a:t>Predict Whether Customers Renew Passes or Not</a:t>
            </a:r>
            <a:endParaRPr b="1" sz="1200">
              <a:solidFill>
                <a:srgbClr val="434343"/>
              </a:solidFill>
              <a:latin typeface="Barlow"/>
              <a:ea typeface="Barlow"/>
              <a:cs typeface="Barlow"/>
              <a:sym typeface="Barlow"/>
            </a:endParaRPr>
          </a:p>
        </p:txBody>
      </p:sp>
      <p:sp>
        <p:nvSpPr>
          <p:cNvPr id="551" name="Google Shape;551;g7709033c02_0_0"/>
          <p:cNvSpPr/>
          <p:nvPr/>
        </p:nvSpPr>
        <p:spPr>
          <a:xfrm>
            <a:off x="1052200" y="644635"/>
            <a:ext cx="444812" cy="262426"/>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7709033c02_0_0"/>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553" name="Google Shape;553;g7709033c02_0_0"/>
          <p:cNvSpPr txBox="1"/>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en" sz="1200" u="none" cap="none" strike="noStrike">
                <a:solidFill>
                  <a:srgbClr val="FFFFFF"/>
                </a:solidFill>
                <a:latin typeface="Barlow"/>
                <a:ea typeface="Barlow"/>
                <a:cs typeface="Barlow"/>
                <a:sym typeface="Barlow"/>
              </a:rPr>
              <a:t>‹#›</a:t>
            </a:fld>
            <a:endParaRPr b="1" i="0" sz="1200" u="none" cap="none" strike="noStrike">
              <a:solidFill>
                <a:srgbClr val="FFFFFF"/>
              </a:solidFill>
              <a:latin typeface="Barlow"/>
              <a:ea typeface="Barlow"/>
              <a:cs typeface="Barlow"/>
              <a:sym typeface="Barlow"/>
            </a:endParaRPr>
          </a:p>
        </p:txBody>
      </p:sp>
      <p:sp>
        <p:nvSpPr>
          <p:cNvPr id="554" name="Google Shape;554;g7709033c02_0_0"/>
          <p:cNvSpPr/>
          <p:nvPr/>
        </p:nvSpPr>
        <p:spPr>
          <a:xfrm>
            <a:off x="4252750" y="1363563"/>
            <a:ext cx="1927500" cy="975600"/>
          </a:xfrm>
          <a:prstGeom prst="chevron">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latin typeface="Barlow"/>
                <a:ea typeface="Barlow"/>
                <a:cs typeface="Barlow"/>
                <a:sym typeface="Barlow"/>
              </a:rPr>
              <a:t>Random Forest</a:t>
            </a:r>
            <a:endParaRPr b="1" i="0" sz="1200" u="none" cap="none" strike="noStrike">
              <a:solidFill>
                <a:srgbClr val="000000"/>
              </a:solidFill>
              <a:latin typeface="Barlow"/>
              <a:ea typeface="Barlow"/>
              <a:cs typeface="Barlow"/>
              <a:sym typeface="Barlow"/>
            </a:endParaRPr>
          </a:p>
        </p:txBody>
      </p:sp>
      <p:sp>
        <p:nvSpPr>
          <p:cNvPr id="555" name="Google Shape;555;g7709033c02_0_0"/>
          <p:cNvSpPr/>
          <p:nvPr/>
        </p:nvSpPr>
        <p:spPr>
          <a:xfrm>
            <a:off x="5970175" y="1363551"/>
            <a:ext cx="1927500" cy="975600"/>
          </a:xfrm>
          <a:prstGeom prst="chevron">
            <a:avLst>
              <a:gd fmla="val 50000" name="adj"/>
            </a:avLst>
          </a:prstGeom>
          <a:solidFill>
            <a:srgbClr val="B7B7B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latin typeface="Barlow"/>
                <a:ea typeface="Barlow"/>
                <a:cs typeface="Barlow"/>
                <a:sym typeface="Barlow"/>
              </a:rPr>
              <a:t>XGBoost</a:t>
            </a:r>
            <a:endParaRPr b="1" i="0" sz="1200" u="none" cap="none" strike="noStrike">
              <a:solidFill>
                <a:srgbClr val="000000"/>
              </a:solidFill>
              <a:latin typeface="Barlow"/>
              <a:ea typeface="Barlow"/>
              <a:cs typeface="Barlow"/>
              <a:sym typeface="Barlow"/>
            </a:endParaRPr>
          </a:p>
        </p:txBody>
      </p:sp>
      <p:sp>
        <p:nvSpPr>
          <p:cNvPr id="556" name="Google Shape;556;g7709033c02_0_0"/>
          <p:cNvSpPr/>
          <p:nvPr/>
        </p:nvSpPr>
        <p:spPr>
          <a:xfrm>
            <a:off x="2553550" y="1363551"/>
            <a:ext cx="1927500" cy="975600"/>
          </a:xfrm>
          <a:prstGeom prst="chevron">
            <a:avLst>
              <a:gd fmla="val 50000" name="adj"/>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latin typeface="Barlow"/>
                <a:ea typeface="Barlow"/>
                <a:cs typeface="Barlow"/>
                <a:sym typeface="Barlow"/>
              </a:rPr>
              <a:t>Logistic Regression</a:t>
            </a:r>
            <a:endParaRPr b="1" i="0" sz="1200" u="none" cap="none" strike="noStrike">
              <a:solidFill>
                <a:srgbClr val="000000"/>
              </a:solidFill>
              <a:latin typeface="Barlow"/>
              <a:ea typeface="Barlow"/>
              <a:cs typeface="Barlow"/>
              <a:sym typeface="Barlow"/>
            </a:endParaRPr>
          </a:p>
        </p:txBody>
      </p:sp>
      <p:sp>
        <p:nvSpPr>
          <p:cNvPr id="557" name="Google Shape;557;g7709033c02_0_0"/>
          <p:cNvSpPr/>
          <p:nvPr/>
        </p:nvSpPr>
        <p:spPr>
          <a:xfrm rot="5399257">
            <a:off x="7687662" y="2070865"/>
            <a:ext cx="1388700" cy="758700"/>
          </a:xfrm>
          <a:prstGeom prst="uturnArrow">
            <a:avLst>
              <a:gd fmla="val 25000" name="adj1"/>
              <a:gd fmla="val 25000" name="adj2"/>
              <a:gd fmla="val 25000" name="adj3"/>
              <a:gd fmla="val 43750" name="adj4"/>
              <a:gd fmla="val 75000" name="adj5"/>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8" name="Google Shape;558;g7709033c02_0_0"/>
          <p:cNvPicPr preferRelativeResize="0"/>
          <p:nvPr/>
        </p:nvPicPr>
        <p:blipFill>
          <a:blip r:embed="rId3">
            <a:alphaModFix/>
          </a:blip>
          <a:stretch>
            <a:fillRect/>
          </a:stretch>
        </p:blipFill>
        <p:spPr>
          <a:xfrm>
            <a:off x="2014175" y="2623388"/>
            <a:ext cx="5988326" cy="1260700"/>
          </a:xfrm>
          <a:prstGeom prst="rect">
            <a:avLst/>
          </a:prstGeom>
          <a:noFill/>
          <a:ln>
            <a:noFill/>
          </a:ln>
          <a:effectLst>
            <a:outerShdw blurRad="57150" rotWithShape="0" algn="bl" dir="5400000" dist="19050">
              <a:srgbClr val="000000">
                <a:alpha val="39000"/>
              </a:srgbClr>
            </a:outerShdw>
          </a:effectLst>
        </p:spPr>
      </p:pic>
      <p:cxnSp>
        <p:nvCxnSpPr>
          <p:cNvPr id="559" name="Google Shape;559;g7709033c02_0_0"/>
          <p:cNvCxnSpPr/>
          <p:nvPr/>
        </p:nvCxnSpPr>
        <p:spPr>
          <a:xfrm>
            <a:off x="2003075" y="2623388"/>
            <a:ext cx="5980500" cy="0"/>
          </a:xfrm>
          <a:prstGeom prst="straightConnector1">
            <a:avLst/>
          </a:prstGeom>
          <a:noFill/>
          <a:ln cap="flat" cmpd="sng" w="9525">
            <a:solidFill>
              <a:schemeClr val="dk2"/>
            </a:solidFill>
            <a:prstDash val="solid"/>
            <a:round/>
            <a:headEnd len="med" w="med" type="none"/>
            <a:tailEnd len="med" w="med" type="none"/>
          </a:ln>
        </p:spPr>
      </p:cxnSp>
      <p:sp>
        <p:nvSpPr>
          <p:cNvPr id="560" name="Google Shape;560;g7709033c02_0_0"/>
          <p:cNvSpPr/>
          <p:nvPr/>
        </p:nvSpPr>
        <p:spPr>
          <a:xfrm>
            <a:off x="2078300" y="3563713"/>
            <a:ext cx="5867400" cy="262500"/>
          </a:xfrm>
          <a:prstGeom prst="roundRect">
            <a:avLst>
              <a:gd fmla="val 0" name="adj"/>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7709033c02_0_0"/>
          <p:cNvSpPr txBox="1"/>
          <p:nvPr/>
        </p:nvSpPr>
        <p:spPr>
          <a:xfrm>
            <a:off x="1472850" y="4357500"/>
            <a:ext cx="2999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arlow"/>
                <a:ea typeface="Barlow"/>
                <a:cs typeface="Barlow"/>
                <a:sym typeface="Barlow"/>
              </a:rPr>
              <a:t>Good Model?  But not quite useful !</a:t>
            </a:r>
            <a:endParaRPr b="1">
              <a:latin typeface="Barlow"/>
              <a:ea typeface="Barlow"/>
              <a:cs typeface="Barlow"/>
              <a:sym typeface="Barlow"/>
            </a:endParaRPr>
          </a:p>
        </p:txBody>
      </p:sp>
      <p:sp>
        <p:nvSpPr>
          <p:cNvPr id="562" name="Google Shape;562;g7709033c02_0_0"/>
          <p:cNvSpPr/>
          <p:nvPr/>
        </p:nvSpPr>
        <p:spPr>
          <a:xfrm>
            <a:off x="4353650" y="4356225"/>
            <a:ext cx="809400" cy="453900"/>
          </a:xfrm>
          <a:prstGeom prst="rightArrow">
            <a:avLst>
              <a:gd fmla="val 50000" name="adj1"/>
              <a:gd fmla="val 50000" name="adj2"/>
            </a:avLst>
          </a:prstGeom>
          <a:solidFill>
            <a:srgbClr val="FFB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why?</a:t>
            </a:r>
            <a:endParaRPr b="1">
              <a:solidFill>
                <a:srgbClr val="FFFFFF"/>
              </a:solidFill>
            </a:endParaRPr>
          </a:p>
        </p:txBody>
      </p:sp>
      <p:sp>
        <p:nvSpPr>
          <p:cNvPr id="563" name="Google Shape;563;g7709033c02_0_0"/>
          <p:cNvSpPr txBox="1"/>
          <p:nvPr/>
        </p:nvSpPr>
        <p:spPr>
          <a:xfrm>
            <a:off x="5061025" y="4168325"/>
            <a:ext cx="3636900" cy="9756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1"/>
              </a:buClr>
              <a:buSzPts val="1050"/>
              <a:buAutoNum type="arabicPeriod"/>
            </a:pPr>
            <a:r>
              <a:rPr b="1" lang="en" sz="1050">
                <a:solidFill>
                  <a:schemeClr val="dk1"/>
                </a:solidFill>
                <a:highlight>
                  <a:srgbClr val="FFFFFF"/>
                </a:highlight>
              </a:rPr>
              <a:t>Already know whether these customers renew or not in this season</a:t>
            </a:r>
            <a:endParaRPr b="1" sz="1050">
              <a:solidFill>
                <a:schemeClr val="dk1"/>
              </a:solidFill>
              <a:highlight>
                <a:srgbClr val="FFFFFF"/>
              </a:highlight>
            </a:endParaRPr>
          </a:p>
          <a:p>
            <a:pPr indent="-295275" lvl="0" marL="457200" rtl="0" algn="l">
              <a:spcBef>
                <a:spcPts val="0"/>
              </a:spcBef>
              <a:spcAft>
                <a:spcPts val="0"/>
              </a:spcAft>
              <a:buClr>
                <a:schemeClr val="dk1"/>
              </a:buClr>
              <a:buSzPts val="1050"/>
              <a:buAutoNum type="arabicPeriod"/>
            </a:pPr>
            <a:r>
              <a:rPr b="1" lang="en" sz="1050">
                <a:solidFill>
                  <a:schemeClr val="dk1"/>
                </a:solidFill>
                <a:highlight>
                  <a:srgbClr val="FFFFFF"/>
                </a:highlight>
              </a:rPr>
              <a:t>Situations are quite distinct in next seasons. </a:t>
            </a:r>
            <a:endParaRPr b="1" sz="1050">
              <a:solidFill>
                <a:schemeClr val="dk1"/>
              </a:solidFill>
              <a:highlight>
                <a:srgbClr val="FFFFFF"/>
              </a:highlight>
            </a:endParaRPr>
          </a:p>
          <a:p>
            <a:pPr indent="-295275" lvl="0" marL="457200" rtl="0" algn="l">
              <a:spcBef>
                <a:spcPts val="0"/>
              </a:spcBef>
              <a:spcAft>
                <a:spcPts val="0"/>
              </a:spcAft>
              <a:buClr>
                <a:schemeClr val="dk1"/>
              </a:buClr>
              <a:buSzPts val="1050"/>
              <a:buAutoNum type="arabicPeriod"/>
            </a:pPr>
            <a:r>
              <a:rPr b="1" lang="en" sz="1050">
                <a:solidFill>
                  <a:schemeClr val="dk1"/>
                </a:solidFill>
                <a:highlight>
                  <a:srgbClr val="FFFFFF"/>
                </a:highlight>
              </a:rPr>
              <a:t>Use data from last year?</a:t>
            </a:r>
            <a:endParaRPr b="1" sz="1050">
              <a:solidFill>
                <a:schemeClr val="dk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g7709033c02_0_64"/>
          <p:cNvSpPr txBox="1"/>
          <p:nvPr/>
        </p:nvSpPr>
        <p:spPr>
          <a:xfrm>
            <a:off x="1753575" y="253500"/>
            <a:ext cx="2477700" cy="117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rgbClr val="434343"/>
                </a:solidFill>
                <a:latin typeface="Barlow"/>
                <a:ea typeface="Barlow"/>
                <a:cs typeface="Barlow"/>
                <a:sym typeface="Barlow"/>
              </a:rPr>
              <a:t>Classification</a:t>
            </a:r>
            <a:endParaRPr b="1" sz="1800">
              <a:solidFill>
                <a:srgbClr val="434343"/>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800"/>
              <a:buFont typeface="Arial"/>
              <a:buNone/>
            </a:pPr>
            <a:r>
              <a:rPr b="1" lang="en" sz="1200">
                <a:solidFill>
                  <a:srgbClr val="434343"/>
                </a:solidFill>
                <a:latin typeface="Barlow"/>
                <a:ea typeface="Barlow"/>
                <a:cs typeface="Barlow"/>
                <a:sym typeface="Barlow"/>
              </a:rPr>
              <a:t>Apply Feature Importance to Target Potential Customers</a:t>
            </a:r>
            <a:endParaRPr b="1" sz="1200">
              <a:solidFill>
                <a:srgbClr val="434343"/>
              </a:solidFill>
              <a:latin typeface="Barlow"/>
              <a:ea typeface="Barlow"/>
              <a:cs typeface="Barlow"/>
              <a:sym typeface="Barlow"/>
            </a:endParaRPr>
          </a:p>
        </p:txBody>
      </p:sp>
      <p:sp>
        <p:nvSpPr>
          <p:cNvPr id="569" name="Google Shape;569;g7709033c02_0_64"/>
          <p:cNvSpPr/>
          <p:nvPr/>
        </p:nvSpPr>
        <p:spPr>
          <a:xfrm>
            <a:off x="1052200" y="644635"/>
            <a:ext cx="444812" cy="262426"/>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alpha val="525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7709033c02_0_64"/>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571" name="Google Shape;571;g7709033c02_0_64"/>
          <p:cNvSpPr txBox="1"/>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en" sz="1200" u="none" cap="none" strike="noStrike">
                <a:solidFill>
                  <a:srgbClr val="FFFFFF"/>
                </a:solidFill>
                <a:latin typeface="Barlow"/>
                <a:ea typeface="Barlow"/>
                <a:cs typeface="Barlow"/>
                <a:sym typeface="Barlow"/>
              </a:rPr>
              <a:t>‹#›</a:t>
            </a:fld>
            <a:endParaRPr b="1" i="0" sz="1200" u="none" cap="none" strike="noStrike">
              <a:solidFill>
                <a:srgbClr val="FFFFFF"/>
              </a:solidFill>
              <a:latin typeface="Barlow"/>
              <a:ea typeface="Barlow"/>
              <a:cs typeface="Barlow"/>
              <a:sym typeface="Barlow"/>
            </a:endParaRPr>
          </a:p>
        </p:txBody>
      </p:sp>
      <p:sp>
        <p:nvSpPr>
          <p:cNvPr id="572" name="Google Shape;572;g7709033c02_0_64"/>
          <p:cNvSpPr/>
          <p:nvPr/>
        </p:nvSpPr>
        <p:spPr>
          <a:xfrm rot="-5400000">
            <a:off x="1838850" y="1687757"/>
            <a:ext cx="2875500" cy="2853900"/>
          </a:xfrm>
          <a:prstGeom prst="ellipse">
            <a:avLst/>
          </a:prstGeom>
          <a:noFill/>
          <a:ln cap="flat" cmpd="sng" w="19050">
            <a:solidFill>
              <a:srgbClr val="414141"/>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grpSp>
        <p:nvGrpSpPr>
          <p:cNvPr id="573" name="Google Shape;573;g7709033c02_0_64"/>
          <p:cNvGrpSpPr/>
          <p:nvPr/>
        </p:nvGrpSpPr>
        <p:grpSpPr>
          <a:xfrm>
            <a:off x="2500501" y="2332952"/>
            <a:ext cx="1552050" cy="1563853"/>
            <a:chOff x="3664038" y="1663782"/>
            <a:chExt cx="1815900" cy="1815900"/>
          </a:xfrm>
        </p:grpSpPr>
        <p:sp>
          <p:nvSpPr>
            <p:cNvPr id="574" name="Google Shape;574;g7709033c02_0_64"/>
            <p:cNvSpPr/>
            <p:nvPr/>
          </p:nvSpPr>
          <p:spPr>
            <a:xfrm>
              <a:off x="3664038" y="1663782"/>
              <a:ext cx="1815900" cy="1815900"/>
            </a:xfrm>
            <a:prstGeom prst="ellipse">
              <a:avLst/>
            </a:prstGeom>
            <a:solidFill>
              <a:srgbClr val="FFB000"/>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575" name="Google Shape;575;g7709033c02_0_64"/>
            <p:cNvSpPr txBox="1"/>
            <p:nvPr/>
          </p:nvSpPr>
          <p:spPr>
            <a:xfrm>
              <a:off x="3796920" y="2192925"/>
              <a:ext cx="1542000" cy="792000"/>
            </a:xfrm>
            <a:prstGeom prst="rect">
              <a:avLst/>
            </a:prstGeom>
            <a:solidFill>
              <a:srgbClr val="FFB000"/>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sz="1800">
                  <a:solidFill>
                    <a:srgbClr val="FFFFFF"/>
                  </a:solidFill>
                  <a:latin typeface="Barlow"/>
                  <a:ea typeface="Barlow"/>
                  <a:cs typeface="Barlow"/>
                  <a:sym typeface="Barlow"/>
                </a:rPr>
                <a:t>If Customers...</a:t>
              </a:r>
              <a:endParaRPr b="1" i="0" sz="1800" u="none" cap="none" strike="noStrike">
                <a:solidFill>
                  <a:srgbClr val="FFFFFF"/>
                </a:solidFill>
                <a:latin typeface="Barlow"/>
                <a:ea typeface="Barlow"/>
                <a:cs typeface="Barlow"/>
                <a:sym typeface="Barlow"/>
              </a:endParaRPr>
            </a:p>
          </p:txBody>
        </p:sp>
      </p:grpSp>
      <p:grpSp>
        <p:nvGrpSpPr>
          <p:cNvPr id="576" name="Google Shape;576;g7709033c02_0_64"/>
          <p:cNvGrpSpPr/>
          <p:nvPr/>
        </p:nvGrpSpPr>
        <p:grpSpPr>
          <a:xfrm>
            <a:off x="2819847" y="4077607"/>
            <a:ext cx="913332" cy="920278"/>
            <a:chOff x="5214448" y="3234278"/>
            <a:chExt cx="1068600" cy="1068600"/>
          </a:xfrm>
        </p:grpSpPr>
        <p:sp>
          <p:nvSpPr>
            <p:cNvPr id="577" name="Google Shape;577;g7709033c02_0_64"/>
            <p:cNvSpPr/>
            <p:nvPr/>
          </p:nvSpPr>
          <p:spPr>
            <a:xfrm>
              <a:off x="5214448" y="3234278"/>
              <a:ext cx="1068600" cy="10686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578" name="Google Shape;578;g7709033c02_0_64"/>
            <p:cNvSpPr txBox="1"/>
            <p:nvPr/>
          </p:nvSpPr>
          <p:spPr>
            <a:xfrm>
              <a:off x="5319255" y="3490973"/>
              <a:ext cx="859200" cy="5907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800"/>
                <a:buFont typeface="Arial"/>
                <a:buNone/>
              </a:pPr>
              <a:r>
                <a:rPr b="1" lang="en" sz="800">
                  <a:solidFill>
                    <a:srgbClr val="FFFFFF"/>
                  </a:solidFill>
                  <a:latin typeface="Barlow"/>
                  <a:ea typeface="Barlow"/>
                  <a:cs typeface="Barlow"/>
                  <a:sym typeface="Barlow"/>
                </a:rPr>
                <a:t>V</a:t>
              </a:r>
              <a:r>
                <a:rPr b="1" i="0" lang="en" sz="800" u="none" cap="none" strike="noStrike">
                  <a:solidFill>
                    <a:srgbClr val="FFFFFF"/>
                  </a:solidFill>
                  <a:latin typeface="Barlow"/>
                  <a:ea typeface="Barlow"/>
                  <a:cs typeface="Barlow"/>
                  <a:sym typeface="Barlow"/>
                </a:rPr>
                <a:t>isits frequent</a:t>
              </a:r>
              <a:r>
                <a:rPr b="1" lang="en" sz="800">
                  <a:solidFill>
                    <a:srgbClr val="FFFFFF"/>
                  </a:solidFill>
                  <a:latin typeface="Barlow"/>
                  <a:ea typeface="Barlow"/>
                  <a:cs typeface="Barlow"/>
                  <a:sym typeface="Barlow"/>
                </a:rPr>
                <a:t>ly</a:t>
              </a:r>
              <a:endParaRPr b="1" i="0" sz="800" u="none" cap="none" strike="noStrike">
                <a:solidFill>
                  <a:srgbClr val="FFFFFF"/>
                </a:solidFill>
                <a:latin typeface="Barlow"/>
                <a:ea typeface="Barlow"/>
                <a:cs typeface="Barlow"/>
                <a:sym typeface="Barlow"/>
              </a:endParaRPr>
            </a:p>
          </p:txBody>
        </p:sp>
      </p:grpSp>
      <p:grpSp>
        <p:nvGrpSpPr>
          <p:cNvPr id="579" name="Google Shape;579;g7709033c02_0_64"/>
          <p:cNvGrpSpPr/>
          <p:nvPr/>
        </p:nvGrpSpPr>
        <p:grpSpPr>
          <a:xfrm>
            <a:off x="1438306" y="2654789"/>
            <a:ext cx="913332" cy="920278"/>
            <a:chOff x="5214448" y="3234278"/>
            <a:chExt cx="1068600" cy="1068600"/>
          </a:xfrm>
        </p:grpSpPr>
        <p:sp>
          <p:nvSpPr>
            <p:cNvPr id="580" name="Google Shape;580;g7709033c02_0_64"/>
            <p:cNvSpPr/>
            <p:nvPr/>
          </p:nvSpPr>
          <p:spPr>
            <a:xfrm>
              <a:off x="5214448" y="3234278"/>
              <a:ext cx="1068600" cy="10686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581" name="Google Shape;581;g7709033c02_0_64"/>
            <p:cNvSpPr txBox="1"/>
            <p:nvPr/>
          </p:nvSpPr>
          <p:spPr>
            <a:xfrm>
              <a:off x="5367375" y="3402503"/>
              <a:ext cx="762600" cy="7323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900"/>
                <a:buFont typeface="Arial"/>
                <a:buNone/>
              </a:pPr>
              <a:r>
                <a:rPr b="1" lang="en" sz="900">
                  <a:solidFill>
                    <a:srgbClr val="FFFFFF"/>
                  </a:solidFill>
                  <a:latin typeface="Barlow"/>
                  <a:ea typeface="Barlow"/>
                  <a:cs typeface="Barlow"/>
                  <a:sym typeface="Barlow"/>
                </a:rPr>
                <a:t>...</a:t>
              </a:r>
              <a:endParaRPr b="1" i="0" sz="900" u="none" cap="none" strike="noStrike">
                <a:solidFill>
                  <a:srgbClr val="FFFFFF"/>
                </a:solidFill>
                <a:latin typeface="Barlow"/>
                <a:ea typeface="Barlow"/>
                <a:cs typeface="Barlow"/>
                <a:sym typeface="Barlow"/>
              </a:endParaRPr>
            </a:p>
          </p:txBody>
        </p:sp>
      </p:grpSp>
      <p:grpSp>
        <p:nvGrpSpPr>
          <p:cNvPr id="582" name="Google Shape;582;g7709033c02_0_64"/>
          <p:cNvGrpSpPr/>
          <p:nvPr/>
        </p:nvGrpSpPr>
        <p:grpSpPr>
          <a:xfrm>
            <a:off x="2819880" y="1273952"/>
            <a:ext cx="913332" cy="920278"/>
            <a:chOff x="2859873" y="853971"/>
            <a:chExt cx="1068600" cy="1068600"/>
          </a:xfrm>
        </p:grpSpPr>
        <p:sp>
          <p:nvSpPr>
            <p:cNvPr id="583" name="Google Shape;583;g7709033c02_0_64"/>
            <p:cNvSpPr/>
            <p:nvPr/>
          </p:nvSpPr>
          <p:spPr>
            <a:xfrm>
              <a:off x="2859873" y="853971"/>
              <a:ext cx="1068600" cy="10686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584" name="Google Shape;584;g7709033c02_0_64"/>
            <p:cNvSpPr txBox="1"/>
            <p:nvPr/>
          </p:nvSpPr>
          <p:spPr>
            <a:xfrm>
              <a:off x="2958833" y="1126514"/>
              <a:ext cx="870600" cy="5235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900"/>
                <a:buFont typeface="Arial"/>
                <a:buNone/>
              </a:pPr>
              <a:r>
                <a:rPr b="1" lang="en" sz="800">
                  <a:solidFill>
                    <a:srgbClr val="FFFFFF"/>
                  </a:solidFill>
                  <a:latin typeface="Barlow"/>
                  <a:ea typeface="Barlow"/>
                  <a:cs typeface="Barlow"/>
                  <a:sym typeface="Barlow"/>
                </a:rPr>
                <a:t>Homestate is </a:t>
              </a:r>
              <a:r>
                <a:rPr b="1" lang="en" sz="800">
                  <a:solidFill>
                    <a:srgbClr val="FFFFFF"/>
                  </a:solidFill>
                  <a:latin typeface="Barlow"/>
                  <a:ea typeface="Barlow"/>
                  <a:cs typeface="Barlow"/>
                  <a:sym typeface="Barlow"/>
                </a:rPr>
                <a:t>CT</a:t>
              </a:r>
              <a:endParaRPr b="1" sz="800">
                <a:solidFill>
                  <a:srgbClr val="FFFFFF"/>
                </a:solidFill>
                <a:latin typeface="Barlow"/>
                <a:ea typeface="Barlow"/>
                <a:cs typeface="Barlow"/>
                <a:sym typeface="Barlow"/>
              </a:endParaRPr>
            </a:p>
          </p:txBody>
        </p:sp>
      </p:grpSp>
      <p:grpSp>
        <p:nvGrpSpPr>
          <p:cNvPr id="585" name="Google Shape;585;g7709033c02_0_64"/>
          <p:cNvGrpSpPr/>
          <p:nvPr/>
        </p:nvGrpSpPr>
        <p:grpSpPr>
          <a:xfrm>
            <a:off x="4201395" y="2654789"/>
            <a:ext cx="913332" cy="920278"/>
            <a:chOff x="5214448" y="3234278"/>
            <a:chExt cx="1068600" cy="1068600"/>
          </a:xfrm>
        </p:grpSpPr>
        <p:sp>
          <p:nvSpPr>
            <p:cNvPr id="586" name="Google Shape;586;g7709033c02_0_64"/>
            <p:cNvSpPr/>
            <p:nvPr/>
          </p:nvSpPr>
          <p:spPr>
            <a:xfrm>
              <a:off x="5214448" y="3234278"/>
              <a:ext cx="1068600" cy="10686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587" name="Google Shape;587;g7709033c02_0_64"/>
            <p:cNvSpPr txBox="1"/>
            <p:nvPr/>
          </p:nvSpPr>
          <p:spPr>
            <a:xfrm>
              <a:off x="5367375" y="3402503"/>
              <a:ext cx="762600" cy="7323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900"/>
                <a:buFont typeface="Arial"/>
                <a:buNone/>
              </a:pPr>
              <a:r>
                <a:rPr b="1" lang="en" sz="900">
                  <a:solidFill>
                    <a:srgbClr val="FFFFFF"/>
                  </a:solidFill>
                  <a:latin typeface="Barlow"/>
                  <a:ea typeface="Barlow"/>
                  <a:cs typeface="Barlow"/>
                  <a:sym typeface="Barlow"/>
                </a:rPr>
                <a:t>o</a:t>
              </a:r>
              <a:r>
                <a:rPr b="1" lang="en" sz="900">
                  <a:solidFill>
                    <a:srgbClr val="FFFFFF"/>
                  </a:solidFill>
                  <a:latin typeface="Barlow"/>
                  <a:ea typeface="Barlow"/>
                  <a:cs typeface="Barlow"/>
                  <a:sym typeface="Barlow"/>
                </a:rPr>
                <a:t>wn cars</a:t>
              </a:r>
              <a:endParaRPr b="1" sz="900">
                <a:solidFill>
                  <a:srgbClr val="FFFFFF"/>
                </a:solidFill>
                <a:latin typeface="Barlow"/>
                <a:ea typeface="Barlow"/>
                <a:cs typeface="Barlow"/>
                <a:sym typeface="Barlow"/>
              </a:endParaRPr>
            </a:p>
          </p:txBody>
        </p:sp>
      </p:grpSp>
      <p:sp>
        <p:nvSpPr>
          <p:cNvPr id="588" name="Google Shape;588;g7709033c02_0_64"/>
          <p:cNvSpPr txBox="1"/>
          <p:nvPr/>
        </p:nvSpPr>
        <p:spPr>
          <a:xfrm>
            <a:off x="4967400" y="4077538"/>
            <a:ext cx="4176600" cy="9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Barlow"/>
                <a:ea typeface="Barlow"/>
                <a:cs typeface="Barlow"/>
                <a:sym typeface="Barlow"/>
              </a:rPr>
              <a:t>XGBoost and Random Forest </a:t>
            </a:r>
            <a:r>
              <a:rPr lang="en" sz="1000">
                <a:solidFill>
                  <a:schemeClr val="dk1"/>
                </a:solidFill>
                <a:latin typeface="Barlow"/>
                <a:ea typeface="Barlow"/>
                <a:cs typeface="Barlow"/>
                <a:sym typeface="Barlow"/>
              </a:rPr>
              <a:t>show visits is important </a:t>
            </a:r>
            <a:endParaRPr sz="1000">
              <a:solidFill>
                <a:schemeClr val="dk1"/>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000"/>
              <a:buFont typeface="Arial"/>
              <a:buNone/>
            </a:pPr>
            <a:r>
              <a:t/>
            </a:r>
            <a:endParaRPr sz="1000">
              <a:latin typeface="Barlow"/>
              <a:ea typeface="Barlow"/>
              <a:cs typeface="Barlow"/>
              <a:sym typeface="Barlow"/>
            </a:endParaRPr>
          </a:p>
          <a:p>
            <a:pPr indent="-292100" lvl="0" marL="457200" marR="0" rtl="0" algn="l">
              <a:lnSpc>
                <a:spcPct val="100000"/>
              </a:lnSpc>
              <a:spcBef>
                <a:spcPts val="0"/>
              </a:spcBef>
              <a:spcAft>
                <a:spcPts val="0"/>
              </a:spcAft>
              <a:buSzPts val="1000"/>
              <a:buFont typeface="Barlow"/>
              <a:buAutoNum type="arabicPeriod"/>
            </a:pPr>
            <a:r>
              <a:rPr lang="en" sz="1000">
                <a:latin typeface="Barlow"/>
                <a:ea typeface="Barlow"/>
                <a:cs typeface="Barlow"/>
                <a:sym typeface="Barlow"/>
              </a:rPr>
              <a:t>Amusement park lovers</a:t>
            </a:r>
            <a:endParaRPr sz="1000">
              <a:latin typeface="Barlow"/>
              <a:ea typeface="Barlow"/>
              <a:cs typeface="Barlow"/>
              <a:sym typeface="Barlow"/>
            </a:endParaRPr>
          </a:p>
          <a:p>
            <a:pPr indent="0" lvl="0" marL="0" marR="0" rtl="0" algn="l">
              <a:lnSpc>
                <a:spcPct val="100000"/>
              </a:lnSpc>
              <a:spcBef>
                <a:spcPts val="0"/>
              </a:spcBef>
              <a:spcAft>
                <a:spcPts val="0"/>
              </a:spcAft>
              <a:buClr>
                <a:srgbClr val="000000"/>
              </a:buClr>
              <a:buSzPts val="1000"/>
              <a:buFont typeface="Arial"/>
              <a:buNone/>
            </a:pPr>
            <a:r>
              <a:t/>
            </a:r>
            <a:endParaRPr sz="1000">
              <a:latin typeface="Barlow"/>
              <a:ea typeface="Barlow"/>
              <a:cs typeface="Barlow"/>
              <a:sym typeface="Barlow"/>
            </a:endParaRPr>
          </a:p>
          <a:p>
            <a:pPr indent="0" lvl="0" marL="0" marR="0" rtl="0" algn="l">
              <a:lnSpc>
                <a:spcPct val="100000"/>
              </a:lnSpc>
              <a:spcBef>
                <a:spcPts val="0"/>
              </a:spcBef>
              <a:spcAft>
                <a:spcPts val="0"/>
              </a:spcAft>
              <a:buClr>
                <a:srgbClr val="000000"/>
              </a:buClr>
              <a:buSzPts val="1000"/>
              <a:buFont typeface="Arial"/>
              <a:buNone/>
            </a:pPr>
            <a:r>
              <a:rPr lang="en" sz="1000">
                <a:latin typeface="Barlow"/>
                <a:ea typeface="Barlow"/>
                <a:cs typeface="Barlow"/>
                <a:sym typeface="Barlow"/>
              </a:rPr>
              <a:t>Promote to someone</a:t>
            </a:r>
            <a:r>
              <a:rPr b="1" lang="en" sz="1000">
                <a:latin typeface="Barlow"/>
                <a:ea typeface="Barlow"/>
                <a:cs typeface="Barlow"/>
                <a:sym typeface="Barlow"/>
              </a:rPr>
              <a:t> visits a lot times </a:t>
            </a:r>
            <a:r>
              <a:rPr lang="en" sz="1000">
                <a:latin typeface="Barlow"/>
                <a:ea typeface="Barlow"/>
                <a:cs typeface="Barlow"/>
                <a:sym typeface="Barlow"/>
              </a:rPr>
              <a:t>but no family season passes</a:t>
            </a:r>
            <a:endParaRPr sz="1000">
              <a:latin typeface="Barlow"/>
              <a:ea typeface="Barlow"/>
              <a:cs typeface="Barlow"/>
              <a:sym typeface="Barlow"/>
            </a:endParaRPr>
          </a:p>
        </p:txBody>
      </p:sp>
      <p:sp>
        <p:nvSpPr>
          <p:cNvPr id="589" name="Google Shape;589;g7709033c02_0_64"/>
          <p:cNvSpPr txBox="1"/>
          <p:nvPr/>
        </p:nvSpPr>
        <p:spPr>
          <a:xfrm>
            <a:off x="4703550" y="644625"/>
            <a:ext cx="4176600" cy="165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chemeClr val="dk1"/>
                </a:solidFill>
                <a:latin typeface="Barlow"/>
                <a:ea typeface="Barlow"/>
                <a:cs typeface="Barlow"/>
                <a:sym typeface="Barlow"/>
              </a:rPr>
              <a:t>Three models show </a:t>
            </a:r>
            <a:r>
              <a:rPr lang="en" sz="1000">
                <a:solidFill>
                  <a:schemeClr val="dk1"/>
                </a:solidFill>
                <a:latin typeface="Barlow"/>
                <a:ea typeface="Barlow"/>
                <a:cs typeface="Barlow"/>
                <a:sym typeface="Barlow"/>
              </a:rPr>
              <a:t>homestate_NJ is important, but </a:t>
            </a:r>
            <a:r>
              <a:rPr lang="en" sz="1000">
                <a:latin typeface="Barlow"/>
                <a:ea typeface="Barlow"/>
                <a:cs typeface="Barlow"/>
                <a:sym typeface="Barlow"/>
              </a:rPr>
              <a:t>both homestate_NJ and homestate_NY have negative coefficients in Logistics Regression </a:t>
            </a:r>
            <a:endParaRPr sz="1000">
              <a:latin typeface="Barlow"/>
              <a:ea typeface="Barlow"/>
              <a:cs typeface="Barlow"/>
              <a:sym typeface="Barlow"/>
            </a:endParaRPr>
          </a:p>
          <a:p>
            <a:pPr indent="0" lvl="0" marL="0" marR="0" rtl="0" algn="l">
              <a:lnSpc>
                <a:spcPct val="100000"/>
              </a:lnSpc>
              <a:spcBef>
                <a:spcPts val="0"/>
              </a:spcBef>
              <a:spcAft>
                <a:spcPts val="0"/>
              </a:spcAft>
              <a:buClr>
                <a:srgbClr val="000000"/>
              </a:buClr>
              <a:buSzPts val="1000"/>
              <a:buFont typeface="Arial"/>
              <a:buNone/>
            </a:pPr>
            <a:r>
              <a:t/>
            </a:r>
            <a:endParaRPr sz="1000">
              <a:latin typeface="Barlow"/>
              <a:ea typeface="Barlow"/>
              <a:cs typeface="Barlow"/>
              <a:sym typeface="Barlow"/>
            </a:endParaRPr>
          </a:p>
          <a:p>
            <a:pPr indent="-292100" lvl="0" marL="457200" marR="0" rtl="0" algn="l">
              <a:lnSpc>
                <a:spcPct val="100000"/>
              </a:lnSpc>
              <a:spcBef>
                <a:spcPts val="0"/>
              </a:spcBef>
              <a:spcAft>
                <a:spcPts val="0"/>
              </a:spcAft>
              <a:buSzPts val="1000"/>
              <a:buFont typeface="Barlow"/>
              <a:buAutoNum type="arabicPeriod"/>
            </a:pPr>
            <a:r>
              <a:rPr lang="en" sz="1000">
                <a:latin typeface="Barlow"/>
                <a:ea typeface="Barlow"/>
                <a:cs typeface="Barlow"/>
                <a:sym typeface="Barlow"/>
              </a:rPr>
              <a:t>Customers in New York and New Jersey are busy with works. </a:t>
            </a:r>
            <a:endParaRPr sz="1000">
              <a:latin typeface="Barlow"/>
              <a:ea typeface="Barlow"/>
              <a:cs typeface="Barlow"/>
              <a:sym typeface="Barlow"/>
            </a:endParaRPr>
          </a:p>
          <a:p>
            <a:pPr indent="-292100" lvl="0" marL="457200" marR="0" rtl="0" algn="l">
              <a:lnSpc>
                <a:spcPct val="100000"/>
              </a:lnSpc>
              <a:spcBef>
                <a:spcPts val="0"/>
              </a:spcBef>
              <a:spcAft>
                <a:spcPts val="0"/>
              </a:spcAft>
              <a:buSzPts val="1000"/>
              <a:buFont typeface="Barlow"/>
              <a:buAutoNum type="arabicPeriod"/>
            </a:pPr>
            <a:r>
              <a:rPr lang="en" sz="1000">
                <a:latin typeface="Barlow"/>
                <a:ea typeface="Barlow"/>
                <a:cs typeface="Barlow"/>
                <a:sym typeface="Barlow"/>
              </a:rPr>
              <a:t>Fewer family members in New Jersey and New York families</a:t>
            </a:r>
            <a:endParaRPr sz="1000">
              <a:latin typeface="Barlow"/>
              <a:ea typeface="Barlow"/>
              <a:cs typeface="Barlow"/>
              <a:sym typeface="Barlow"/>
            </a:endParaRPr>
          </a:p>
          <a:p>
            <a:pPr indent="0" lvl="0" marL="0" marR="0" rtl="0" algn="l">
              <a:lnSpc>
                <a:spcPct val="100000"/>
              </a:lnSpc>
              <a:spcBef>
                <a:spcPts val="0"/>
              </a:spcBef>
              <a:spcAft>
                <a:spcPts val="0"/>
              </a:spcAft>
              <a:buClr>
                <a:srgbClr val="000000"/>
              </a:buClr>
              <a:buSzPts val="1000"/>
              <a:buFont typeface="Arial"/>
              <a:buNone/>
            </a:pPr>
            <a:r>
              <a:t/>
            </a:r>
            <a:endParaRPr sz="1000">
              <a:latin typeface="Barlow"/>
              <a:ea typeface="Barlow"/>
              <a:cs typeface="Barlow"/>
              <a:sym typeface="Barlow"/>
            </a:endParaRPr>
          </a:p>
          <a:p>
            <a:pPr indent="0" lvl="0" marL="0" marR="0" rtl="0" algn="l">
              <a:lnSpc>
                <a:spcPct val="100000"/>
              </a:lnSpc>
              <a:spcBef>
                <a:spcPts val="0"/>
              </a:spcBef>
              <a:spcAft>
                <a:spcPts val="0"/>
              </a:spcAft>
              <a:buClr>
                <a:srgbClr val="000000"/>
              </a:buClr>
              <a:buSzPts val="1000"/>
              <a:buFont typeface="Arial"/>
              <a:buNone/>
            </a:pPr>
            <a:r>
              <a:rPr lang="en" sz="1000">
                <a:solidFill>
                  <a:schemeClr val="dk1"/>
                </a:solidFill>
                <a:latin typeface="Barlow"/>
                <a:ea typeface="Barlow"/>
                <a:cs typeface="Barlow"/>
                <a:sym typeface="Barlow"/>
              </a:rPr>
              <a:t>Promote to customers </a:t>
            </a:r>
            <a:r>
              <a:rPr b="1" lang="en" sz="1000">
                <a:solidFill>
                  <a:schemeClr val="dk1"/>
                </a:solidFill>
                <a:latin typeface="Barlow"/>
                <a:ea typeface="Barlow"/>
                <a:cs typeface="Barlow"/>
                <a:sym typeface="Barlow"/>
              </a:rPr>
              <a:t>living in Connecticut</a:t>
            </a:r>
            <a:r>
              <a:rPr lang="en" sz="1000">
                <a:solidFill>
                  <a:schemeClr val="dk1"/>
                </a:solidFill>
                <a:latin typeface="Barlow"/>
                <a:ea typeface="Barlow"/>
                <a:cs typeface="Barlow"/>
                <a:sym typeface="Barlow"/>
              </a:rPr>
              <a:t> but no family season passes</a:t>
            </a:r>
            <a:endParaRPr sz="1000">
              <a:latin typeface="Barlow"/>
              <a:ea typeface="Barlow"/>
              <a:cs typeface="Barlow"/>
              <a:sym typeface="Barlow"/>
            </a:endParaRPr>
          </a:p>
        </p:txBody>
      </p:sp>
      <p:sp>
        <p:nvSpPr>
          <p:cNvPr id="590" name="Google Shape;590;g7709033c02_0_64"/>
          <p:cNvSpPr txBox="1"/>
          <p:nvPr/>
        </p:nvSpPr>
        <p:spPr>
          <a:xfrm>
            <a:off x="5672700" y="2496050"/>
            <a:ext cx="3542400" cy="10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000">
                <a:latin typeface="Barlow"/>
                <a:ea typeface="Barlow"/>
                <a:cs typeface="Barlow"/>
                <a:sym typeface="Barlow"/>
              </a:rPr>
              <a:t>Three models show own_car is important</a:t>
            </a:r>
            <a:endParaRPr sz="1000">
              <a:latin typeface="Barlow"/>
              <a:ea typeface="Barlow"/>
              <a:cs typeface="Barlow"/>
              <a:sym typeface="Barlow"/>
            </a:endParaRPr>
          </a:p>
          <a:p>
            <a:pPr indent="0" lvl="0" marL="0" marR="0" rtl="0" algn="l">
              <a:lnSpc>
                <a:spcPct val="100000"/>
              </a:lnSpc>
              <a:spcBef>
                <a:spcPts val="0"/>
              </a:spcBef>
              <a:spcAft>
                <a:spcPts val="0"/>
              </a:spcAft>
              <a:buNone/>
            </a:pPr>
            <a:r>
              <a:t/>
            </a:r>
            <a:endParaRPr sz="1000">
              <a:latin typeface="Barlow"/>
              <a:ea typeface="Barlow"/>
              <a:cs typeface="Barlow"/>
              <a:sym typeface="Barlow"/>
            </a:endParaRPr>
          </a:p>
          <a:p>
            <a:pPr indent="-292100" lvl="0" marL="457200" marR="0" rtl="0" algn="l">
              <a:lnSpc>
                <a:spcPct val="100000"/>
              </a:lnSpc>
              <a:spcBef>
                <a:spcPts val="0"/>
              </a:spcBef>
              <a:spcAft>
                <a:spcPts val="0"/>
              </a:spcAft>
              <a:buClr>
                <a:srgbClr val="000000"/>
              </a:buClr>
              <a:buSzPts val="1000"/>
              <a:buFont typeface="Barlow"/>
              <a:buAutoNum type="arabicPeriod"/>
            </a:pPr>
            <a:r>
              <a:rPr lang="en" sz="1000">
                <a:latin typeface="Barlow"/>
                <a:ea typeface="Barlow"/>
                <a:cs typeface="Barlow"/>
                <a:sym typeface="Barlow"/>
              </a:rPr>
              <a:t>Convenience</a:t>
            </a:r>
            <a:r>
              <a:rPr lang="en" sz="1000">
                <a:latin typeface="Barlow"/>
                <a:ea typeface="Barlow"/>
                <a:cs typeface="Barlow"/>
                <a:sym typeface="Barlow"/>
              </a:rPr>
              <a:t> </a:t>
            </a:r>
            <a:endParaRPr sz="1000">
              <a:latin typeface="Barlow"/>
              <a:ea typeface="Barlow"/>
              <a:cs typeface="Barlow"/>
              <a:sym typeface="Barlow"/>
            </a:endParaRPr>
          </a:p>
          <a:p>
            <a:pPr indent="-292100" lvl="0" marL="457200" marR="0" rtl="0" algn="l">
              <a:lnSpc>
                <a:spcPct val="100000"/>
              </a:lnSpc>
              <a:spcBef>
                <a:spcPts val="0"/>
              </a:spcBef>
              <a:spcAft>
                <a:spcPts val="0"/>
              </a:spcAft>
              <a:buSzPts val="1000"/>
              <a:buFont typeface="Barlow"/>
              <a:buAutoNum type="arabicPeriod"/>
            </a:pPr>
            <a:r>
              <a:rPr lang="en" sz="1000">
                <a:latin typeface="Barlow"/>
                <a:ea typeface="Barlow"/>
                <a:cs typeface="Barlow"/>
                <a:sym typeface="Barlow"/>
              </a:rPr>
              <a:t>More beneficial for big families</a:t>
            </a:r>
            <a:endParaRPr sz="1000">
              <a:latin typeface="Barlow"/>
              <a:ea typeface="Barlow"/>
              <a:cs typeface="Barlow"/>
              <a:sym typeface="Barlow"/>
            </a:endParaRPr>
          </a:p>
          <a:p>
            <a:pPr indent="0" lvl="0" marL="457200" marR="0" rtl="0" algn="l">
              <a:lnSpc>
                <a:spcPct val="100000"/>
              </a:lnSpc>
              <a:spcBef>
                <a:spcPts val="0"/>
              </a:spcBef>
              <a:spcAft>
                <a:spcPts val="0"/>
              </a:spcAft>
              <a:buNone/>
            </a:pPr>
            <a:r>
              <a:t/>
            </a:r>
            <a:endParaRPr sz="1000">
              <a:latin typeface="Barlow"/>
              <a:ea typeface="Barlow"/>
              <a:cs typeface="Barlow"/>
              <a:sym typeface="Barlow"/>
            </a:endParaRPr>
          </a:p>
          <a:p>
            <a:pPr indent="0" lvl="0" marL="0" marR="0" rtl="0" algn="l">
              <a:lnSpc>
                <a:spcPct val="100000"/>
              </a:lnSpc>
              <a:spcBef>
                <a:spcPts val="0"/>
              </a:spcBef>
              <a:spcAft>
                <a:spcPts val="0"/>
              </a:spcAft>
              <a:buNone/>
            </a:pPr>
            <a:r>
              <a:rPr lang="en" sz="1000">
                <a:latin typeface="Barlow"/>
                <a:ea typeface="Barlow"/>
                <a:cs typeface="Barlow"/>
                <a:sym typeface="Barlow"/>
              </a:rPr>
              <a:t>Promote to </a:t>
            </a:r>
            <a:r>
              <a:rPr b="1" lang="en" sz="1000">
                <a:latin typeface="Barlow"/>
                <a:ea typeface="Barlow"/>
                <a:cs typeface="Barlow"/>
                <a:sym typeface="Barlow"/>
              </a:rPr>
              <a:t>families with cars</a:t>
            </a:r>
            <a:r>
              <a:rPr lang="en" sz="1000">
                <a:latin typeface="Barlow"/>
                <a:ea typeface="Barlow"/>
                <a:cs typeface="Barlow"/>
                <a:sym typeface="Barlow"/>
              </a:rPr>
              <a:t> </a:t>
            </a:r>
            <a:r>
              <a:rPr lang="en" sz="1000">
                <a:solidFill>
                  <a:schemeClr val="dk1"/>
                </a:solidFill>
                <a:latin typeface="Barlow"/>
                <a:ea typeface="Barlow"/>
                <a:cs typeface="Barlow"/>
                <a:sym typeface="Barlow"/>
              </a:rPr>
              <a:t>but no family season passes</a:t>
            </a:r>
            <a:endParaRPr sz="1000">
              <a:solidFill>
                <a:schemeClr val="dk1"/>
              </a:solidFill>
              <a:latin typeface="Barlow"/>
              <a:ea typeface="Barlow"/>
              <a:cs typeface="Barlow"/>
              <a:sym typeface="Barlow"/>
            </a:endParaRPr>
          </a:p>
          <a:p>
            <a:pPr indent="0" lvl="0" marL="0" marR="0" rtl="0" algn="l">
              <a:lnSpc>
                <a:spcPct val="100000"/>
              </a:lnSpc>
              <a:spcBef>
                <a:spcPts val="0"/>
              </a:spcBef>
              <a:spcAft>
                <a:spcPts val="0"/>
              </a:spcAft>
              <a:buNone/>
            </a:pPr>
            <a:r>
              <a:t/>
            </a:r>
            <a:endParaRPr sz="1000">
              <a:latin typeface="Barlow"/>
              <a:ea typeface="Barlow"/>
              <a:cs typeface="Barlow"/>
              <a:sym typeface="Barlow"/>
            </a:endParaRPr>
          </a:p>
        </p:txBody>
      </p:sp>
      <p:cxnSp>
        <p:nvCxnSpPr>
          <p:cNvPr id="591" name="Google Shape;591;g7709033c02_0_64"/>
          <p:cNvCxnSpPr/>
          <p:nvPr/>
        </p:nvCxnSpPr>
        <p:spPr>
          <a:xfrm>
            <a:off x="4241196" y="1356684"/>
            <a:ext cx="234300" cy="4200"/>
          </a:xfrm>
          <a:prstGeom prst="straightConnector1">
            <a:avLst/>
          </a:prstGeom>
          <a:noFill/>
          <a:ln cap="flat" cmpd="sng" w="9525">
            <a:solidFill>
              <a:srgbClr val="666666"/>
            </a:solidFill>
            <a:prstDash val="solid"/>
            <a:round/>
            <a:headEnd len="sm" w="sm" type="none"/>
            <a:tailEnd len="med" w="med" type="triangle"/>
          </a:ln>
        </p:spPr>
      </p:cxnSp>
      <p:cxnSp>
        <p:nvCxnSpPr>
          <p:cNvPr id="592" name="Google Shape;592;g7709033c02_0_64"/>
          <p:cNvCxnSpPr/>
          <p:nvPr/>
        </p:nvCxnSpPr>
        <p:spPr>
          <a:xfrm>
            <a:off x="5329524" y="3029311"/>
            <a:ext cx="234300" cy="4200"/>
          </a:xfrm>
          <a:prstGeom prst="straightConnector1">
            <a:avLst/>
          </a:prstGeom>
          <a:noFill/>
          <a:ln cap="flat" cmpd="sng" w="9525">
            <a:solidFill>
              <a:srgbClr val="666666"/>
            </a:solidFill>
            <a:prstDash val="solid"/>
            <a:round/>
            <a:headEnd len="sm" w="sm" type="none"/>
            <a:tailEnd len="med" w="med" type="triangle"/>
          </a:ln>
        </p:spPr>
      </p:cxnSp>
      <p:cxnSp>
        <p:nvCxnSpPr>
          <p:cNvPr id="593" name="Google Shape;593;g7709033c02_0_64"/>
          <p:cNvCxnSpPr/>
          <p:nvPr/>
        </p:nvCxnSpPr>
        <p:spPr>
          <a:xfrm>
            <a:off x="4109049" y="4550936"/>
            <a:ext cx="234300" cy="4200"/>
          </a:xfrm>
          <a:prstGeom prst="straightConnector1">
            <a:avLst/>
          </a:prstGeom>
          <a:noFill/>
          <a:ln cap="flat" cmpd="sng" w="9525">
            <a:solidFill>
              <a:srgbClr val="666666"/>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g770bd52d69_0_1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9" name="Google Shape;599;g770bd52d69_0_125"/>
          <p:cNvPicPr preferRelativeResize="0"/>
          <p:nvPr/>
        </p:nvPicPr>
        <p:blipFill>
          <a:blip r:embed="rId3">
            <a:alphaModFix/>
          </a:blip>
          <a:stretch>
            <a:fillRect/>
          </a:stretch>
        </p:blipFill>
        <p:spPr>
          <a:xfrm>
            <a:off x="900100" y="1782900"/>
            <a:ext cx="7343025" cy="2928675"/>
          </a:xfrm>
          <a:prstGeom prst="rect">
            <a:avLst/>
          </a:prstGeom>
          <a:noFill/>
          <a:ln>
            <a:noFill/>
          </a:ln>
        </p:spPr>
      </p:pic>
      <p:pic>
        <p:nvPicPr>
          <p:cNvPr id="600" name="Google Shape;600;g770bd52d69_0_125"/>
          <p:cNvPicPr preferRelativeResize="0"/>
          <p:nvPr/>
        </p:nvPicPr>
        <p:blipFill>
          <a:blip r:embed="rId4">
            <a:alphaModFix/>
          </a:blip>
          <a:stretch>
            <a:fillRect/>
          </a:stretch>
        </p:blipFill>
        <p:spPr>
          <a:xfrm>
            <a:off x="8599500" y="4440172"/>
            <a:ext cx="544510" cy="703325"/>
          </a:xfrm>
          <a:prstGeom prst="rect">
            <a:avLst/>
          </a:prstGeom>
          <a:noFill/>
          <a:ln>
            <a:noFill/>
          </a:ln>
        </p:spPr>
      </p:pic>
      <p:pic>
        <p:nvPicPr>
          <p:cNvPr id="601" name="Google Shape;601;g770bd52d69_0_125"/>
          <p:cNvPicPr preferRelativeResize="0"/>
          <p:nvPr/>
        </p:nvPicPr>
        <p:blipFill>
          <a:blip r:embed="rId4">
            <a:alphaModFix/>
          </a:blip>
          <a:stretch>
            <a:fillRect/>
          </a:stretch>
        </p:blipFill>
        <p:spPr>
          <a:xfrm>
            <a:off x="0" y="-3"/>
            <a:ext cx="544510" cy="703325"/>
          </a:xfrm>
          <a:prstGeom prst="rect">
            <a:avLst/>
          </a:prstGeom>
          <a:noFill/>
          <a:ln>
            <a:noFill/>
          </a:ln>
        </p:spPr>
      </p:pic>
      <p:pic>
        <p:nvPicPr>
          <p:cNvPr id="602" name="Google Shape;602;g770bd52d69_0_125"/>
          <p:cNvPicPr preferRelativeResize="0"/>
          <p:nvPr/>
        </p:nvPicPr>
        <p:blipFill>
          <a:blip r:embed="rId4">
            <a:alphaModFix/>
          </a:blip>
          <a:stretch>
            <a:fillRect/>
          </a:stretch>
        </p:blipFill>
        <p:spPr>
          <a:xfrm>
            <a:off x="8599500" y="-3"/>
            <a:ext cx="544510" cy="703325"/>
          </a:xfrm>
          <a:prstGeom prst="rect">
            <a:avLst/>
          </a:prstGeom>
          <a:noFill/>
          <a:ln>
            <a:noFill/>
          </a:ln>
        </p:spPr>
      </p:pic>
      <p:pic>
        <p:nvPicPr>
          <p:cNvPr id="603" name="Google Shape;603;g770bd52d69_0_125"/>
          <p:cNvPicPr preferRelativeResize="0"/>
          <p:nvPr/>
        </p:nvPicPr>
        <p:blipFill>
          <a:blip r:embed="rId4">
            <a:alphaModFix/>
          </a:blip>
          <a:stretch>
            <a:fillRect/>
          </a:stretch>
        </p:blipFill>
        <p:spPr>
          <a:xfrm>
            <a:off x="0" y="4440172"/>
            <a:ext cx="544510" cy="703325"/>
          </a:xfrm>
          <a:prstGeom prst="rect">
            <a:avLst/>
          </a:prstGeom>
          <a:noFill/>
          <a:ln>
            <a:noFill/>
          </a:ln>
        </p:spPr>
      </p:pic>
      <p:sp>
        <p:nvSpPr>
          <p:cNvPr id="604" name="Google Shape;604;g770bd52d69_0_125"/>
          <p:cNvSpPr/>
          <p:nvPr/>
        </p:nvSpPr>
        <p:spPr>
          <a:xfrm>
            <a:off x="3379500" y="736900"/>
            <a:ext cx="5664600" cy="870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latin typeface="Barlow"/>
                <a:ea typeface="Barlow"/>
                <a:cs typeface="Barlow"/>
                <a:sym typeface="Barlow"/>
              </a:rPr>
              <a:t>Upmarket Pricing</a:t>
            </a:r>
            <a:endParaRPr b="1" sz="3000">
              <a:latin typeface="Barlow"/>
              <a:ea typeface="Barlow"/>
              <a:cs typeface="Barlow"/>
              <a:sym typeface="Barlow"/>
            </a:endParaRPr>
          </a:p>
        </p:txBody>
      </p:sp>
      <p:grpSp>
        <p:nvGrpSpPr>
          <p:cNvPr id="605" name="Google Shape;605;g770bd52d69_0_125"/>
          <p:cNvGrpSpPr/>
          <p:nvPr/>
        </p:nvGrpSpPr>
        <p:grpSpPr>
          <a:xfrm>
            <a:off x="2761481" y="898476"/>
            <a:ext cx="450641" cy="573880"/>
            <a:chOff x="1246775" y="910975"/>
            <a:chExt cx="439650" cy="523900"/>
          </a:xfrm>
        </p:grpSpPr>
        <p:sp>
          <p:nvSpPr>
            <p:cNvPr id="606" name="Google Shape;606;g770bd52d69_0_125"/>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770bd52d69_0_125"/>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g770bd52d69_0_125"/>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9" name="Google Shape;609;g770bd52d69_0_125"/>
          <p:cNvSpPr txBox="1"/>
          <p:nvPr/>
        </p:nvSpPr>
        <p:spPr>
          <a:xfrm>
            <a:off x="2802600" y="860950"/>
            <a:ext cx="28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Barlow"/>
                <a:ea typeface="Barlow"/>
                <a:cs typeface="Barlow"/>
                <a:sym typeface="Barlow"/>
              </a:rPr>
              <a:t>7</a:t>
            </a:r>
            <a:endParaRPr>
              <a:latin typeface="Quattrocento Sans"/>
              <a:ea typeface="Quattrocento Sans"/>
              <a:cs typeface="Quattrocento Sans"/>
              <a:sym typeface="Quattrocento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3" name="Shape 613"/>
        <p:cNvGrpSpPr/>
        <p:nvPr/>
      </p:nvGrpSpPr>
      <p:grpSpPr>
        <a:xfrm>
          <a:off x="0" y="0"/>
          <a:ext cx="0" cy="0"/>
          <a:chOff x="0" y="0"/>
          <a:chExt cx="0" cy="0"/>
        </a:xfrm>
      </p:grpSpPr>
      <p:sp>
        <p:nvSpPr>
          <p:cNvPr id="614" name="Google Shape;614;g76da6267de_2_34"/>
          <p:cNvSpPr txBox="1"/>
          <p:nvPr>
            <p:ph type="title"/>
          </p:nvPr>
        </p:nvSpPr>
        <p:spPr>
          <a:xfrm>
            <a:off x="884350" y="394525"/>
            <a:ext cx="70740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Upmarket Pricing</a:t>
            </a:r>
            <a:endParaRPr sz="3000">
              <a:solidFill>
                <a:srgbClr val="FFFFFF"/>
              </a:solidFill>
            </a:endParaRPr>
          </a:p>
        </p:txBody>
      </p:sp>
      <p:grpSp>
        <p:nvGrpSpPr>
          <p:cNvPr id="615" name="Google Shape;615;g76da6267de_2_34"/>
          <p:cNvGrpSpPr/>
          <p:nvPr/>
        </p:nvGrpSpPr>
        <p:grpSpPr>
          <a:xfrm>
            <a:off x="8090913" y="590032"/>
            <a:ext cx="431172" cy="413599"/>
            <a:chOff x="5241175" y="4959100"/>
            <a:chExt cx="539775" cy="517775"/>
          </a:xfrm>
        </p:grpSpPr>
        <p:sp>
          <p:nvSpPr>
            <p:cNvPr id="616" name="Google Shape;616;g76da6267de_2_3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g76da6267de_2_3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76da6267de_2_3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g76da6267de_2_3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76da6267de_2_3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76da6267de_2_3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2" name="Google Shape;622;g76da6267de_2_34"/>
          <p:cNvSpPr txBox="1"/>
          <p:nvPr/>
        </p:nvSpPr>
        <p:spPr>
          <a:xfrm>
            <a:off x="5203850" y="1702625"/>
            <a:ext cx="3748800" cy="18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a:p>
            <a:pPr indent="-317500" lvl="0" marL="457200" rtl="0" algn="l">
              <a:spcBef>
                <a:spcPts val="0"/>
              </a:spcBef>
              <a:spcAft>
                <a:spcPts val="0"/>
              </a:spcAft>
              <a:buSzPts val="1400"/>
              <a:buFont typeface="Barlow"/>
              <a:buChar char="●"/>
            </a:pPr>
            <a:r>
              <a:rPr lang="en">
                <a:latin typeface="Barlow"/>
                <a:ea typeface="Barlow"/>
                <a:cs typeface="Barlow"/>
                <a:sym typeface="Barlow"/>
              </a:rPr>
              <a:t>We decided to </a:t>
            </a:r>
            <a:r>
              <a:rPr lang="en">
                <a:latin typeface="Barlow"/>
                <a:ea typeface="Barlow"/>
                <a:cs typeface="Barlow"/>
                <a:sym typeface="Barlow"/>
              </a:rPr>
              <a:t>waive the parking fee for FP customers, which will boost the sales of FP tickets from another dimension. </a:t>
            </a:r>
            <a:endParaRPr>
              <a:latin typeface="Barlow"/>
              <a:ea typeface="Barlow"/>
              <a:cs typeface="Barlow"/>
              <a:sym typeface="Barlow"/>
            </a:endParaRPr>
          </a:p>
          <a:p>
            <a:pPr indent="-317500" lvl="0" marL="457200" rtl="0" algn="l">
              <a:spcBef>
                <a:spcPts val="0"/>
              </a:spcBef>
              <a:spcAft>
                <a:spcPts val="0"/>
              </a:spcAft>
              <a:buSzPts val="1400"/>
              <a:buFont typeface="Barlow"/>
              <a:buChar char="●"/>
            </a:pPr>
            <a:r>
              <a:rPr lang="en">
                <a:latin typeface="Barlow"/>
                <a:ea typeface="Barlow"/>
                <a:cs typeface="Barlow"/>
                <a:sym typeface="Barlow"/>
              </a:rPr>
              <a:t>And give a free FP trial to our subscribed members on their birthdays, so that they could experience the privileges if they haven’t tried before.</a:t>
            </a:r>
            <a:endParaRPr>
              <a:latin typeface="Barlow"/>
              <a:ea typeface="Barlow"/>
              <a:cs typeface="Barlow"/>
              <a:sym typeface="Barlow"/>
            </a:endParaRPr>
          </a:p>
          <a:p>
            <a:pPr indent="0" lvl="0" marL="0" rtl="0" algn="l">
              <a:spcBef>
                <a:spcPts val="0"/>
              </a:spcBef>
              <a:spcAft>
                <a:spcPts val="0"/>
              </a:spcAft>
              <a:buNone/>
            </a:pPr>
            <a:r>
              <a:t/>
            </a:r>
            <a:endParaRPr>
              <a:latin typeface="Barlow"/>
              <a:ea typeface="Barlow"/>
              <a:cs typeface="Barlow"/>
              <a:sym typeface="Barlow"/>
            </a:endParaRPr>
          </a:p>
        </p:txBody>
      </p:sp>
      <p:pic>
        <p:nvPicPr>
          <p:cNvPr id="623" name="Google Shape;623;g76da6267de_2_34"/>
          <p:cNvPicPr preferRelativeResize="0"/>
          <p:nvPr/>
        </p:nvPicPr>
        <p:blipFill>
          <a:blip r:embed="rId3">
            <a:alphaModFix/>
          </a:blip>
          <a:stretch>
            <a:fillRect/>
          </a:stretch>
        </p:blipFill>
        <p:spPr>
          <a:xfrm>
            <a:off x="1278425" y="1732525"/>
            <a:ext cx="4047374" cy="2428425"/>
          </a:xfrm>
          <a:prstGeom prst="rect">
            <a:avLst/>
          </a:prstGeom>
          <a:noFill/>
          <a:ln>
            <a:noFill/>
          </a:ln>
        </p:spPr>
      </p:pic>
      <p:sp>
        <p:nvSpPr>
          <p:cNvPr id="624" name="Google Shape;624;g76da6267de_2_34"/>
          <p:cNvSpPr txBox="1"/>
          <p:nvPr/>
        </p:nvSpPr>
        <p:spPr>
          <a:xfrm>
            <a:off x="1238175" y="4549775"/>
            <a:ext cx="6885600" cy="6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Barlow"/>
                <a:ea typeface="Barlow"/>
                <a:cs typeface="Barlow"/>
                <a:sym typeface="Barlow"/>
              </a:rPr>
              <a:t>Most customers who has come to Lobster Land drive their own cars . </a:t>
            </a:r>
            <a:endParaRPr>
              <a:latin typeface="Barlow"/>
              <a:ea typeface="Barlow"/>
              <a:cs typeface="Barlow"/>
              <a:sym typeface="Barl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Google Shape;629;g84ad3f2eaa_0_0"/>
          <p:cNvSpPr/>
          <p:nvPr/>
        </p:nvSpPr>
        <p:spPr>
          <a:xfrm>
            <a:off x="1660801" y="1154649"/>
            <a:ext cx="7406640" cy="3528360"/>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84ad3f2eaa_0_0"/>
          <p:cNvSpPr txBox="1"/>
          <p:nvPr>
            <p:ph idx="4294967295" type="title"/>
          </p:nvPr>
        </p:nvSpPr>
        <p:spPr>
          <a:xfrm>
            <a:off x="1833450" y="393475"/>
            <a:ext cx="6088200" cy="80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FFB000"/>
                </a:solidFill>
              </a:rPr>
              <a:t>Upmarket</a:t>
            </a:r>
            <a:r>
              <a:rPr lang="en" sz="3000">
                <a:solidFill>
                  <a:schemeClr val="lt1"/>
                </a:solidFill>
              </a:rPr>
              <a:t> </a:t>
            </a:r>
            <a:r>
              <a:rPr lang="en">
                <a:solidFill>
                  <a:srgbClr val="FFB000"/>
                </a:solidFill>
              </a:rPr>
              <a:t>Pricing</a:t>
            </a:r>
            <a:endParaRPr>
              <a:solidFill>
                <a:srgbClr val="FFB000"/>
              </a:solidFill>
            </a:endParaRPr>
          </a:p>
        </p:txBody>
      </p:sp>
      <p:sp>
        <p:nvSpPr>
          <p:cNvPr id="631" name="Google Shape;631;g84ad3f2eaa_0_0"/>
          <p:cNvSpPr/>
          <p:nvPr/>
        </p:nvSpPr>
        <p:spPr>
          <a:xfrm>
            <a:off x="7795100" y="1818550"/>
            <a:ext cx="479100" cy="259500"/>
          </a:xfrm>
          <a:prstGeom prst="wedgeRectCallout">
            <a:avLst>
              <a:gd fmla="val -21713" name="adj1"/>
              <a:gd fmla="val 69480" name="adj2"/>
            </a:avLst>
          </a:pr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Barlow"/>
                <a:ea typeface="Barlow"/>
                <a:cs typeface="Barlow"/>
                <a:sym typeface="Barlow"/>
              </a:rPr>
              <a:t>Tokyo</a:t>
            </a:r>
            <a:endParaRPr b="0" i="0" sz="800" u="none" cap="none" strike="noStrike">
              <a:solidFill>
                <a:srgbClr val="FFFFFF"/>
              </a:solidFill>
              <a:latin typeface="Barlow"/>
              <a:ea typeface="Barlow"/>
              <a:cs typeface="Barlow"/>
              <a:sym typeface="Barlow"/>
            </a:endParaRPr>
          </a:p>
        </p:txBody>
      </p:sp>
      <p:sp>
        <p:nvSpPr>
          <p:cNvPr id="632" name="Google Shape;632;g84ad3f2eaa_0_0"/>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633" name="Google Shape;633;g84ad3f2eaa_0_0"/>
          <p:cNvSpPr/>
          <p:nvPr/>
        </p:nvSpPr>
        <p:spPr>
          <a:xfrm>
            <a:off x="1069361" y="609546"/>
            <a:ext cx="374597" cy="374577"/>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4" name="Google Shape;634;g84ad3f2eaa_0_0"/>
          <p:cNvCxnSpPr/>
          <p:nvPr/>
        </p:nvCxnSpPr>
        <p:spPr>
          <a:xfrm>
            <a:off x="2969675" y="1991375"/>
            <a:ext cx="0" cy="259500"/>
          </a:xfrm>
          <a:prstGeom prst="straightConnector1">
            <a:avLst/>
          </a:prstGeom>
          <a:noFill/>
          <a:ln cap="flat" cmpd="sng" w="9525">
            <a:solidFill>
              <a:srgbClr val="FFB000"/>
            </a:solidFill>
            <a:prstDash val="solid"/>
            <a:round/>
            <a:headEnd len="lg" w="lg" type="diamond"/>
            <a:tailEnd len="sm" w="sm" type="none"/>
          </a:ln>
        </p:spPr>
      </p:cxnSp>
      <p:cxnSp>
        <p:nvCxnSpPr>
          <p:cNvPr id="635" name="Google Shape;635;g84ad3f2eaa_0_0"/>
          <p:cNvCxnSpPr/>
          <p:nvPr/>
        </p:nvCxnSpPr>
        <p:spPr>
          <a:xfrm>
            <a:off x="7411175" y="2491525"/>
            <a:ext cx="0" cy="259500"/>
          </a:xfrm>
          <a:prstGeom prst="straightConnector1">
            <a:avLst/>
          </a:prstGeom>
          <a:noFill/>
          <a:ln cap="flat" cmpd="sng" w="9525">
            <a:solidFill>
              <a:srgbClr val="FFB000"/>
            </a:solidFill>
            <a:prstDash val="solid"/>
            <a:round/>
            <a:headEnd len="lg" w="lg" type="diamond"/>
            <a:tailEnd len="sm" w="sm" type="none"/>
          </a:ln>
        </p:spPr>
      </p:cxnSp>
      <p:sp>
        <p:nvSpPr>
          <p:cNvPr id="636" name="Google Shape;636;g84ad3f2eaa_0_0"/>
          <p:cNvSpPr/>
          <p:nvPr/>
        </p:nvSpPr>
        <p:spPr>
          <a:xfrm>
            <a:off x="7303700" y="2174500"/>
            <a:ext cx="450600" cy="259500"/>
          </a:xfrm>
          <a:prstGeom prst="wedgeRectCallout">
            <a:avLst>
              <a:gd fmla="val -21713" name="adj1"/>
              <a:gd fmla="val 69480" name="adj2"/>
            </a:avLst>
          </a:pr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Barlow"/>
                <a:ea typeface="Barlow"/>
                <a:cs typeface="Barlow"/>
                <a:sym typeface="Barlow"/>
              </a:rPr>
              <a:t>H</a:t>
            </a:r>
            <a:r>
              <a:rPr lang="en" sz="800">
                <a:solidFill>
                  <a:srgbClr val="FFFFFF"/>
                </a:solidFill>
                <a:latin typeface="Barlow"/>
                <a:ea typeface="Barlow"/>
                <a:cs typeface="Barlow"/>
                <a:sym typeface="Barlow"/>
              </a:rPr>
              <a:t>ongKong</a:t>
            </a:r>
            <a:endParaRPr b="0" i="0" sz="800" u="none" cap="none" strike="noStrike">
              <a:solidFill>
                <a:srgbClr val="FFFFFF"/>
              </a:solidFill>
              <a:latin typeface="Barlow"/>
              <a:ea typeface="Barlow"/>
              <a:cs typeface="Barlow"/>
              <a:sym typeface="Barlow"/>
            </a:endParaRPr>
          </a:p>
        </p:txBody>
      </p:sp>
      <p:sp>
        <p:nvSpPr>
          <p:cNvPr id="637" name="Google Shape;637;g84ad3f2eaa_0_0"/>
          <p:cNvSpPr/>
          <p:nvPr/>
        </p:nvSpPr>
        <p:spPr>
          <a:xfrm>
            <a:off x="2839375" y="1731875"/>
            <a:ext cx="479100" cy="259500"/>
          </a:xfrm>
          <a:prstGeom prst="wedgeRectCallout">
            <a:avLst>
              <a:gd fmla="val -21713" name="adj1"/>
              <a:gd fmla="val 69480" name="adj2"/>
            </a:avLst>
          </a:pr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n" sz="800">
                <a:solidFill>
                  <a:srgbClr val="FFFFFF"/>
                </a:solidFill>
                <a:latin typeface="Barlow"/>
                <a:ea typeface="Barlow"/>
                <a:cs typeface="Barlow"/>
                <a:sym typeface="Barlow"/>
              </a:rPr>
              <a:t>USA</a:t>
            </a:r>
            <a:endParaRPr b="0" i="0" sz="800" u="none" cap="none" strike="noStrike">
              <a:solidFill>
                <a:srgbClr val="FFFFFF"/>
              </a:solidFill>
              <a:latin typeface="Barlow"/>
              <a:ea typeface="Barlow"/>
              <a:cs typeface="Barlow"/>
              <a:sym typeface="Barlow"/>
            </a:endParaRPr>
          </a:p>
        </p:txBody>
      </p:sp>
      <p:sp>
        <p:nvSpPr>
          <p:cNvPr id="638" name="Google Shape;638;g84ad3f2eaa_0_0"/>
          <p:cNvSpPr txBox="1"/>
          <p:nvPr/>
        </p:nvSpPr>
        <p:spPr>
          <a:xfrm>
            <a:off x="3028075" y="2148550"/>
            <a:ext cx="1662600" cy="31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Less than a quarter of the guests who came to Walt Disney World utilized FastPass</a:t>
            </a:r>
            <a:endParaRPr>
              <a:latin typeface="Barlow"/>
              <a:ea typeface="Barlow"/>
              <a:cs typeface="Barlow"/>
              <a:sym typeface="Barl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g770bd52d69_0_0"/>
          <p:cNvSpPr txBox="1"/>
          <p:nvPr>
            <p:ph type="title"/>
          </p:nvPr>
        </p:nvSpPr>
        <p:spPr>
          <a:xfrm>
            <a:off x="884350" y="394525"/>
            <a:ext cx="70740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Upmarket Pricing</a:t>
            </a:r>
            <a:endParaRPr sz="3000">
              <a:solidFill>
                <a:srgbClr val="FFFFFF"/>
              </a:solidFill>
            </a:endParaRPr>
          </a:p>
        </p:txBody>
      </p:sp>
      <p:grpSp>
        <p:nvGrpSpPr>
          <p:cNvPr id="644" name="Google Shape;644;g770bd52d69_0_0"/>
          <p:cNvGrpSpPr/>
          <p:nvPr/>
        </p:nvGrpSpPr>
        <p:grpSpPr>
          <a:xfrm>
            <a:off x="8090913" y="590032"/>
            <a:ext cx="431172" cy="413599"/>
            <a:chOff x="5241175" y="4959100"/>
            <a:chExt cx="539775" cy="517775"/>
          </a:xfrm>
        </p:grpSpPr>
        <p:sp>
          <p:nvSpPr>
            <p:cNvPr id="645" name="Google Shape;645;g770bd52d69_0_0"/>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770bd52d69_0_0"/>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g770bd52d69_0_0"/>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g770bd52d69_0_0"/>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g770bd52d69_0_0"/>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770bd52d69_0_0"/>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51" name="Google Shape;651;g770bd52d69_0_0"/>
          <p:cNvPicPr preferRelativeResize="0"/>
          <p:nvPr/>
        </p:nvPicPr>
        <p:blipFill>
          <a:blip r:embed="rId3">
            <a:alphaModFix/>
          </a:blip>
          <a:stretch>
            <a:fillRect/>
          </a:stretch>
        </p:blipFill>
        <p:spPr>
          <a:xfrm>
            <a:off x="1418825" y="1287850"/>
            <a:ext cx="3856614" cy="3639575"/>
          </a:xfrm>
          <a:prstGeom prst="rect">
            <a:avLst/>
          </a:prstGeom>
          <a:noFill/>
          <a:ln>
            <a:noFill/>
          </a:ln>
        </p:spPr>
      </p:pic>
      <p:sp>
        <p:nvSpPr>
          <p:cNvPr id="652" name="Google Shape;652;g770bd52d69_0_0"/>
          <p:cNvSpPr txBox="1"/>
          <p:nvPr>
            <p:ph idx="12" type="sldNum"/>
          </p:nvPr>
        </p:nvSpPr>
        <p:spPr>
          <a:xfrm>
            <a:off x="8497166" y="3735338"/>
            <a:ext cx="282900" cy="19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653" name="Google Shape;653;g770bd52d69_0_0"/>
          <p:cNvSpPr txBox="1"/>
          <p:nvPr/>
        </p:nvSpPr>
        <p:spPr>
          <a:xfrm>
            <a:off x="8497166" y="3735338"/>
            <a:ext cx="282900" cy="19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en" sz="1200" u="none" cap="none" strike="noStrike">
                <a:solidFill>
                  <a:srgbClr val="FFFFFF"/>
                </a:solidFill>
                <a:latin typeface="Barlow"/>
                <a:ea typeface="Barlow"/>
                <a:cs typeface="Barlow"/>
                <a:sym typeface="Barlow"/>
              </a:rPr>
              <a:t>‹#›</a:t>
            </a:fld>
            <a:endParaRPr b="1" i="0" sz="1200" u="none" cap="none" strike="noStrike">
              <a:solidFill>
                <a:srgbClr val="FFFFFF"/>
              </a:solidFill>
              <a:latin typeface="Barlow"/>
              <a:ea typeface="Barlow"/>
              <a:cs typeface="Barlow"/>
              <a:sym typeface="Barlow"/>
            </a:endParaRPr>
          </a:p>
        </p:txBody>
      </p:sp>
      <p:sp>
        <p:nvSpPr>
          <p:cNvPr id="654" name="Google Shape;654;g770bd52d69_0_0"/>
          <p:cNvSpPr/>
          <p:nvPr/>
        </p:nvSpPr>
        <p:spPr>
          <a:xfrm>
            <a:off x="7195294" y="2166769"/>
            <a:ext cx="1385100" cy="472800"/>
          </a:xfrm>
          <a:prstGeom prst="chevron">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latin typeface="Barlow"/>
                <a:ea typeface="Barlow"/>
                <a:cs typeface="Barlow"/>
                <a:sym typeface="Barlow"/>
              </a:rPr>
              <a:t>Special time discount</a:t>
            </a:r>
            <a:endParaRPr b="1" i="0" sz="1200" u="none" cap="none" strike="noStrike">
              <a:solidFill>
                <a:srgbClr val="000000"/>
              </a:solidFill>
              <a:latin typeface="Barlow"/>
              <a:ea typeface="Barlow"/>
              <a:cs typeface="Barlow"/>
              <a:sym typeface="Barlow"/>
            </a:endParaRPr>
          </a:p>
        </p:txBody>
      </p:sp>
      <p:sp>
        <p:nvSpPr>
          <p:cNvPr id="655" name="Google Shape;655;g770bd52d69_0_0"/>
          <p:cNvSpPr/>
          <p:nvPr/>
        </p:nvSpPr>
        <p:spPr>
          <a:xfrm>
            <a:off x="6166900" y="2196325"/>
            <a:ext cx="1134600" cy="413700"/>
          </a:xfrm>
          <a:prstGeom prst="chevron">
            <a:avLst>
              <a:gd fmla="val 50000" name="adj"/>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latin typeface="Barlow"/>
                <a:ea typeface="Barlow"/>
                <a:cs typeface="Barlow"/>
                <a:sym typeface="Barlow"/>
              </a:rPr>
              <a:t>Sell by time</a:t>
            </a:r>
            <a:r>
              <a:rPr b="1" i="0" lang="en" sz="1200" u="none" cap="none" strike="noStrike">
                <a:solidFill>
                  <a:srgbClr val="000000"/>
                </a:solidFill>
                <a:latin typeface="Barlow"/>
                <a:ea typeface="Barlow"/>
                <a:cs typeface="Barlow"/>
                <a:sym typeface="Barlow"/>
              </a:rPr>
              <a:t> </a:t>
            </a:r>
            <a:endParaRPr b="1" i="0" sz="1200" u="none" cap="none" strike="noStrike">
              <a:solidFill>
                <a:srgbClr val="000000"/>
              </a:solidFill>
              <a:latin typeface="Barlow"/>
              <a:ea typeface="Barlow"/>
              <a:cs typeface="Barlow"/>
              <a:sym typeface="Barlow"/>
            </a:endParaRPr>
          </a:p>
        </p:txBody>
      </p:sp>
      <p:sp>
        <p:nvSpPr>
          <p:cNvPr id="656" name="Google Shape;656;g770bd52d69_0_0"/>
          <p:cNvSpPr/>
          <p:nvPr/>
        </p:nvSpPr>
        <p:spPr>
          <a:xfrm rot="5398467">
            <a:off x="8350762" y="2832456"/>
            <a:ext cx="672900" cy="545400"/>
          </a:xfrm>
          <a:prstGeom prst="uturnArrow">
            <a:avLst>
              <a:gd fmla="val 25000" name="adj1"/>
              <a:gd fmla="val 25000" name="adj2"/>
              <a:gd fmla="val 25000" name="adj3"/>
              <a:gd fmla="val 43750" name="adj4"/>
              <a:gd fmla="val 75000" name="adj5"/>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57" name="Google Shape;657;g770bd52d69_0_0"/>
          <p:cNvPicPr preferRelativeResize="0"/>
          <p:nvPr/>
        </p:nvPicPr>
        <p:blipFill rotWithShape="1">
          <a:blip r:embed="rId4">
            <a:alphaModFix/>
          </a:blip>
          <a:srcRect b="0" l="0" r="3446" t="0"/>
          <a:stretch/>
        </p:blipFill>
        <p:spPr>
          <a:xfrm>
            <a:off x="5275450" y="2068700"/>
            <a:ext cx="839277" cy="620300"/>
          </a:xfrm>
          <a:prstGeom prst="rect">
            <a:avLst/>
          </a:prstGeom>
          <a:noFill/>
          <a:ln>
            <a:noFill/>
          </a:ln>
        </p:spPr>
      </p:pic>
      <p:sp>
        <p:nvSpPr>
          <p:cNvPr id="658" name="Google Shape;658;g770bd52d69_0_0"/>
          <p:cNvSpPr txBox="1"/>
          <p:nvPr/>
        </p:nvSpPr>
        <p:spPr>
          <a:xfrm>
            <a:off x="4987139" y="3336451"/>
            <a:ext cx="1213500" cy="44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Times New Roman"/>
                <a:ea typeface="Times New Roman"/>
                <a:cs typeface="Times New Roman"/>
                <a:sym typeface="Times New Roman"/>
              </a:rPr>
              <a:t>four kinds of price from 1-day to 4-day. For 3-day and 4-day pass</a:t>
            </a:r>
            <a:endParaRPr b="0" i="0" sz="1200" u="none" cap="none" strike="noStrike">
              <a:solidFill>
                <a:srgbClr val="000000"/>
              </a:solidFill>
              <a:latin typeface="Barlow"/>
              <a:ea typeface="Barlow"/>
              <a:cs typeface="Barlow"/>
              <a:sym typeface="Barlow"/>
            </a:endParaRPr>
          </a:p>
        </p:txBody>
      </p:sp>
      <p:cxnSp>
        <p:nvCxnSpPr>
          <p:cNvPr id="659" name="Google Shape;659;g770bd52d69_0_0"/>
          <p:cNvCxnSpPr/>
          <p:nvPr/>
        </p:nvCxnSpPr>
        <p:spPr>
          <a:xfrm flipH="1">
            <a:off x="6200524" y="3507370"/>
            <a:ext cx="227100" cy="3000"/>
          </a:xfrm>
          <a:prstGeom prst="straightConnector1">
            <a:avLst/>
          </a:prstGeom>
          <a:noFill/>
          <a:ln cap="flat" cmpd="sng" w="9525">
            <a:solidFill>
              <a:srgbClr val="666666"/>
            </a:solidFill>
            <a:prstDash val="solid"/>
            <a:round/>
            <a:headEnd len="sm" w="sm" type="none"/>
            <a:tailEnd len="med" w="med" type="triangle"/>
          </a:ln>
        </p:spPr>
      </p:cxnSp>
      <p:pic>
        <p:nvPicPr>
          <p:cNvPr id="660" name="Google Shape;660;g770bd52d69_0_0"/>
          <p:cNvPicPr preferRelativeResize="0"/>
          <p:nvPr/>
        </p:nvPicPr>
        <p:blipFill>
          <a:blip r:embed="rId5">
            <a:alphaModFix/>
          </a:blip>
          <a:stretch>
            <a:fillRect/>
          </a:stretch>
        </p:blipFill>
        <p:spPr>
          <a:xfrm>
            <a:off x="6427625" y="3336448"/>
            <a:ext cx="1986725" cy="7253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Google Shape;665;g770bd52d69_0_11"/>
          <p:cNvSpPr txBox="1"/>
          <p:nvPr>
            <p:ph type="title"/>
          </p:nvPr>
        </p:nvSpPr>
        <p:spPr>
          <a:xfrm>
            <a:off x="884350" y="394525"/>
            <a:ext cx="70740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Upmarket Pricing</a:t>
            </a:r>
            <a:endParaRPr sz="3000">
              <a:solidFill>
                <a:srgbClr val="FFFFFF"/>
              </a:solidFill>
            </a:endParaRPr>
          </a:p>
        </p:txBody>
      </p:sp>
      <p:grpSp>
        <p:nvGrpSpPr>
          <p:cNvPr id="666" name="Google Shape;666;g770bd52d69_0_11"/>
          <p:cNvGrpSpPr/>
          <p:nvPr/>
        </p:nvGrpSpPr>
        <p:grpSpPr>
          <a:xfrm>
            <a:off x="8090913" y="590032"/>
            <a:ext cx="431172" cy="413599"/>
            <a:chOff x="5241175" y="4959100"/>
            <a:chExt cx="539775" cy="517775"/>
          </a:xfrm>
        </p:grpSpPr>
        <p:sp>
          <p:nvSpPr>
            <p:cNvPr id="667" name="Google Shape;667;g770bd52d69_0_1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g770bd52d69_0_1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770bd52d69_0_1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770bd52d69_0_1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770bd52d69_0_1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770bd52d69_0_1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673" name="Google Shape;673;g770bd52d69_0_11"/>
          <p:cNvPicPr preferRelativeResize="0"/>
          <p:nvPr/>
        </p:nvPicPr>
        <p:blipFill>
          <a:blip r:embed="rId3">
            <a:alphaModFix/>
          </a:blip>
          <a:stretch>
            <a:fillRect/>
          </a:stretch>
        </p:blipFill>
        <p:spPr>
          <a:xfrm>
            <a:off x="1411725" y="1280775"/>
            <a:ext cx="3912543" cy="3639575"/>
          </a:xfrm>
          <a:prstGeom prst="rect">
            <a:avLst/>
          </a:prstGeom>
          <a:noFill/>
          <a:ln>
            <a:noFill/>
          </a:ln>
        </p:spPr>
      </p:pic>
      <p:sp>
        <p:nvSpPr>
          <p:cNvPr id="674" name="Google Shape;674;g770bd52d69_0_11"/>
          <p:cNvSpPr txBox="1"/>
          <p:nvPr>
            <p:ph idx="12" type="sldNum"/>
          </p:nvPr>
        </p:nvSpPr>
        <p:spPr>
          <a:xfrm>
            <a:off x="8497166" y="3735338"/>
            <a:ext cx="282900" cy="19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675" name="Google Shape;675;g770bd52d69_0_11"/>
          <p:cNvSpPr txBox="1"/>
          <p:nvPr/>
        </p:nvSpPr>
        <p:spPr>
          <a:xfrm>
            <a:off x="8497166" y="3735338"/>
            <a:ext cx="282900" cy="19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fld id="{00000000-1234-1234-1234-123412341234}" type="slidenum">
              <a:rPr b="1" i="0" lang="en" sz="1200" u="none" cap="none" strike="noStrike">
                <a:solidFill>
                  <a:srgbClr val="FFFFFF"/>
                </a:solidFill>
                <a:latin typeface="Barlow"/>
                <a:ea typeface="Barlow"/>
                <a:cs typeface="Barlow"/>
                <a:sym typeface="Barlow"/>
              </a:rPr>
              <a:t>‹#›</a:t>
            </a:fld>
            <a:endParaRPr b="1" i="0" sz="1200" u="none" cap="none" strike="noStrike">
              <a:solidFill>
                <a:srgbClr val="FFFFFF"/>
              </a:solidFill>
              <a:latin typeface="Barlow"/>
              <a:ea typeface="Barlow"/>
              <a:cs typeface="Barlow"/>
              <a:sym typeface="Barlow"/>
            </a:endParaRPr>
          </a:p>
        </p:txBody>
      </p:sp>
      <p:sp>
        <p:nvSpPr>
          <p:cNvPr id="676" name="Google Shape;676;g770bd52d69_0_11"/>
          <p:cNvSpPr/>
          <p:nvPr/>
        </p:nvSpPr>
        <p:spPr>
          <a:xfrm>
            <a:off x="7195294" y="2166769"/>
            <a:ext cx="1385100" cy="472800"/>
          </a:xfrm>
          <a:prstGeom prst="chevron">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latin typeface="Barlow"/>
                <a:ea typeface="Barlow"/>
                <a:cs typeface="Barlow"/>
                <a:sym typeface="Barlow"/>
              </a:rPr>
              <a:t>Unlock</a:t>
            </a:r>
            <a:endParaRPr b="1" sz="1200">
              <a:latin typeface="Barlow"/>
              <a:ea typeface="Barlow"/>
              <a:cs typeface="Barlow"/>
              <a:sym typeface="Barlow"/>
            </a:endParaRPr>
          </a:p>
          <a:p>
            <a:pPr indent="0" lvl="0" marL="0" marR="0" rtl="0" algn="ctr">
              <a:lnSpc>
                <a:spcPct val="100000"/>
              </a:lnSpc>
              <a:spcBef>
                <a:spcPts val="0"/>
              </a:spcBef>
              <a:spcAft>
                <a:spcPts val="0"/>
              </a:spcAft>
              <a:buClr>
                <a:srgbClr val="000000"/>
              </a:buClr>
              <a:buSzPts val="1200"/>
              <a:buFont typeface="Arial"/>
              <a:buNone/>
            </a:pPr>
            <a:r>
              <a:rPr b="1" lang="en" sz="1200">
                <a:latin typeface="Barlow"/>
                <a:ea typeface="Barlow"/>
                <a:cs typeface="Barlow"/>
                <a:sym typeface="Barlow"/>
              </a:rPr>
              <a:t>difference</a:t>
            </a:r>
            <a:endParaRPr b="1" i="0" sz="1200" u="none" cap="none" strike="noStrike">
              <a:solidFill>
                <a:srgbClr val="000000"/>
              </a:solidFill>
              <a:latin typeface="Barlow"/>
              <a:ea typeface="Barlow"/>
              <a:cs typeface="Barlow"/>
              <a:sym typeface="Barlow"/>
            </a:endParaRPr>
          </a:p>
        </p:txBody>
      </p:sp>
      <p:sp>
        <p:nvSpPr>
          <p:cNvPr id="677" name="Google Shape;677;g770bd52d69_0_11"/>
          <p:cNvSpPr/>
          <p:nvPr/>
        </p:nvSpPr>
        <p:spPr>
          <a:xfrm>
            <a:off x="6114725" y="2196325"/>
            <a:ext cx="1144200" cy="413700"/>
          </a:xfrm>
          <a:prstGeom prst="chevron">
            <a:avLst>
              <a:gd fmla="val 50000" name="adj"/>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latin typeface="Barlow"/>
                <a:ea typeface="Barlow"/>
                <a:cs typeface="Barlow"/>
                <a:sym typeface="Barlow"/>
              </a:rPr>
              <a:t>3prices for3h</a:t>
            </a:r>
            <a:r>
              <a:rPr b="1" i="0" lang="en" sz="1200" u="none" cap="none" strike="noStrike">
                <a:solidFill>
                  <a:srgbClr val="000000"/>
                </a:solidFill>
                <a:latin typeface="Barlow"/>
                <a:ea typeface="Barlow"/>
                <a:cs typeface="Barlow"/>
                <a:sym typeface="Barlow"/>
              </a:rPr>
              <a:t> </a:t>
            </a:r>
            <a:endParaRPr b="1" i="0" sz="1200" u="none" cap="none" strike="noStrike">
              <a:solidFill>
                <a:srgbClr val="000000"/>
              </a:solidFill>
              <a:latin typeface="Barlow"/>
              <a:ea typeface="Barlow"/>
              <a:cs typeface="Barlow"/>
              <a:sym typeface="Barlow"/>
            </a:endParaRPr>
          </a:p>
        </p:txBody>
      </p:sp>
      <p:sp>
        <p:nvSpPr>
          <p:cNvPr id="678" name="Google Shape;678;g770bd52d69_0_11"/>
          <p:cNvSpPr/>
          <p:nvPr/>
        </p:nvSpPr>
        <p:spPr>
          <a:xfrm rot="5398467">
            <a:off x="8350762" y="2832456"/>
            <a:ext cx="672900" cy="545400"/>
          </a:xfrm>
          <a:prstGeom prst="uturnArrow">
            <a:avLst>
              <a:gd fmla="val 25000" name="adj1"/>
              <a:gd fmla="val 25000" name="adj2"/>
              <a:gd fmla="val 25000" name="adj3"/>
              <a:gd fmla="val 43750" name="adj4"/>
              <a:gd fmla="val 75000" name="adj5"/>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9" name="Google Shape;679;g770bd52d69_0_11"/>
          <p:cNvPicPr preferRelativeResize="0"/>
          <p:nvPr/>
        </p:nvPicPr>
        <p:blipFill rotWithShape="1">
          <a:blip r:embed="rId4">
            <a:alphaModFix/>
          </a:blip>
          <a:srcRect b="0" l="0" r="3446" t="0"/>
          <a:stretch/>
        </p:blipFill>
        <p:spPr>
          <a:xfrm>
            <a:off x="5275450" y="2068700"/>
            <a:ext cx="839277" cy="620300"/>
          </a:xfrm>
          <a:prstGeom prst="rect">
            <a:avLst/>
          </a:prstGeom>
          <a:noFill/>
          <a:ln>
            <a:noFill/>
          </a:ln>
        </p:spPr>
      </p:pic>
      <p:sp>
        <p:nvSpPr>
          <p:cNvPr id="680" name="Google Shape;680;g770bd52d69_0_11"/>
          <p:cNvSpPr txBox="1"/>
          <p:nvPr/>
        </p:nvSpPr>
        <p:spPr>
          <a:xfrm>
            <a:off x="4987139" y="3336451"/>
            <a:ext cx="1213500" cy="4446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Times New Roman"/>
                <a:ea typeface="Times New Roman"/>
                <a:cs typeface="Times New Roman"/>
                <a:sym typeface="Times New Roman"/>
              </a:rPr>
              <a:t>Hong Kong Disney designs Disney tour which is a three-hour trip in the park</a:t>
            </a:r>
            <a:endParaRPr b="0" i="0" sz="1200" u="none" cap="none" strike="noStrike">
              <a:solidFill>
                <a:srgbClr val="000000"/>
              </a:solidFill>
              <a:latin typeface="Barlow"/>
              <a:ea typeface="Barlow"/>
              <a:cs typeface="Barlow"/>
              <a:sym typeface="Barlow"/>
            </a:endParaRPr>
          </a:p>
        </p:txBody>
      </p:sp>
      <p:cxnSp>
        <p:nvCxnSpPr>
          <p:cNvPr id="681" name="Google Shape;681;g770bd52d69_0_11"/>
          <p:cNvCxnSpPr/>
          <p:nvPr/>
        </p:nvCxnSpPr>
        <p:spPr>
          <a:xfrm flipH="1">
            <a:off x="6200524" y="3507370"/>
            <a:ext cx="227100" cy="3000"/>
          </a:xfrm>
          <a:prstGeom prst="straightConnector1">
            <a:avLst/>
          </a:prstGeom>
          <a:noFill/>
          <a:ln cap="flat" cmpd="sng" w="9525">
            <a:solidFill>
              <a:srgbClr val="666666"/>
            </a:solidFill>
            <a:prstDash val="solid"/>
            <a:round/>
            <a:headEnd len="sm" w="sm" type="none"/>
            <a:tailEnd len="med" w="med" type="triangle"/>
          </a:ln>
        </p:spPr>
      </p:cxnSp>
      <p:pic>
        <p:nvPicPr>
          <p:cNvPr id="682" name="Google Shape;682;g770bd52d69_0_11"/>
          <p:cNvPicPr preferRelativeResize="0"/>
          <p:nvPr/>
        </p:nvPicPr>
        <p:blipFill>
          <a:blip r:embed="rId5">
            <a:alphaModFix/>
          </a:blip>
          <a:stretch>
            <a:fillRect/>
          </a:stretch>
        </p:blipFill>
        <p:spPr>
          <a:xfrm>
            <a:off x="6511825" y="3520600"/>
            <a:ext cx="2238896" cy="620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g84ad3f2eaa_0_16"/>
          <p:cNvSpPr txBox="1"/>
          <p:nvPr>
            <p:ph type="title"/>
          </p:nvPr>
        </p:nvSpPr>
        <p:spPr>
          <a:xfrm>
            <a:off x="1182200" y="393475"/>
            <a:ext cx="6739500" cy="80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lang="en" sz="3000">
                <a:solidFill>
                  <a:schemeClr val="lt1"/>
                </a:solidFill>
              </a:rPr>
              <a:t>Upmarket Pricing</a:t>
            </a:r>
            <a:endParaRPr/>
          </a:p>
        </p:txBody>
      </p:sp>
      <p:sp>
        <p:nvSpPr>
          <p:cNvPr id="688" name="Google Shape;688;g84ad3f2eaa_0_16"/>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grpSp>
        <p:nvGrpSpPr>
          <p:cNvPr id="689" name="Google Shape;689;g84ad3f2eaa_0_16"/>
          <p:cNvGrpSpPr/>
          <p:nvPr/>
        </p:nvGrpSpPr>
        <p:grpSpPr>
          <a:xfrm>
            <a:off x="8141263" y="590032"/>
            <a:ext cx="431172" cy="413599"/>
            <a:chOff x="5241175" y="4959100"/>
            <a:chExt cx="539775" cy="517775"/>
          </a:xfrm>
        </p:grpSpPr>
        <p:sp>
          <p:nvSpPr>
            <p:cNvPr id="690" name="Google Shape;690;g84ad3f2eaa_0_1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g84ad3f2eaa_0_1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g84ad3f2eaa_0_1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g84ad3f2eaa_0_1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g84ad3f2eaa_0_1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g84ad3f2eaa_0_1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6" name="Google Shape;696;g84ad3f2eaa_0_16"/>
          <p:cNvGrpSpPr/>
          <p:nvPr/>
        </p:nvGrpSpPr>
        <p:grpSpPr>
          <a:xfrm>
            <a:off x="3787460" y="2173525"/>
            <a:ext cx="1944600" cy="1569600"/>
            <a:chOff x="3071457" y="2013875"/>
            <a:chExt cx="1944600" cy="1569600"/>
          </a:xfrm>
        </p:grpSpPr>
        <p:sp>
          <p:nvSpPr>
            <p:cNvPr id="697" name="Google Shape;697;g84ad3f2eaa_0_16"/>
            <p:cNvSpPr/>
            <p:nvPr/>
          </p:nvSpPr>
          <p:spPr>
            <a:xfrm flipH="1" rot="10800000">
              <a:off x="3071457" y="2013875"/>
              <a:ext cx="1944600" cy="1569600"/>
            </a:xfrm>
            <a:prstGeom prst="round2DiagRect">
              <a:avLst>
                <a:gd fmla="val 0" name="adj1"/>
                <a:gd fmla="val 17764" name="adj2"/>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698" name="Google Shape;698;g84ad3f2eaa_0_16"/>
            <p:cNvSpPr txBox="1"/>
            <p:nvPr/>
          </p:nvSpPr>
          <p:spPr>
            <a:xfrm>
              <a:off x="3239896" y="2149075"/>
              <a:ext cx="1699800" cy="459900"/>
            </a:xfrm>
            <a:prstGeom prst="rect">
              <a:avLst/>
            </a:prstGeom>
            <a:solidFill>
              <a:srgbClr val="999999"/>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rgbClr val="FFFFFF"/>
                  </a:solidFill>
                  <a:latin typeface="Barlow"/>
                  <a:ea typeface="Barlow"/>
                  <a:cs typeface="Barlow"/>
                  <a:sym typeface="Barlow"/>
                </a:rPr>
                <a:t>Nonphysical</a:t>
              </a:r>
              <a:r>
                <a:rPr lang="en" sz="1200">
                  <a:solidFill>
                    <a:schemeClr val="dk1"/>
                  </a:solidFill>
                  <a:latin typeface="Times New Roman"/>
                  <a:ea typeface="Times New Roman"/>
                  <a:cs typeface="Times New Roman"/>
                  <a:sym typeface="Times New Roman"/>
                </a:rPr>
                <a:t> </a:t>
              </a:r>
              <a:r>
                <a:rPr b="1" lang="en" sz="1100">
                  <a:solidFill>
                    <a:srgbClr val="FFFFFF"/>
                  </a:solidFill>
                  <a:latin typeface="Barlow"/>
                  <a:ea typeface="Barlow"/>
                  <a:cs typeface="Barlow"/>
                  <a:sym typeface="Barlow"/>
                </a:rPr>
                <a:t>rate</a:t>
              </a:r>
              <a:r>
                <a:rPr lang="en" sz="1200">
                  <a:solidFill>
                    <a:schemeClr val="dk1"/>
                  </a:solidFill>
                  <a:latin typeface="Times New Roman"/>
                  <a:ea typeface="Times New Roman"/>
                  <a:cs typeface="Times New Roman"/>
                  <a:sym typeface="Times New Roman"/>
                </a:rPr>
                <a:t> </a:t>
              </a:r>
              <a:r>
                <a:rPr b="1" lang="en" sz="1100">
                  <a:solidFill>
                    <a:srgbClr val="FFFFFF"/>
                  </a:solidFill>
                  <a:latin typeface="Barlow"/>
                  <a:ea typeface="Barlow"/>
                  <a:cs typeface="Barlow"/>
                  <a:sym typeface="Barlow"/>
                </a:rPr>
                <a:t>fences</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sz="1100">
                <a:solidFill>
                  <a:srgbClr val="FFFFFF"/>
                </a:solidFill>
                <a:latin typeface="Barlow"/>
                <a:ea typeface="Barlow"/>
                <a:cs typeface="Barlow"/>
                <a:sym typeface="Barlow"/>
              </a:endParaRPr>
            </a:p>
          </p:txBody>
        </p:sp>
        <p:sp>
          <p:nvSpPr>
            <p:cNvPr id="699" name="Google Shape;699;g84ad3f2eaa_0_16"/>
            <p:cNvSpPr txBox="1"/>
            <p:nvPr/>
          </p:nvSpPr>
          <p:spPr>
            <a:xfrm>
              <a:off x="3318822" y="2462400"/>
              <a:ext cx="1564200" cy="938700"/>
            </a:xfrm>
            <a:prstGeom prst="rect">
              <a:avLst/>
            </a:prstGeom>
            <a:solidFill>
              <a:srgbClr val="999999"/>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800"/>
                <a:buFont typeface="Arial"/>
                <a:buNone/>
              </a:pPr>
              <a:r>
                <a:rPr lang="en" sz="800">
                  <a:solidFill>
                    <a:srgbClr val="FFFFFF"/>
                  </a:solidFill>
                  <a:latin typeface="Barlow"/>
                  <a:ea typeface="Barlow"/>
                  <a:cs typeface="Barlow"/>
                  <a:sym typeface="Barlow"/>
                </a:rPr>
                <a:t>Convenience</a:t>
              </a:r>
              <a:r>
                <a:rPr lang="en" sz="800">
                  <a:solidFill>
                    <a:srgbClr val="FFFFFF"/>
                  </a:solidFill>
                  <a:latin typeface="Barlow"/>
                  <a:ea typeface="Barlow"/>
                  <a:cs typeface="Barlow"/>
                  <a:sym typeface="Barlow"/>
                </a:rPr>
                <a:t> of car parking,gifts...cooperate with a credit card company to offer users discount</a:t>
              </a:r>
              <a:endParaRPr sz="800">
                <a:solidFill>
                  <a:srgbClr val="FFFFFF"/>
                </a:solidFill>
                <a:latin typeface="Barlow"/>
                <a:ea typeface="Barlow"/>
                <a:cs typeface="Barlow"/>
                <a:sym typeface="Barlow"/>
              </a:endParaRPr>
            </a:p>
            <a:p>
              <a:pPr indent="0" lvl="0" marL="0" rtl="0" algn="l">
                <a:lnSpc>
                  <a:spcPct val="115000"/>
                </a:lnSpc>
                <a:spcBef>
                  <a:spcPts val="1600"/>
                </a:spcBef>
                <a:spcAft>
                  <a:spcPts val="0"/>
                </a:spcAft>
                <a:buClr>
                  <a:schemeClr val="dk1"/>
                </a:buClr>
                <a:buSzPts val="800"/>
                <a:buFont typeface="Arial"/>
                <a:buNone/>
              </a:pPr>
              <a:r>
                <a:rPr lang="en" sz="800">
                  <a:solidFill>
                    <a:schemeClr val="lt1"/>
                  </a:solidFill>
                  <a:latin typeface="Barlow"/>
                  <a:ea typeface="Barlow"/>
                  <a:cs typeface="Barlow"/>
                  <a:sym typeface="Barlow"/>
                </a:rPr>
                <a:t>Pricing by day/time</a:t>
              </a:r>
              <a:endParaRPr sz="800">
                <a:solidFill>
                  <a:srgbClr val="FFFFFF"/>
                </a:solidFill>
                <a:latin typeface="Barlow"/>
                <a:ea typeface="Barlow"/>
                <a:cs typeface="Barlow"/>
                <a:sym typeface="Barlow"/>
              </a:endParaRPr>
            </a:p>
            <a:p>
              <a:pPr indent="0" lvl="0" marL="0" marR="0" rtl="0" algn="l">
                <a:lnSpc>
                  <a:spcPct val="115000"/>
                </a:lnSpc>
                <a:spcBef>
                  <a:spcPts val="1600"/>
                </a:spcBef>
                <a:spcAft>
                  <a:spcPts val="1600"/>
                </a:spcAft>
                <a:buClr>
                  <a:srgbClr val="000000"/>
                </a:buClr>
                <a:buSzPts val="800"/>
                <a:buFont typeface="Arial"/>
                <a:buNone/>
              </a:pPr>
              <a:r>
                <a:t/>
              </a:r>
              <a:endParaRPr sz="800">
                <a:solidFill>
                  <a:srgbClr val="FFFFFF"/>
                </a:solidFill>
                <a:latin typeface="Barlow"/>
                <a:ea typeface="Barlow"/>
                <a:cs typeface="Barlow"/>
                <a:sym typeface="Barlow"/>
              </a:endParaRPr>
            </a:p>
          </p:txBody>
        </p:sp>
      </p:grpSp>
      <p:grpSp>
        <p:nvGrpSpPr>
          <p:cNvPr id="700" name="Google Shape;700;g84ad3f2eaa_0_16"/>
          <p:cNvGrpSpPr/>
          <p:nvPr/>
        </p:nvGrpSpPr>
        <p:grpSpPr>
          <a:xfrm>
            <a:off x="1845246" y="2173525"/>
            <a:ext cx="1944600" cy="1569600"/>
            <a:chOff x="1126863" y="2013875"/>
            <a:chExt cx="1944600" cy="1569600"/>
          </a:xfrm>
        </p:grpSpPr>
        <p:sp>
          <p:nvSpPr>
            <p:cNvPr id="701" name="Google Shape;701;g84ad3f2eaa_0_16"/>
            <p:cNvSpPr/>
            <p:nvPr/>
          </p:nvSpPr>
          <p:spPr>
            <a:xfrm>
              <a:off x="1126863" y="2013875"/>
              <a:ext cx="1944600" cy="1569600"/>
            </a:xfrm>
            <a:prstGeom prst="round2DiagRect">
              <a:avLst>
                <a:gd fmla="val 0" name="adj1"/>
                <a:gd fmla="val 17764" name="adj2"/>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702" name="Google Shape;702;g84ad3f2eaa_0_16"/>
            <p:cNvSpPr txBox="1"/>
            <p:nvPr/>
          </p:nvSpPr>
          <p:spPr>
            <a:xfrm>
              <a:off x="1351616" y="2256375"/>
              <a:ext cx="1644300" cy="4599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rgbClr val="FFFFFF"/>
                  </a:solidFill>
                  <a:latin typeface="Barlow"/>
                  <a:ea typeface="Barlow"/>
                  <a:cs typeface="Barlow"/>
                  <a:sym typeface="Barlow"/>
                </a:rPr>
                <a:t>Physical Rate</a:t>
              </a:r>
              <a:r>
                <a:rPr lang="en" sz="1200">
                  <a:solidFill>
                    <a:schemeClr val="dk1"/>
                  </a:solidFill>
                  <a:latin typeface="Times New Roman"/>
                  <a:ea typeface="Times New Roman"/>
                  <a:cs typeface="Times New Roman"/>
                  <a:sym typeface="Times New Roman"/>
                </a:rPr>
                <a:t> </a:t>
              </a:r>
              <a:r>
                <a:rPr b="1" lang="en" sz="1100">
                  <a:solidFill>
                    <a:srgbClr val="FFFFFF"/>
                  </a:solidFill>
                  <a:latin typeface="Barlow"/>
                  <a:ea typeface="Barlow"/>
                  <a:cs typeface="Barlow"/>
                  <a:sym typeface="Barlow"/>
                </a:rPr>
                <a:t>Fences</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t/>
              </a:r>
              <a:endParaRPr b="1" sz="1100">
                <a:solidFill>
                  <a:srgbClr val="FFFFFF"/>
                </a:solidFill>
                <a:latin typeface="Barlow"/>
                <a:ea typeface="Barlow"/>
                <a:cs typeface="Barlow"/>
                <a:sym typeface="Barlow"/>
              </a:endParaRPr>
            </a:p>
          </p:txBody>
        </p:sp>
        <p:sp>
          <p:nvSpPr>
            <p:cNvPr id="703" name="Google Shape;703;g84ad3f2eaa_0_16"/>
            <p:cNvSpPr txBox="1"/>
            <p:nvPr/>
          </p:nvSpPr>
          <p:spPr>
            <a:xfrm>
              <a:off x="1373317" y="2507175"/>
              <a:ext cx="1622700" cy="413700"/>
            </a:xfrm>
            <a:prstGeom prst="rect">
              <a:avLst/>
            </a:prstGeom>
            <a:solidFill>
              <a:srgbClr val="CCCCCC"/>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lang="en" sz="800">
                  <a:solidFill>
                    <a:srgbClr val="FFFFFF"/>
                  </a:solidFill>
                  <a:latin typeface="Barlow"/>
                  <a:ea typeface="Barlow"/>
                  <a:cs typeface="Barlow"/>
                  <a:sym typeface="Barlow"/>
                </a:rPr>
                <a:t>The number of rides can take and the number of mea</a:t>
              </a:r>
              <a:r>
                <a:rPr lang="en" sz="800">
                  <a:solidFill>
                    <a:srgbClr val="FFFFFF"/>
                  </a:solidFill>
                  <a:latin typeface="Barlow"/>
                  <a:ea typeface="Barlow"/>
                  <a:cs typeface="Barlow"/>
                  <a:sym typeface="Barlow"/>
                </a:rPr>
                <a:t>l</a:t>
              </a:r>
              <a:r>
                <a:rPr lang="en" sz="800">
                  <a:solidFill>
                    <a:srgbClr val="FFFFFF"/>
                  </a:solidFill>
                  <a:latin typeface="Barlow"/>
                  <a:ea typeface="Barlow"/>
                  <a:cs typeface="Barlow"/>
                  <a:sym typeface="Barlow"/>
                </a:rPr>
                <a:t> provided could be the physical rate fences in the theme park industry.</a:t>
              </a:r>
              <a:endParaRPr sz="800">
                <a:solidFill>
                  <a:srgbClr val="FFFFFF"/>
                </a:solidFill>
                <a:latin typeface="Barlow"/>
                <a:ea typeface="Barlow"/>
                <a:cs typeface="Barlow"/>
                <a:sym typeface="Barlow"/>
              </a:endParaRPr>
            </a:p>
          </p:txBody>
        </p:sp>
      </p:grpSp>
      <p:grpSp>
        <p:nvGrpSpPr>
          <p:cNvPr id="704" name="Google Shape;704;g84ad3f2eaa_0_16"/>
          <p:cNvGrpSpPr/>
          <p:nvPr/>
        </p:nvGrpSpPr>
        <p:grpSpPr>
          <a:xfrm>
            <a:off x="5729559" y="2173525"/>
            <a:ext cx="3001200" cy="1569600"/>
            <a:chOff x="5015938" y="2013875"/>
            <a:chExt cx="3001200" cy="1569600"/>
          </a:xfrm>
        </p:grpSpPr>
        <p:sp>
          <p:nvSpPr>
            <p:cNvPr id="705" name="Google Shape;705;g84ad3f2eaa_0_16"/>
            <p:cNvSpPr/>
            <p:nvPr/>
          </p:nvSpPr>
          <p:spPr>
            <a:xfrm>
              <a:off x="5015938" y="2013875"/>
              <a:ext cx="3001200" cy="1569600"/>
            </a:xfrm>
            <a:prstGeom prst="round2DiagRect">
              <a:avLst>
                <a:gd fmla="val 0" name="adj1"/>
                <a:gd fmla="val 17764" name="adj2"/>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706" name="Google Shape;706;g84ad3f2eaa_0_16"/>
            <p:cNvSpPr txBox="1"/>
            <p:nvPr/>
          </p:nvSpPr>
          <p:spPr>
            <a:xfrm>
              <a:off x="5360226" y="2256387"/>
              <a:ext cx="2417100" cy="4599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 sz="1100">
                  <a:solidFill>
                    <a:srgbClr val="FFFFFF"/>
                  </a:solidFill>
                  <a:latin typeface="Barlow"/>
                  <a:ea typeface="Barlow"/>
                  <a:cs typeface="Barlow"/>
                  <a:sym typeface="Barlow"/>
                </a:rPr>
                <a:t>A convenient price system for all kinds of visitors</a:t>
              </a:r>
              <a:endParaRPr b="1" i="0" sz="1100" u="none" cap="none" strike="noStrike">
                <a:solidFill>
                  <a:srgbClr val="FFFFFF"/>
                </a:solidFill>
                <a:latin typeface="Barlow"/>
                <a:ea typeface="Barlow"/>
                <a:cs typeface="Barlow"/>
                <a:sym typeface="Barlow"/>
              </a:endParaRPr>
            </a:p>
          </p:txBody>
        </p:sp>
        <p:sp>
          <p:nvSpPr>
            <p:cNvPr id="707" name="Google Shape;707;g84ad3f2eaa_0_16"/>
            <p:cNvSpPr txBox="1"/>
            <p:nvPr/>
          </p:nvSpPr>
          <p:spPr>
            <a:xfrm>
              <a:off x="5360225" y="2716353"/>
              <a:ext cx="2417100" cy="5124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lang="en" sz="800">
                  <a:solidFill>
                    <a:srgbClr val="FFFFFF"/>
                  </a:solidFill>
                  <a:latin typeface="Barlow"/>
                  <a:ea typeface="Barlow"/>
                  <a:cs typeface="Barlow"/>
                  <a:sym typeface="Barlow"/>
                </a:rPr>
                <a:t>We want more and more visitors no matter  they are couples, big families, family with own cars,children or students can enter and visit our lobster land at anytime they want and with a convenient price</a:t>
              </a:r>
              <a:endParaRPr b="0" i="0" sz="1100" u="none" cap="none" strike="noStrike">
                <a:solidFill>
                  <a:srgbClr val="FFFFFF"/>
                </a:solidFill>
                <a:latin typeface="Barlow"/>
                <a:ea typeface="Barlow"/>
                <a:cs typeface="Barlow"/>
                <a:sym typeface="Barlow"/>
              </a:endParaRPr>
            </a:p>
          </p:txBody>
        </p:sp>
      </p:grpSp>
      <p:grpSp>
        <p:nvGrpSpPr>
          <p:cNvPr id="708" name="Google Shape;708;g84ad3f2eaa_0_16"/>
          <p:cNvGrpSpPr/>
          <p:nvPr/>
        </p:nvGrpSpPr>
        <p:grpSpPr>
          <a:xfrm>
            <a:off x="5599104" y="2860920"/>
            <a:ext cx="261571" cy="260379"/>
            <a:chOff x="4858109" y="2631368"/>
            <a:chExt cx="316442" cy="315000"/>
          </a:xfrm>
        </p:grpSpPr>
        <p:sp>
          <p:nvSpPr>
            <p:cNvPr id="709" name="Google Shape;709;g84ad3f2eaa_0_16"/>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710" name="Google Shape;710;g84ad3f2eaa_0_16"/>
            <p:cNvSpPr/>
            <p:nvPr/>
          </p:nvSpPr>
          <p:spPr>
            <a:xfrm>
              <a:off x="4858109" y="2739300"/>
              <a:ext cx="239100" cy="99000"/>
            </a:xfrm>
            <a:prstGeom prst="rightArrow">
              <a:avLst>
                <a:gd fmla="val 32020" name="adj1"/>
                <a:gd fmla="val 66970" name="adj2"/>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rgbClr val="000000"/>
                  </a:solidFill>
                  <a:latin typeface="Barlow"/>
                  <a:ea typeface="Barlow"/>
                  <a:cs typeface="Barlow"/>
                  <a:sym typeface="Barlow"/>
                </a:rPr>
              </a:br>
              <a:endParaRPr b="0" i="0" sz="1400" u="none" cap="none" strike="noStrike">
                <a:solidFill>
                  <a:srgbClr val="000000"/>
                </a:solidFill>
                <a:latin typeface="Barlow"/>
                <a:ea typeface="Barlow"/>
                <a:cs typeface="Barlow"/>
                <a:sym typeface="Barlow"/>
              </a:endParaRPr>
            </a:p>
          </p:txBody>
        </p:sp>
      </p:grpSp>
      <p:grpSp>
        <p:nvGrpSpPr>
          <p:cNvPr id="711" name="Google Shape;711;g84ad3f2eaa_0_16"/>
          <p:cNvGrpSpPr/>
          <p:nvPr/>
        </p:nvGrpSpPr>
        <p:grpSpPr>
          <a:xfrm>
            <a:off x="3661902" y="2860922"/>
            <a:ext cx="260366" cy="260366"/>
            <a:chOff x="3157188" y="909150"/>
            <a:chExt cx="470400" cy="470400"/>
          </a:xfrm>
        </p:grpSpPr>
        <p:sp>
          <p:nvSpPr>
            <p:cNvPr id="712" name="Google Shape;712;g84ad3f2eaa_0_16"/>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sp>
          <p:nvSpPr>
            <p:cNvPr id="713" name="Google Shape;713;g84ad3f2eaa_0_16"/>
            <p:cNvSpPr/>
            <p:nvPr/>
          </p:nvSpPr>
          <p:spPr>
            <a:xfrm>
              <a:off x="3243138" y="995100"/>
              <a:ext cx="298500" cy="298500"/>
            </a:xfrm>
            <a:prstGeom prst="mathPlus">
              <a:avLst>
                <a:gd fmla="val 9900" name="adj1"/>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Barlow"/>
                <a:ea typeface="Barlow"/>
                <a:cs typeface="Barlow"/>
                <a:sym typeface="Barlow"/>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1C232"/>
        </a:solidFill>
      </p:bgPr>
    </p:bg>
    <p:spTree>
      <p:nvGrpSpPr>
        <p:cNvPr id="717" name="Shape 717"/>
        <p:cNvGrpSpPr/>
        <p:nvPr/>
      </p:nvGrpSpPr>
      <p:grpSpPr>
        <a:xfrm>
          <a:off x="0" y="0"/>
          <a:ext cx="0" cy="0"/>
          <a:chOff x="0" y="0"/>
          <a:chExt cx="0" cy="0"/>
        </a:xfrm>
      </p:grpSpPr>
      <p:sp>
        <p:nvSpPr>
          <p:cNvPr id="718" name="Google Shape;718;g76da6267de_6_1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9" name="Google Shape;719;g76da6267de_6_131"/>
          <p:cNvPicPr preferRelativeResize="0"/>
          <p:nvPr/>
        </p:nvPicPr>
        <p:blipFill>
          <a:blip r:embed="rId3">
            <a:alphaModFix/>
          </a:blip>
          <a:stretch>
            <a:fillRect/>
          </a:stretch>
        </p:blipFill>
        <p:spPr>
          <a:xfrm>
            <a:off x="1267625" y="1693688"/>
            <a:ext cx="6608751" cy="1756125"/>
          </a:xfrm>
          <a:prstGeom prst="rect">
            <a:avLst/>
          </a:prstGeom>
          <a:noFill/>
          <a:ln>
            <a:noFill/>
          </a:ln>
        </p:spPr>
      </p:pic>
      <p:sp>
        <p:nvSpPr>
          <p:cNvPr id="720" name="Google Shape;720;g76da6267de_6_131"/>
          <p:cNvSpPr/>
          <p:nvPr/>
        </p:nvSpPr>
        <p:spPr>
          <a:xfrm>
            <a:off x="2846100" y="355900"/>
            <a:ext cx="3451800" cy="523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Barlow"/>
                <a:ea typeface="Barlow"/>
                <a:cs typeface="Barlow"/>
                <a:sym typeface="Barlow"/>
              </a:rPr>
              <a:t>         C</a:t>
            </a:r>
            <a:r>
              <a:rPr b="1" lang="en" sz="3000">
                <a:latin typeface="Barlow"/>
                <a:ea typeface="Barlow"/>
                <a:cs typeface="Barlow"/>
                <a:sym typeface="Barlow"/>
              </a:rPr>
              <a:t>onclusions</a:t>
            </a:r>
            <a:endParaRPr b="1" sz="3000">
              <a:latin typeface="Barlow"/>
              <a:ea typeface="Barlow"/>
              <a:cs typeface="Barlow"/>
              <a:sym typeface="Barlow"/>
            </a:endParaRPr>
          </a:p>
        </p:txBody>
      </p:sp>
      <p:sp>
        <p:nvSpPr>
          <p:cNvPr id="721" name="Google Shape;721;g76da6267de_6_131"/>
          <p:cNvSpPr txBox="1"/>
          <p:nvPr/>
        </p:nvSpPr>
        <p:spPr>
          <a:xfrm>
            <a:off x="312625" y="1170200"/>
            <a:ext cx="14082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Barlow"/>
                <a:ea typeface="Barlow"/>
                <a:cs typeface="Barlow"/>
                <a:sym typeface="Barlow"/>
              </a:rPr>
              <a:t>Data Exploration</a:t>
            </a:r>
            <a:endParaRPr b="1" sz="1200">
              <a:latin typeface="Barlow"/>
              <a:ea typeface="Barlow"/>
              <a:cs typeface="Barlow"/>
              <a:sym typeface="Barlow"/>
            </a:endParaRPr>
          </a:p>
          <a:p>
            <a:pPr indent="0" lvl="0" marL="0" rtl="0" algn="l">
              <a:spcBef>
                <a:spcPts val="0"/>
              </a:spcBef>
              <a:spcAft>
                <a:spcPts val="0"/>
              </a:spcAft>
              <a:buNone/>
            </a:pPr>
            <a:r>
              <a:rPr lang="en" sz="1200">
                <a:latin typeface="Barlow"/>
                <a:ea typeface="Barlow"/>
                <a:cs typeface="Barlow"/>
                <a:sym typeface="Barlow"/>
              </a:rPr>
              <a:t>Summary stats</a:t>
            </a:r>
            <a:endParaRPr sz="1200">
              <a:latin typeface="Barlow"/>
              <a:ea typeface="Barlow"/>
              <a:cs typeface="Barlow"/>
              <a:sym typeface="Barlow"/>
            </a:endParaRPr>
          </a:p>
        </p:txBody>
      </p:sp>
      <p:sp>
        <p:nvSpPr>
          <p:cNvPr id="722" name="Google Shape;722;g76da6267de_6_131"/>
          <p:cNvSpPr txBox="1"/>
          <p:nvPr/>
        </p:nvSpPr>
        <p:spPr>
          <a:xfrm>
            <a:off x="1267625" y="3449825"/>
            <a:ext cx="1408200" cy="6096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Barlow"/>
                <a:ea typeface="Barlow"/>
                <a:cs typeface="Barlow"/>
                <a:sym typeface="Barlow"/>
              </a:rPr>
              <a:t>Data Visualization</a:t>
            </a:r>
            <a:endParaRPr b="1" sz="1200">
              <a:latin typeface="Barlow"/>
              <a:ea typeface="Barlow"/>
              <a:cs typeface="Barlow"/>
              <a:sym typeface="Barlow"/>
            </a:endParaRPr>
          </a:p>
          <a:p>
            <a:pPr indent="0" lvl="0" marL="0" rtl="0" algn="l">
              <a:spcBef>
                <a:spcPts val="0"/>
              </a:spcBef>
              <a:spcAft>
                <a:spcPts val="0"/>
              </a:spcAft>
              <a:buNone/>
            </a:pPr>
            <a:r>
              <a:rPr lang="en" sz="1200">
                <a:latin typeface="Barlow"/>
                <a:ea typeface="Barlow"/>
                <a:cs typeface="Barlow"/>
                <a:sym typeface="Barlow"/>
              </a:rPr>
              <a:t>Relationships, trends</a:t>
            </a:r>
            <a:endParaRPr sz="1200">
              <a:latin typeface="Barlow"/>
              <a:ea typeface="Barlow"/>
              <a:cs typeface="Barlow"/>
              <a:sym typeface="Barlow"/>
            </a:endParaRPr>
          </a:p>
        </p:txBody>
      </p:sp>
      <p:sp>
        <p:nvSpPr>
          <p:cNvPr id="723" name="Google Shape;723;g76da6267de_6_131"/>
          <p:cNvSpPr txBox="1"/>
          <p:nvPr/>
        </p:nvSpPr>
        <p:spPr>
          <a:xfrm>
            <a:off x="2456800" y="857900"/>
            <a:ext cx="17829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Barlow"/>
                <a:ea typeface="Barlow"/>
                <a:cs typeface="Barlow"/>
                <a:sym typeface="Barlow"/>
              </a:rPr>
              <a:t>A/B Testing</a:t>
            </a:r>
            <a:endParaRPr b="1" sz="1200">
              <a:latin typeface="Barlow"/>
              <a:ea typeface="Barlow"/>
              <a:cs typeface="Barlow"/>
              <a:sym typeface="Barlow"/>
            </a:endParaRPr>
          </a:p>
          <a:p>
            <a:pPr indent="0" lvl="0" marL="0" rtl="0" algn="l">
              <a:spcBef>
                <a:spcPts val="0"/>
              </a:spcBef>
              <a:spcAft>
                <a:spcPts val="0"/>
              </a:spcAft>
              <a:buNone/>
            </a:pPr>
            <a:r>
              <a:rPr lang="en" sz="1200">
                <a:latin typeface="Barlow"/>
                <a:ea typeface="Barlow"/>
                <a:cs typeface="Barlow"/>
                <a:sym typeface="Barlow"/>
              </a:rPr>
              <a:t>Statistically significant, but need deeper delving...</a:t>
            </a:r>
            <a:endParaRPr sz="1200">
              <a:latin typeface="Barlow"/>
              <a:ea typeface="Barlow"/>
              <a:cs typeface="Barlow"/>
              <a:sym typeface="Barlow"/>
            </a:endParaRPr>
          </a:p>
        </p:txBody>
      </p:sp>
      <p:sp>
        <p:nvSpPr>
          <p:cNvPr id="724" name="Google Shape;724;g76da6267de_6_131"/>
          <p:cNvSpPr txBox="1"/>
          <p:nvPr/>
        </p:nvSpPr>
        <p:spPr>
          <a:xfrm>
            <a:off x="3212750" y="3449825"/>
            <a:ext cx="1592100" cy="6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Barlow"/>
                <a:ea typeface="Barlow"/>
                <a:cs typeface="Barlow"/>
                <a:sym typeface="Barlow"/>
              </a:rPr>
              <a:t>Segmentation &amp; Targeting  </a:t>
            </a:r>
            <a:endParaRPr b="1" sz="1200">
              <a:latin typeface="Barlow"/>
              <a:ea typeface="Barlow"/>
              <a:cs typeface="Barlow"/>
              <a:sym typeface="Barlow"/>
            </a:endParaRPr>
          </a:p>
          <a:p>
            <a:pPr indent="0" lvl="0" marL="0" rtl="0" algn="l">
              <a:spcBef>
                <a:spcPts val="0"/>
              </a:spcBef>
              <a:spcAft>
                <a:spcPts val="0"/>
              </a:spcAft>
              <a:buNone/>
            </a:pPr>
            <a:r>
              <a:rPr lang="en" sz="1200">
                <a:latin typeface="Barlow"/>
                <a:ea typeface="Barlow"/>
                <a:cs typeface="Barlow"/>
                <a:sym typeface="Barlow"/>
              </a:rPr>
              <a:t>We got 4 clusters so as to design targeted strategy...</a:t>
            </a:r>
            <a:endParaRPr sz="1200">
              <a:latin typeface="Barlow"/>
              <a:ea typeface="Barlow"/>
              <a:cs typeface="Barlow"/>
              <a:sym typeface="Barlow"/>
            </a:endParaRPr>
          </a:p>
          <a:p>
            <a:pPr indent="0" lvl="0" marL="0" rtl="0" algn="l">
              <a:spcBef>
                <a:spcPts val="0"/>
              </a:spcBef>
              <a:spcAft>
                <a:spcPts val="0"/>
              </a:spcAft>
              <a:buNone/>
            </a:pPr>
            <a:r>
              <a:t/>
            </a:r>
            <a:endParaRPr b="1" sz="1200">
              <a:latin typeface="Barlow"/>
              <a:ea typeface="Barlow"/>
              <a:cs typeface="Barlow"/>
              <a:sym typeface="Barlow"/>
            </a:endParaRPr>
          </a:p>
        </p:txBody>
      </p:sp>
      <p:sp>
        <p:nvSpPr>
          <p:cNvPr id="725" name="Google Shape;725;g76da6267de_6_131"/>
          <p:cNvSpPr txBox="1"/>
          <p:nvPr/>
        </p:nvSpPr>
        <p:spPr>
          <a:xfrm>
            <a:off x="4705950" y="1009400"/>
            <a:ext cx="1464300" cy="6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Barlow"/>
                <a:ea typeface="Barlow"/>
                <a:cs typeface="Barlow"/>
                <a:sym typeface="Barlow"/>
              </a:rPr>
              <a:t>Forecasting</a:t>
            </a:r>
            <a:endParaRPr b="1" sz="1200">
              <a:latin typeface="Barlow"/>
              <a:ea typeface="Barlow"/>
              <a:cs typeface="Barlow"/>
              <a:sym typeface="Barlow"/>
            </a:endParaRPr>
          </a:p>
          <a:p>
            <a:pPr indent="0" lvl="0" marL="0" rtl="0" algn="l">
              <a:spcBef>
                <a:spcPts val="0"/>
              </a:spcBef>
              <a:spcAft>
                <a:spcPts val="0"/>
              </a:spcAft>
              <a:buNone/>
            </a:pPr>
            <a:r>
              <a:rPr lang="en" sz="1200">
                <a:latin typeface="Barlow"/>
                <a:ea typeface="Barlow"/>
                <a:cs typeface="Barlow"/>
                <a:sym typeface="Barlow"/>
              </a:rPr>
              <a:t>Analysis on Competitors</a:t>
            </a:r>
            <a:endParaRPr sz="1200">
              <a:latin typeface="Barlow"/>
              <a:ea typeface="Barlow"/>
              <a:cs typeface="Barlow"/>
              <a:sym typeface="Barlow"/>
            </a:endParaRPr>
          </a:p>
        </p:txBody>
      </p:sp>
      <p:sp>
        <p:nvSpPr>
          <p:cNvPr id="726" name="Google Shape;726;g76da6267de_6_131"/>
          <p:cNvSpPr txBox="1"/>
          <p:nvPr/>
        </p:nvSpPr>
        <p:spPr>
          <a:xfrm>
            <a:off x="6745325" y="3449825"/>
            <a:ext cx="21927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Barlow"/>
                <a:ea typeface="Barlow"/>
                <a:cs typeface="Barlow"/>
                <a:sym typeface="Barlow"/>
              </a:rPr>
              <a:t>Upmarket Pricing</a:t>
            </a:r>
            <a:endParaRPr b="1" sz="1200">
              <a:latin typeface="Barlow"/>
              <a:ea typeface="Barlow"/>
              <a:cs typeface="Barlow"/>
              <a:sym typeface="Barlow"/>
            </a:endParaRPr>
          </a:p>
          <a:p>
            <a:pPr indent="0" lvl="0" marL="0" rtl="0" algn="l">
              <a:spcBef>
                <a:spcPts val="0"/>
              </a:spcBef>
              <a:spcAft>
                <a:spcPts val="0"/>
              </a:spcAft>
              <a:buNone/>
            </a:pPr>
            <a:r>
              <a:rPr lang="en" sz="1200">
                <a:latin typeface="Barlow"/>
                <a:ea typeface="Barlow"/>
                <a:cs typeface="Barlow"/>
                <a:sym typeface="Barlow"/>
              </a:rPr>
              <a:t>price</a:t>
            </a:r>
            <a:r>
              <a:rPr lang="en" sz="1200">
                <a:latin typeface="Barlow"/>
                <a:ea typeface="Barlow"/>
                <a:cs typeface="Barlow"/>
                <a:sym typeface="Barlow"/>
              </a:rPr>
              <a:t> by time,price by local cultures</a:t>
            </a:r>
            <a:endParaRPr sz="1200">
              <a:latin typeface="Barlow"/>
              <a:ea typeface="Barlow"/>
              <a:cs typeface="Barlow"/>
              <a:sym typeface="Barlow"/>
            </a:endParaRPr>
          </a:p>
        </p:txBody>
      </p:sp>
      <p:sp>
        <p:nvSpPr>
          <p:cNvPr id="727" name="Google Shape;727;g76da6267de_6_131"/>
          <p:cNvSpPr txBox="1"/>
          <p:nvPr/>
        </p:nvSpPr>
        <p:spPr>
          <a:xfrm>
            <a:off x="6205075" y="1009400"/>
            <a:ext cx="1592100" cy="6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Barlow"/>
                <a:ea typeface="Barlow"/>
                <a:cs typeface="Barlow"/>
                <a:sym typeface="Barlow"/>
              </a:rPr>
              <a:t>Classification</a:t>
            </a:r>
            <a:endParaRPr b="1" sz="1200">
              <a:latin typeface="Barlow"/>
              <a:ea typeface="Barlow"/>
              <a:cs typeface="Barlow"/>
              <a:sym typeface="Barlow"/>
            </a:endParaRPr>
          </a:p>
          <a:p>
            <a:pPr indent="0" lvl="0" marL="0" rtl="0" algn="l">
              <a:spcBef>
                <a:spcPts val="0"/>
              </a:spcBef>
              <a:spcAft>
                <a:spcPts val="0"/>
              </a:spcAft>
              <a:buNone/>
            </a:pPr>
            <a:r>
              <a:rPr lang="en" sz="1200">
                <a:latin typeface="Barlow"/>
                <a:ea typeface="Barlow"/>
                <a:cs typeface="Barlow"/>
                <a:sym typeface="Barlow"/>
              </a:rPr>
              <a:t>Targeting Potential Customers</a:t>
            </a:r>
            <a:endParaRPr sz="1200">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g770bd52d69_0_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g770bd52d69_0_22"/>
          <p:cNvPicPr preferRelativeResize="0"/>
          <p:nvPr/>
        </p:nvPicPr>
        <p:blipFill>
          <a:blip r:embed="rId3">
            <a:alphaModFix/>
          </a:blip>
          <a:stretch>
            <a:fillRect/>
          </a:stretch>
        </p:blipFill>
        <p:spPr>
          <a:xfrm>
            <a:off x="900100" y="1782900"/>
            <a:ext cx="7343025" cy="2928675"/>
          </a:xfrm>
          <a:prstGeom prst="rect">
            <a:avLst/>
          </a:prstGeom>
          <a:noFill/>
          <a:ln>
            <a:noFill/>
          </a:ln>
        </p:spPr>
      </p:pic>
      <p:pic>
        <p:nvPicPr>
          <p:cNvPr id="181" name="Google Shape;181;g770bd52d69_0_22"/>
          <p:cNvPicPr preferRelativeResize="0"/>
          <p:nvPr/>
        </p:nvPicPr>
        <p:blipFill>
          <a:blip r:embed="rId4">
            <a:alphaModFix/>
          </a:blip>
          <a:stretch>
            <a:fillRect/>
          </a:stretch>
        </p:blipFill>
        <p:spPr>
          <a:xfrm>
            <a:off x="8599500" y="4440172"/>
            <a:ext cx="544510" cy="703325"/>
          </a:xfrm>
          <a:prstGeom prst="rect">
            <a:avLst/>
          </a:prstGeom>
          <a:noFill/>
          <a:ln>
            <a:noFill/>
          </a:ln>
        </p:spPr>
      </p:pic>
      <p:pic>
        <p:nvPicPr>
          <p:cNvPr id="182" name="Google Shape;182;g770bd52d69_0_22"/>
          <p:cNvPicPr preferRelativeResize="0"/>
          <p:nvPr/>
        </p:nvPicPr>
        <p:blipFill>
          <a:blip r:embed="rId4">
            <a:alphaModFix/>
          </a:blip>
          <a:stretch>
            <a:fillRect/>
          </a:stretch>
        </p:blipFill>
        <p:spPr>
          <a:xfrm>
            <a:off x="0" y="-3"/>
            <a:ext cx="544510" cy="703325"/>
          </a:xfrm>
          <a:prstGeom prst="rect">
            <a:avLst/>
          </a:prstGeom>
          <a:noFill/>
          <a:ln>
            <a:noFill/>
          </a:ln>
        </p:spPr>
      </p:pic>
      <p:pic>
        <p:nvPicPr>
          <p:cNvPr id="183" name="Google Shape;183;g770bd52d69_0_22"/>
          <p:cNvPicPr preferRelativeResize="0"/>
          <p:nvPr/>
        </p:nvPicPr>
        <p:blipFill>
          <a:blip r:embed="rId4">
            <a:alphaModFix/>
          </a:blip>
          <a:stretch>
            <a:fillRect/>
          </a:stretch>
        </p:blipFill>
        <p:spPr>
          <a:xfrm>
            <a:off x="8599500" y="-3"/>
            <a:ext cx="544510" cy="703325"/>
          </a:xfrm>
          <a:prstGeom prst="rect">
            <a:avLst/>
          </a:prstGeom>
          <a:noFill/>
          <a:ln>
            <a:noFill/>
          </a:ln>
        </p:spPr>
      </p:pic>
      <p:pic>
        <p:nvPicPr>
          <p:cNvPr id="184" name="Google Shape;184;g770bd52d69_0_22"/>
          <p:cNvPicPr preferRelativeResize="0"/>
          <p:nvPr/>
        </p:nvPicPr>
        <p:blipFill>
          <a:blip r:embed="rId4">
            <a:alphaModFix/>
          </a:blip>
          <a:stretch>
            <a:fillRect/>
          </a:stretch>
        </p:blipFill>
        <p:spPr>
          <a:xfrm>
            <a:off x="0" y="4440172"/>
            <a:ext cx="544510" cy="703325"/>
          </a:xfrm>
          <a:prstGeom prst="rect">
            <a:avLst/>
          </a:prstGeom>
          <a:noFill/>
          <a:ln>
            <a:noFill/>
          </a:ln>
        </p:spPr>
      </p:pic>
      <p:sp>
        <p:nvSpPr>
          <p:cNvPr id="185" name="Google Shape;185;g770bd52d69_0_22"/>
          <p:cNvSpPr/>
          <p:nvPr/>
        </p:nvSpPr>
        <p:spPr>
          <a:xfrm>
            <a:off x="2846100" y="736900"/>
            <a:ext cx="4597800" cy="870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latin typeface="Barlow"/>
                <a:ea typeface="Barlow"/>
                <a:cs typeface="Barlow"/>
                <a:sym typeface="Barlow"/>
              </a:rPr>
              <a:t>Data Visualization</a:t>
            </a:r>
            <a:endParaRPr b="1" sz="3000">
              <a:latin typeface="Barlow"/>
              <a:ea typeface="Barlow"/>
              <a:cs typeface="Barlow"/>
              <a:sym typeface="Barlow"/>
            </a:endParaRPr>
          </a:p>
        </p:txBody>
      </p:sp>
      <p:grpSp>
        <p:nvGrpSpPr>
          <p:cNvPr id="186" name="Google Shape;186;g770bd52d69_0_22"/>
          <p:cNvGrpSpPr/>
          <p:nvPr/>
        </p:nvGrpSpPr>
        <p:grpSpPr>
          <a:xfrm>
            <a:off x="2228081" y="898476"/>
            <a:ext cx="450641" cy="573880"/>
            <a:chOff x="1246775" y="910975"/>
            <a:chExt cx="439650" cy="523900"/>
          </a:xfrm>
        </p:grpSpPr>
        <p:sp>
          <p:nvSpPr>
            <p:cNvPr id="187" name="Google Shape;187;g770bd52d69_0_22"/>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770bd52d69_0_22"/>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770bd52d69_0_22"/>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g770bd52d69_0_22"/>
          <p:cNvSpPr txBox="1"/>
          <p:nvPr/>
        </p:nvSpPr>
        <p:spPr>
          <a:xfrm>
            <a:off x="2311650" y="860950"/>
            <a:ext cx="28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Barlow"/>
                <a:ea typeface="Barlow"/>
                <a:cs typeface="Barlow"/>
                <a:sym typeface="Barlow"/>
              </a:rPr>
              <a:t>1</a:t>
            </a:r>
            <a:endParaRPr>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g76da6267de_2_105"/>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733" name="Google Shape;733;g76da6267de_2_105"/>
          <p:cNvSpPr txBox="1"/>
          <p:nvPr>
            <p:ph idx="4294967295" type="ctrTitle"/>
          </p:nvPr>
        </p:nvSpPr>
        <p:spPr>
          <a:xfrm>
            <a:off x="1504677" y="569850"/>
            <a:ext cx="7245600" cy="1159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Barlow"/>
              <a:buNone/>
            </a:pPr>
            <a:r>
              <a:rPr b="1" i="0" lang="en" sz="9600" u="none" cap="none" strike="noStrike">
                <a:solidFill>
                  <a:srgbClr val="FFB000"/>
                </a:solidFill>
                <a:latin typeface="Barlow"/>
                <a:ea typeface="Barlow"/>
                <a:cs typeface="Barlow"/>
                <a:sym typeface="Barlow"/>
              </a:rPr>
              <a:t>THANKS!</a:t>
            </a:r>
            <a:endParaRPr b="1" i="0" sz="9600" u="none" cap="none" strike="noStrike">
              <a:solidFill>
                <a:srgbClr val="FFB000"/>
              </a:solidFill>
              <a:latin typeface="Barlow"/>
              <a:ea typeface="Barlow"/>
              <a:cs typeface="Barlow"/>
              <a:sym typeface="Barlow"/>
            </a:endParaRPr>
          </a:p>
        </p:txBody>
      </p:sp>
      <p:sp>
        <p:nvSpPr>
          <p:cNvPr id="734" name="Google Shape;734;g76da6267de_2_105"/>
          <p:cNvSpPr txBox="1"/>
          <p:nvPr>
            <p:ph idx="4294967295" type="subTitle"/>
          </p:nvPr>
        </p:nvSpPr>
        <p:spPr>
          <a:xfrm>
            <a:off x="1557975" y="1777100"/>
            <a:ext cx="7192200" cy="197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D9D9D9"/>
              </a:buClr>
              <a:buSzPts val="2600"/>
              <a:buFont typeface="Barlow"/>
              <a:buNone/>
            </a:pPr>
            <a:r>
              <a:rPr b="1" i="0" lang="en" sz="2600" u="none" cap="none" strike="noStrike">
                <a:solidFill>
                  <a:srgbClr val="434343"/>
                </a:solidFill>
                <a:latin typeface="Barlow"/>
                <a:ea typeface="Barlow"/>
                <a:cs typeface="Barlow"/>
                <a:sym typeface="Barlow"/>
              </a:rPr>
              <a:t>Any questions?</a:t>
            </a:r>
            <a:endParaRPr b="1" i="0" sz="2600" u="none" cap="none" strike="noStrike">
              <a:solidFill>
                <a:srgbClr val="434343"/>
              </a:solidFill>
              <a:latin typeface="Barlow"/>
              <a:ea typeface="Barlow"/>
              <a:cs typeface="Barlow"/>
              <a:sym typeface="Barlow"/>
            </a:endParaRPr>
          </a:p>
          <a:p>
            <a:pPr indent="0" lvl="0" marL="457200" marR="0" rtl="0" algn="l">
              <a:lnSpc>
                <a:spcPct val="100000"/>
              </a:lnSpc>
              <a:spcBef>
                <a:spcPts val="0"/>
              </a:spcBef>
              <a:spcAft>
                <a:spcPts val="0"/>
              </a:spcAft>
              <a:buNone/>
            </a:pPr>
            <a:r>
              <a:t/>
            </a:r>
            <a:endParaRPr b="0" i="0" sz="2600" u="none" cap="none" strike="noStrike">
              <a:solidFill>
                <a:srgbClr val="434343"/>
              </a:solidFill>
              <a:latin typeface="Barlow"/>
              <a:ea typeface="Barlow"/>
              <a:cs typeface="Barlow"/>
              <a:sym typeface="Barlow"/>
            </a:endParaRPr>
          </a:p>
        </p:txBody>
      </p:sp>
      <p:pic>
        <p:nvPicPr>
          <p:cNvPr id="735" name="Google Shape;735;g76da6267de_2_105"/>
          <p:cNvPicPr preferRelativeResize="0"/>
          <p:nvPr/>
        </p:nvPicPr>
        <p:blipFill>
          <a:blip r:embed="rId3">
            <a:alphaModFix/>
          </a:blip>
          <a:stretch>
            <a:fillRect/>
          </a:stretch>
        </p:blipFill>
        <p:spPr>
          <a:xfrm>
            <a:off x="7191362" y="3751700"/>
            <a:ext cx="1559038" cy="60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
          <p:cNvSpPr txBox="1"/>
          <p:nvPr>
            <p:ph type="title"/>
          </p:nvPr>
        </p:nvSpPr>
        <p:spPr>
          <a:xfrm>
            <a:off x="884350" y="394525"/>
            <a:ext cx="70740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Data Visualization</a:t>
            </a:r>
            <a:endParaRPr sz="3000">
              <a:solidFill>
                <a:srgbClr val="FFFFFF"/>
              </a:solidFill>
            </a:endParaRPr>
          </a:p>
        </p:txBody>
      </p:sp>
      <p:grpSp>
        <p:nvGrpSpPr>
          <p:cNvPr id="196" name="Google Shape;196;p3"/>
          <p:cNvGrpSpPr/>
          <p:nvPr/>
        </p:nvGrpSpPr>
        <p:grpSpPr>
          <a:xfrm>
            <a:off x="8090910" y="590035"/>
            <a:ext cx="431172" cy="413599"/>
            <a:chOff x="5241175" y="4959100"/>
            <a:chExt cx="539775" cy="517775"/>
          </a:xfrm>
        </p:grpSpPr>
        <p:sp>
          <p:nvSpPr>
            <p:cNvPr id="197" name="Google Shape;197;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 name="Google Shape;203;p3"/>
          <p:cNvSpPr txBox="1"/>
          <p:nvPr>
            <p:ph idx="12" type="sldNum"/>
          </p:nvPr>
        </p:nvSpPr>
        <p:spPr>
          <a:xfrm>
            <a:off x="8750400" y="4356225"/>
            <a:ext cx="3936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200"/>
              <a:buNone/>
            </a:pPr>
            <a:fld id="{00000000-1234-1234-1234-123412341234}" type="slidenum">
              <a:rPr lang="en"/>
              <a:t>‹#›</a:t>
            </a:fld>
            <a:endParaRPr/>
          </a:p>
        </p:txBody>
      </p:sp>
      <p:sp>
        <p:nvSpPr>
          <p:cNvPr id="204" name="Google Shape;204;p3"/>
          <p:cNvSpPr txBox="1"/>
          <p:nvPr>
            <p:ph idx="4294967295" type="ctrTitle"/>
          </p:nvPr>
        </p:nvSpPr>
        <p:spPr>
          <a:xfrm>
            <a:off x="1501225" y="1783669"/>
            <a:ext cx="4000500" cy="496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FFFFFF"/>
              </a:buClr>
              <a:buSzPts val="2400"/>
              <a:buFont typeface="Barlow"/>
              <a:buNone/>
            </a:pPr>
            <a:r>
              <a:rPr lang="en">
                <a:solidFill>
                  <a:srgbClr val="FFB000"/>
                </a:solidFill>
              </a:rPr>
              <a:t>Variables:</a:t>
            </a:r>
            <a:endParaRPr b="1" i="0" sz="2400" u="none" cap="none" strike="noStrike">
              <a:solidFill>
                <a:srgbClr val="FFB000"/>
              </a:solidFill>
              <a:latin typeface="Barlow"/>
              <a:ea typeface="Barlow"/>
              <a:cs typeface="Barlow"/>
              <a:sym typeface="Barlow"/>
            </a:endParaRPr>
          </a:p>
        </p:txBody>
      </p:sp>
      <p:sp>
        <p:nvSpPr>
          <p:cNvPr id="205" name="Google Shape;205;p3"/>
          <p:cNvSpPr txBox="1"/>
          <p:nvPr>
            <p:ph idx="4294967295" type="ctrTitle"/>
          </p:nvPr>
        </p:nvSpPr>
        <p:spPr>
          <a:xfrm>
            <a:off x="1196425" y="1887575"/>
            <a:ext cx="2480700" cy="3116700"/>
          </a:xfrm>
          <a:prstGeom prst="rect">
            <a:avLst/>
          </a:prstGeom>
          <a:noFill/>
          <a:ln>
            <a:noFill/>
          </a:ln>
        </p:spPr>
        <p:txBody>
          <a:bodyPr anchorCtr="0" anchor="ctr" bIns="91425" lIns="91425" spcFirstLastPara="1" rIns="91425" wrap="square" tIns="91425">
            <a:noAutofit/>
          </a:bodyPr>
          <a:lstStyle/>
          <a:p>
            <a:pPr indent="-317500" lvl="0" marL="457200" marR="0" rtl="0" algn="l">
              <a:lnSpc>
                <a:spcPct val="150000"/>
              </a:lnSpc>
              <a:spcBef>
                <a:spcPts val="0"/>
              </a:spcBef>
              <a:spcAft>
                <a:spcPts val="0"/>
              </a:spcAft>
              <a:buClr>
                <a:srgbClr val="434343"/>
              </a:buClr>
              <a:buSzPts val="1400"/>
              <a:buChar char="●"/>
            </a:pPr>
            <a:r>
              <a:rPr lang="en" sz="1400">
                <a:solidFill>
                  <a:srgbClr val="434343"/>
                </a:solidFill>
              </a:rPr>
              <a:t>State</a:t>
            </a:r>
            <a:endParaRPr sz="1400">
              <a:solidFill>
                <a:srgbClr val="434343"/>
              </a:solidFill>
            </a:endParaRPr>
          </a:p>
          <a:p>
            <a:pPr indent="-317500" lvl="0" marL="457200" marR="0" rtl="0" algn="l">
              <a:lnSpc>
                <a:spcPct val="150000"/>
              </a:lnSpc>
              <a:spcBef>
                <a:spcPts val="0"/>
              </a:spcBef>
              <a:spcAft>
                <a:spcPts val="0"/>
              </a:spcAft>
              <a:buClr>
                <a:srgbClr val="434343"/>
              </a:buClr>
              <a:buSzPts val="1400"/>
              <a:buChar char="●"/>
            </a:pPr>
            <a:r>
              <a:rPr lang="en" sz="1400">
                <a:solidFill>
                  <a:srgbClr val="434343"/>
                </a:solidFill>
              </a:rPr>
              <a:t>County</a:t>
            </a:r>
            <a:endParaRPr sz="1400">
              <a:solidFill>
                <a:srgbClr val="434343"/>
              </a:solidFill>
            </a:endParaRPr>
          </a:p>
          <a:p>
            <a:pPr indent="-317500" lvl="0" marL="457200" marR="0" rtl="0" algn="l">
              <a:lnSpc>
                <a:spcPct val="150000"/>
              </a:lnSpc>
              <a:spcBef>
                <a:spcPts val="0"/>
              </a:spcBef>
              <a:spcAft>
                <a:spcPts val="0"/>
              </a:spcAft>
              <a:buClr>
                <a:srgbClr val="434343"/>
              </a:buClr>
              <a:buSzPts val="1400"/>
              <a:buChar char="●"/>
            </a:pPr>
            <a:r>
              <a:rPr lang="en" sz="1400">
                <a:solidFill>
                  <a:srgbClr val="434343"/>
                </a:solidFill>
              </a:rPr>
              <a:t>Householdpax</a:t>
            </a:r>
            <a:endParaRPr sz="1400">
              <a:solidFill>
                <a:srgbClr val="434343"/>
              </a:solidFill>
            </a:endParaRPr>
          </a:p>
          <a:p>
            <a:pPr indent="-317500" lvl="0" marL="457200" marR="0" rtl="0" algn="l">
              <a:lnSpc>
                <a:spcPct val="150000"/>
              </a:lnSpc>
              <a:spcBef>
                <a:spcPts val="0"/>
              </a:spcBef>
              <a:spcAft>
                <a:spcPts val="0"/>
              </a:spcAft>
              <a:buClr>
                <a:srgbClr val="434343"/>
              </a:buClr>
              <a:buSzPts val="1400"/>
              <a:buChar char="●"/>
            </a:pPr>
            <a:r>
              <a:rPr lang="en" sz="1400">
                <a:solidFill>
                  <a:srgbClr val="434343"/>
                </a:solidFill>
              </a:rPr>
              <a:t>AGI</a:t>
            </a:r>
            <a:endParaRPr sz="1400">
              <a:solidFill>
                <a:srgbClr val="434343"/>
              </a:solidFill>
            </a:endParaRPr>
          </a:p>
          <a:p>
            <a:pPr indent="-317500" lvl="0" marL="457200" marR="0" rtl="0" algn="l">
              <a:lnSpc>
                <a:spcPct val="150000"/>
              </a:lnSpc>
              <a:spcBef>
                <a:spcPts val="0"/>
              </a:spcBef>
              <a:spcAft>
                <a:spcPts val="0"/>
              </a:spcAft>
              <a:buClr>
                <a:srgbClr val="434343"/>
              </a:buClr>
              <a:buSzPts val="1400"/>
              <a:buChar char="●"/>
            </a:pPr>
            <a:r>
              <a:rPr lang="en" sz="1400">
                <a:solidFill>
                  <a:srgbClr val="434343"/>
                </a:solidFill>
              </a:rPr>
              <a:t>Conuleisure</a:t>
            </a:r>
            <a:endParaRPr sz="1400">
              <a:solidFill>
                <a:srgbClr val="434343"/>
              </a:solidFill>
            </a:endParaRPr>
          </a:p>
          <a:p>
            <a:pPr indent="-317500" lvl="0" marL="457200" marR="0" rtl="0" algn="l">
              <a:lnSpc>
                <a:spcPct val="150000"/>
              </a:lnSpc>
              <a:spcBef>
                <a:spcPts val="0"/>
              </a:spcBef>
              <a:spcAft>
                <a:spcPts val="0"/>
              </a:spcAft>
              <a:buClr>
                <a:srgbClr val="434343"/>
              </a:buClr>
              <a:buSzPts val="1400"/>
              <a:buChar char="●"/>
            </a:pPr>
            <a:r>
              <a:rPr lang="en" sz="1400">
                <a:solidFill>
                  <a:srgbClr val="434343"/>
                </a:solidFill>
              </a:rPr>
              <a:t>Leisureavg</a:t>
            </a:r>
            <a:endParaRPr sz="1400">
              <a:solidFill>
                <a:srgbClr val="434343"/>
              </a:solidFill>
            </a:endParaRPr>
          </a:p>
          <a:p>
            <a:pPr indent="-317500" lvl="0" marL="457200" marR="0" rtl="0" algn="l">
              <a:lnSpc>
                <a:spcPct val="150000"/>
              </a:lnSpc>
              <a:spcBef>
                <a:spcPts val="0"/>
              </a:spcBef>
              <a:spcAft>
                <a:spcPts val="0"/>
              </a:spcAft>
              <a:buClr>
                <a:srgbClr val="434343"/>
              </a:buClr>
              <a:buSzPts val="1400"/>
              <a:buChar char="●"/>
            </a:pPr>
            <a:r>
              <a:rPr lang="en" sz="1400">
                <a:solidFill>
                  <a:srgbClr val="434343"/>
                </a:solidFill>
              </a:rPr>
              <a:t>Children</a:t>
            </a:r>
            <a:endParaRPr sz="1400">
              <a:solidFill>
                <a:srgbClr val="434343"/>
              </a:solidFill>
            </a:endParaRPr>
          </a:p>
        </p:txBody>
      </p:sp>
      <p:pic>
        <p:nvPicPr>
          <p:cNvPr id="206" name="Google Shape;206;p3"/>
          <p:cNvPicPr preferRelativeResize="0"/>
          <p:nvPr/>
        </p:nvPicPr>
        <p:blipFill>
          <a:blip r:embed="rId3">
            <a:alphaModFix/>
          </a:blip>
          <a:stretch>
            <a:fillRect/>
          </a:stretch>
        </p:blipFill>
        <p:spPr>
          <a:xfrm>
            <a:off x="3194700" y="1539450"/>
            <a:ext cx="5415901" cy="3527850"/>
          </a:xfrm>
          <a:prstGeom prst="rect">
            <a:avLst/>
          </a:prstGeom>
          <a:noFill/>
          <a:ln cap="flat" cmpd="sng" w="9525">
            <a:solidFill>
              <a:schemeClr val="dk2"/>
            </a:solidFill>
            <a:prstDash val="dot"/>
            <a:round/>
            <a:headEnd len="sm" w="sm" type="none"/>
            <a:tailEnd len="sm" w="sm" type="none"/>
          </a:ln>
        </p:spPr>
      </p:pic>
      <p:sp>
        <p:nvSpPr>
          <p:cNvPr id="207" name="Google Shape;207;p3"/>
          <p:cNvSpPr/>
          <p:nvPr/>
        </p:nvSpPr>
        <p:spPr>
          <a:xfrm>
            <a:off x="5230100" y="4176375"/>
            <a:ext cx="214800" cy="189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3"/>
          <p:cNvCxnSpPr/>
          <p:nvPr/>
        </p:nvCxnSpPr>
        <p:spPr>
          <a:xfrm>
            <a:off x="5305175" y="1301675"/>
            <a:ext cx="25200" cy="3601800"/>
          </a:xfrm>
          <a:prstGeom prst="straightConnector1">
            <a:avLst/>
          </a:prstGeom>
          <a:noFill/>
          <a:ln cap="flat" cmpd="sng" w="19050">
            <a:solidFill>
              <a:schemeClr val="dk2"/>
            </a:solidFill>
            <a:prstDash val="dot"/>
            <a:round/>
            <a:headEnd len="med" w="med" type="none"/>
            <a:tailEnd len="med" w="med" type="none"/>
          </a:ln>
        </p:spPr>
      </p:cxnSp>
      <p:sp>
        <p:nvSpPr>
          <p:cNvPr id="209" name="Google Shape;209;p3"/>
          <p:cNvSpPr txBox="1"/>
          <p:nvPr/>
        </p:nvSpPr>
        <p:spPr>
          <a:xfrm>
            <a:off x="9238075" y="1195050"/>
            <a:ext cx="7279200" cy="84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210" name="Google Shape;210;p3"/>
          <p:cNvSpPr txBox="1"/>
          <p:nvPr/>
        </p:nvSpPr>
        <p:spPr>
          <a:xfrm>
            <a:off x="6020500" y="1301675"/>
            <a:ext cx="2698800" cy="6543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rgbClr val="434343"/>
                </a:solidFill>
                <a:latin typeface="Barlow"/>
                <a:ea typeface="Barlow"/>
                <a:cs typeface="Barlow"/>
                <a:sym typeface="Barlow"/>
              </a:rPr>
              <a:t>Family size of Three is the most common in NY.</a:t>
            </a:r>
            <a:endParaRPr b="1">
              <a:solidFill>
                <a:srgbClr val="434343"/>
              </a:solidFill>
              <a:latin typeface="Barlow"/>
              <a:ea typeface="Barlow"/>
              <a:cs typeface="Barlow"/>
              <a:sym typeface="Barlow"/>
            </a:endParaRPr>
          </a:p>
        </p:txBody>
      </p:sp>
      <p:cxnSp>
        <p:nvCxnSpPr>
          <p:cNvPr id="211" name="Google Shape;211;p3"/>
          <p:cNvCxnSpPr/>
          <p:nvPr/>
        </p:nvCxnSpPr>
        <p:spPr>
          <a:xfrm flipH="1" rot="10800000">
            <a:off x="5396250" y="1516025"/>
            <a:ext cx="1074300" cy="24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g76fec3d465_0_1"/>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lang="en" sz="3000">
                <a:solidFill>
                  <a:schemeClr val="lt1"/>
                </a:solidFill>
              </a:rPr>
              <a:t>Data Visualization</a:t>
            </a:r>
            <a:endParaRPr/>
          </a:p>
        </p:txBody>
      </p:sp>
      <p:sp>
        <p:nvSpPr>
          <p:cNvPr id="217" name="Google Shape;217;g76fec3d465_0_1"/>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200"/>
              <a:buFont typeface="Arial"/>
              <a:buNone/>
            </a:pPr>
            <a:fld id="{00000000-1234-1234-1234-123412341234}" type="slidenum">
              <a:rPr lang="en"/>
              <a:t>‹#›</a:t>
            </a:fld>
            <a:endParaRPr/>
          </a:p>
        </p:txBody>
      </p:sp>
      <p:grpSp>
        <p:nvGrpSpPr>
          <p:cNvPr id="218" name="Google Shape;218;g76fec3d465_0_1"/>
          <p:cNvGrpSpPr/>
          <p:nvPr/>
        </p:nvGrpSpPr>
        <p:grpSpPr>
          <a:xfrm>
            <a:off x="8090913" y="590032"/>
            <a:ext cx="431172" cy="413599"/>
            <a:chOff x="5241175" y="4959100"/>
            <a:chExt cx="539775" cy="517775"/>
          </a:xfrm>
        </p:grpSpPr>
        <p:sp>
          <p:nvSpPr>
            <p:cNvPr id="219" name="Google Shape;219;g76fec3d465_0_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76fec3d465_0_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76fec3d465_0_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76fec3d465_0_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76fec3d465_0_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76fec3d465_0_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25" name="Google Shape;225;g76fec3d465_0_1"/>
          <p:cNvPicPr preferRelativeResize="0"/>
          <p:nvPr/>
        </p:nvPicPr>
        <p:blipFill>
          <a:blip r:embed="rId3">
            <a:alphaModFix/>
          </a:blip>
          <a:stretch>
            <a:fillRect/>
          </a:stretch>
        </p:blipFill>
        <p:spPr>
          <a:xfrm>
            <a:off x="1590100" y="1200175"/>
            <a:ext cx="6603250" cy="3790899"/>
          </a:xfrm>
          <a:prstGeom prst="rect">
            <a:avLst/>
          </a:prstGeom>
          <a:noFill/>
          <a:ln>
            <a:noFill/>
          </a:ln>
        </p:spPr>
      </p:pic>
      <p:sp>
        <p:nvSpPr>
          <p:cNvPr id="226" name="Google Shape;226;g76fec3d465_0_1"/>
          <p:cNvSpPr/>
          <p:nvPr/>
        </p:nvSpPr>
        <p:spPr>
          <a:xfrm>
            <a:off x="2398900" y="1554050"/>
            <a:ext cx="720300" cy="2590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g76fec3d465_0_1"/>
          <p:cNvCxnSpPr/>
          <p:nvPr/>
        </p:nvCxnSpPr>
        <p:spPr>
          <a:xfrm>
            <a:off x="1730975" y="3993475"/>
            <a:ext cx="667800" cy="0"/>
          </a:xfrm>
          <a:prstGeom prst="straightConnector1">
            <a:avLst/>
          </a:prstGeom>
          <a:noFill/>
          <a:ln cap="flat" cmpd="sng" w="19050">
            <a:solidFill>
              <a:srgbClr val="FF0000"/>
            </a:solidFill>
            <a:prstDash val="solid"/>
            <a:round/>
            <a:headEnd len="med" w="med" type="none"/>
            <a:tailEnd len="med" w="med" type="triangle"/>
          </a:ln>
        </p:spPr>
      </p:cxnSp>
      <p:sp>
        <p:nvSpPr>
          <p:cNvPr id="228" name="Google Shape;228;g76fec3d465_0_1"/>
          <p:cNvSpPr txBox="1"/>
          <p:nvPr/>
        </p:nvSpPr>
        <p:spPr>
          <a:xfrm>
            <a:off x="7054400" y="1143375"/>
            <a:ext cx="2316000" cy="70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200">
                <a:solidFill>
                  <a:srgbClr val="434343"/>
                </a:solidFill>
                <a:latin typeface="Barlow"/>
                <a:ea typeface="Barlow"/>
                <a:cs typeface="Barlow"/>
                <a:sym typeface="Barlow"/>
              </a:rPr>
              <a:t>AGI and Conuleisure in Westchester are about twice that of other county.</a:t>
            </a:r>
            <a:endParaRPr b="1" sz="1200">
              <a:solidFill>
                <a:srgbClr val="434343"/>
              </a:solidFill>
              <a:latin typeface="Barlow"/>
              <a:ea typeface="Barlow"/>
              <a:cs typeface="Barlow"/>
              <a:sym typeface="Barlow"/>
            </a:endParaRPr>
          </a:p>
        </p:txBody>
      </p:sp>
      <p:cxnSp>
        <p:nvCxnSpPr>
          <p:cNvPr id="229" name="Google Shape;229;g76fec3d465_0_1"/>
          <p:cNvCxnSpPr>
            <a:endCxn id="228" idx="1"/>
          </p:cNvCxnSpPr>
          <p:nvPr/>
        </p:nvCxnSpPr>
        <p:spPr>
          <a:xfrm flipH="1" rot="10800000">
            <a:off x="6129200" y="1494075"/>
            <a:ext cx="925200" cy="249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76fec3d465_0_15"/>
          <p:cNvSpPr txBox="1"/>
          <p:nvPr>
            <p:ph type="title"/>
          </p:nvPr>
        </p:nvSpPr>
        <p:spPr>
          <a:xfrm>
            <a:off x="1182200" y="393475"/>
            <a:ext cx="6739500" cy="8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lt1"/>
                </a:solidFill>
              </a:rPr>
              <a:t>Data Visualization</a:t>
            </a:r>
            <a:endParaRPr/>
          </a:p>
        </p:txBody>
      </p:sp>
      <p:sp>
        <p:nvSpPr>
          <p:cNvPr id="235" name="Google Shape;235;g76fec3d465_0_15"/>
          <p:cNvSpPr txBox="1"/>
          <p:nvPr>
            <p:ph idx="12" type="sldNum"/>
          </p:nvPr>
        </p:nvSpPr>
        <p:spPr>
          <a:xfrm>
            <a:off x="8750400" y="4356225"/>
            <a:ext cx="3936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36" name="Google Shape;236;g76fec3d465_0_15"/>
          <p:cNvGrpSpPr/>
          <p:nvPr/>
        </p:nvGrpSpPr>
        <p:grpSpPr>
          <a:xfrm>
            <a:off x="8090913" y="590032"/>
            <a:ext cx="431172" cy="413599"/>
            <a:chOff x="5241175" y="4959100"/>
            <a:chExt cx="539775" cy="517775"/>
          </a:xfrm>
        </p:grpSpPr>
        <p:sp>
          <p:nvSpPr>
            <p:cNvPr id="237" name="Google Shape;237;g76fec3d465_0_1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76fec3d465_0_1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76fec3d465_0_1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76fec3d465_0_1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76fec3d465_0_1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76fec3d465_0_1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3" name="Google Shape;243;g76fec3d465_0_15"/>
          <p:cNvPicPr preferRelativeResize="0"/>
          <p:nvPr/>
        </p:nvPicPr>
        <p:blipFill>
          <a:blip r:embed="rId3">
            <a:alphaModFix/>
          </a:blip>
          <a:stretch>
            <a:fillRect/>
          </a:stretch>
        </p:blipFill>
        <p:spPr>
          <a:xfrm>
            <a:off x="1257100" y="1218725"/>
            <a:ext cx="3721724" cy="2706050"/>
          </a:xfrm>
          <a:prstGeom prst="rect">
            <a:avLst/>
          </a:prstGeom>
          <a:noFill/>
          <a:ln>
            <a:noFill/>
          </a:ln>
        </p:spPr>
      </p:pic>
      <p:cxnSp>
        <p:nvCxnSpPr>
          <p:cNvPr id="244" name="Google Shape;244;g76fec3d465_0_15"/>
          <p:cNvCxnSpPr/>
          <p:nvPr/>
        </p:nvCxnSpPr>
        <p:spPr>
          <a:xfrm flipH="1">
            <a:off x="2236825" y="3880125"/>
            <a:ext cx="391800" cy="404400"/>
          </a:xfrm>
          <a:prstGeom prst="straightConnector1">
            <a:avLst/>
          </a:prstGeom>
          <a:noFill/>
          <a:ln cap="flat" cmpd="sng" w="9525">
            <a:solidFill>
              <a:schemeClr val="dk2"/>
            </a:solidFill>
            <a:prstDash val="solid"/>
            <a:round/>
            <a:headEnd len="med" w="med" type="none"/>
            <a:tailEnd len="med" w="med" type="triangle"/>
          </a:ln>
        </p:spPr>
      </p:cxnSp>
      <p:sp>
        <p:nvSpPr>
          <p:cNvPr id="245" name="Google Shape;245;g76fec3d465_0_15"/>
          <p:cNvSpPr/>
          <p:nvPr/>
        </p:nvSpPr>
        <p:spPr>
          <a:xfrm>
            <a:off x="1767775" y="2173300"/>
            <a:ext cx="141000" cy="467700"/>
          </a:xfrm>
          <a:prstGeom prst="ellipse">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76fec3d465_0_15"/>
          <p:cNvSpPr/>
          <p:nvPr/>
        </p:nvSpPr>
        <p:spPr>
          <a:xfrm>
            <a:off x="2301175" y="2107125"/>
            <a:ext cx="141000" cy="467700"/>
          </a:xfrm>
          <a:prstGeom prst="ellipse">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76fec3d465_0_15"/>
          <p:cNvSpPr/>
          <p:nvPr/>
        </p:nvSpPr>
        <p:spPr>
          <a:xfrm>
            <a:off x="4649725" y="2107125"/>
            <a:ext cx="141000" cy="467700"/>
          </a:xfrm>
          <a:prstGeom prst="ellipse">
            <a:avLst/>
          </a:prstGeom>
          <a:noFill/>
          <a:ln cap="flat" cmpd="sng" w="1905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8" name="Google Shape;248;g76fec3d465_0_15"/>
          <p:cNvPicPr preferRelativeResize="0"/>
          <p:nvPr/>
        </p:nvPicPr>
        <p:blipFill>
          <a:blip r:embed="rId4">
            <a:alphaModFix/>
          </a:blip>
          <a:stretch>
            <a:fillRect/>
          </a:stretch>
        </p:blipFill>
        <p:spPr>
          <a:xfrm>
            <a:off x="5222750" y="1263450"/>
            <a:ext cx="3921250" cy="2287400"/>
          </a:xfrm>
          <a:prstGeom prst="rect">
            <a:avLst/>
          </a:prstGeom>
          <a:noFill/>
          <a:ln>
            <a:noFill/>
          </a:ln>
        </p:spPr>
      </p:pic>
      <p:sp>
        <p:nvSpPr>
          <p:cNvPr id="249" name="Google Shape;249;g76fec3d465_0_15"/>
          <p:cNvSpPr/>
          <p:nvPr/>
        </p:nvSpPr>
        <p:spPr>
          <a:xfrm>
            <a:off x="1706125" y="2957200"/>
            <a:ext cx="3272700" cy="11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g76fec3d465_0_15"/>
          <p:cNvCxnSpPr>
            <a:stCxn id="248" idx="1"/>
            <a:endCxn id="248" idx="3"/>
          </p:cNvCxnSpPr>
          <p:nvPr/>
        </p:nvCxnSpPr>
        <p:spPr>
          <a:xfrm>
            <a:off x="5222750" y="2407150"/>
            <a:ext cx="3921300" cy="0"/>
          </a:xfrm>
          <a:prstGeom prst="straightConnector1">
            <a:avLst/>
          </a:prstGeom>
          <a:noFill/>
          <a:ln cap="flat" cmpd="sng" w="9525">
            <a:solidFill>
              <a:srgbClr val="FF0000"/>
            </a:solidFill>
            <a:prstDash val="dash"/>
            <a:round/>
            <a:headEnd len="med" w="med" type="none"/>
            <a:tailEnd len="med" w="med" type="none"/>
          </a:ln>
        </p:spPr>
      </p:cxnSp>
      <p:cxnSp>
        <p:nvCxnSpPr>
          <p:cNvPr id="251" name="Google Shape;251;g76fec3d465_0_15"/>
          <p:cNvCxnSpPr/>
          <p:nvPr/>
        </p:nvCxnSpPr>
        <p:spPr>
          <a:xfrm>
            <a:off x="6558900" y="3500625"/>
            <a:ext cx="328500" cy="66960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g76fec3d465_0_15"/>
          <p:cNvSpPr txBox="1"/>
          <p:nvPr/>
        </p:nvSpPr>
        <p:spPr>
          <a:xfrm>
            <a:off x="1441050" y="4181925"/>
            <a:ext cx="2426100" cy="59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rgbClr val="434343"/>
                </a:solidFill>
                <a:latin typeface="Times New Roman"/>
                <a:ea typeface="Times New Roman"/>
                <a:cs typeface="Times New Roman"/>
                <a:sym typeface="Times New Roman"/>
              </a:rPr>
              <a:t>Their Incomes are different, but Leisure Spending are</a:t>
            </a:r>
            <a:r>
              <a:rPr b="1" lang="en">
                <a:solidFill>
                  <a:schemeClr val="dk1"/>
                </a:solidFill>
                <a:latin typeface="Times New Roman"/>
                <a:ea typeface="Times New Roman"/>
                <a:cs typeface="Times New Roman"/>
                <a:sym typeface="Times New Roman"/>
              </a:rPr>
              <a:t> </a:t>
            </a:r>
            <a:r>
              <a:rPr b="1" lang="en">
                <a:solidFill>
                  <a:srgbClr val="FF0000"/>
                </a:solidFill>
                <a:latin typeface="Times New Roman"/>
                <a:ea typeface="Times New Roman"/>
                <a:cs typeface="Times New Roman"/>
                <a:sym typeface="Times New Roman"/>
              </a:rPr>
              <a:t>similar</a:t>
            </a:r>
            <a:r>
              <a:rPr b="1" lang="en">
                <a:solidFill>
                  <a:schemeClr val="dk1"/>
                </a:solidFill>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Barlow"/>
              <a:ea typeface="Barlow"/>
              <a:cs typeface="Barlow"/>
              <a:sym typeface="Barlow"/>
            </a:endParaRPr>
          </a:p>
        </p:txBody>
      </p:sp>
      <p:sp>
        <p:nvSpPr>
          <p:cNvPr id="253" name="Google Shape;253;g76fec3d465_0_15"/>
          <p:cNvSpPr txBox="1"/>
          <p:nvPr/>
        </p:nvSpPr>
        <p:spPr>
          <a:xfrm>
            <a:off x="5774250" y="4107225"/>
            <a:ext cx="2844600" cy="859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434343"/>
                </a:solidFill>
                <a:latin typeface="Times New Roman"/>
                <a:ea typeface="Times New Roman"/>
                <a:cs typeface="Times New Roman"/>
                <a:sym typeface="Times New Roman"/>
              </a:rPr>
              <a:t>Families: 0 children Vs. 1 children Leisure Spending are </a:t>
            </a:r>
            <a:r>
              <a:rPr b="1" lang="en">
                <a:solidFill>
                  <a:srgbClr val="FF0000"/>
                </a:solidFill>
                <a:latin typeface="Times New Roman"/>
                <a:ea typeface="Times New Roman"/>
                <a:cs typeface="Times New Roman"/>
                <a:sym typeface="Times New Roman"/>
              </a:rPr>
              <a:t>similar</a:t>
            </a:r>
            <a:r>
              <a:rPr b="1" lang="en">
                <a:solidFill>
                  <a:schemeClr val="dk1"/>
                </a:solidFill>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g770bd52d69_0_5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g770bd52d69_0_50"/>
          <p:cNvPicPr preferRelativeResize="0"/>
          <p:nvPr/>
        </p:nvPicPr>
        <p:blipFill>
          <a:blip r:embed="rId3">
            <a:alphaModFix/>
          </a:blip>
          <a:stretch>
            <a:fillRect/>
          </a:stretch>
        </p:blipFill>
        <p:spPr>
          <a:xfrm>
            <a:off x="900100" y="1782900"/>
            <a:ext cx="7343025" cy="2928675"/>
          </a:xfrm>
          <a:prstGeom prst="rect">
            <a:avLst/>
          </a:prstGeom>
          <a:noFill/>
          <a:ln>
            <a:noFill/>
          </a:ln>
        </p:spPr>
      </p:pic>
      <p:pic>
        <p:nvPicPr>
          <p:cNvPr id="260" name="Google Shape;260;g770bd52d69_0_50"/>
          <p:cNvPicPr preferRelativeResize="0"/>
          <p:nvPr/>
        </p:nvPicPr>
        <p:blipFill>
          <a:blip r:embed="rId4">
            <a:alphaModFix/>
          </a:blip>
          <a:stretch>
            <a:fillRect/>
          </a:stretch>
        </p:blipFill>
        <p:spPr>
          <a:xfrm>
            <a:off x="8599500" y="4440172"/>
            <a:ext cx="544510" cy="703325"/>
          </a:xfrm>
          <a:prstGeom prst="rect">
            <a:avLst/>
          </a:prstGeom>
          <a:noFill/>
          <a:ln>
            <a:noFill/>
          </a:ln>
        </p:spPr>
      </p:pic>
      <p:pic>
        <p:nvPicPr>
          <p:cNvPr id="261" name="Google Shape;261;g770bd52d69_0_50"/>
          <p:cNvPicPr preferRelativeResize="0"/>
          <p:nvPr/>
        </p:nvPicPr>
        <p:blipFill>
          <a:blip r:embed="rId4">
            <a:alphaModFix/>
          </a:blip>
          <a:stretch>
            <a:fillRect/>
          </a:stretch>
        </p:blipFill>
        <p:spPr>
          <a:xfrm>
            <a:off x="0" y="-3"/>
            <a:ext cx="544510" cy="703325"/>
          </a:xfrm>
          <a:prstGeom prst="rect">
            <a:avLst/>
          </a:prstGeom>
          <a:noFill/>
          <a:ln>
            <a:noFill/>
          </a:ln>
        </p:spPr>
      </p:pic>
      <p:pic>
        <p:nvPicPr>
          <p:cNvPr id="262" name="Google Shape;262;g770bd52d69_0_50"/>
          <p:cNvPicPr preferRelativeResize="0"/>
          <p:nvPr/>
        </p:nvPicPr>
        <p:blipFill>
          <a:blip r:embed="rId4">
            <a:alphaModFix/>
          </a:blip>
          <a:stretch>
            <a:fillRect/>
          </a:stretch>
        </p:blipFill>
        <p:spPr>
          <a:xfrm>
            <a:off x="8599500" y="-3"/>
            <a:ext cx="544510" cy="703325"/>
          </a:xfrm>
          <a:prstGeom prst="rect">
            <a:avLst/>
          </a:prstGeom>
          <a:noFill/>
          <a:ln>
            <a:noFill/>
          </a:ln>
        </p:spPr>
      </p:pic>
      <p:pic>
        <p:nvPicPr>
          <p:cNvPr id="263" name="Google Shape;263;g770bd52d69_0_50"/>
          <p:cNvPicPr preferRelativeResize="0"/>
          <p:nvPr/>
        </p:nvPicPr>
        <p:blipFill>
          <a:blip r:embed="rId4">
            <a:alphaModFix/>
          </a:blip>
          <a:stretch>
            <a:fillRect/>
          </a:stretch>
        </p:blipFill>
        <p:spPr>
          <a:xfrm>
            <a:off x="0" y="4440172"/>
            <a:ext cx="544510" cy="703325"/>
          </a:xfrm>
          <a:prstGeom prst="rect">
            <a:avLst/>
          </a:prstGeom>
          <a:noFill/>
          <a:ln>
            <a:noFill/>
          </a:ln>
        </p:spPr>
      </p:pic>
      <p:sp>
        <p:nvSpPr>
          <p:cNvPr id="264" name="Google Shape;264;g770bd52d69_0_50"/>
          <p:cNvSpPr/>
          <p:nvPr/>
        </p:nvSpPr>
        <p:spPr>
          <a:xfrm>
            <a:off x="2922300" y="736900"/>
            <a:ext cx="4597800" cy="8706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000">
                <a:latin typeface="Barlow"/>
                <a:ea typeface="Barlow"/>
                <a:cs typeface="Barlow"/>
                <a:sym typeface="Barlow"/>
              </a:rPr>
              <a:t>Summary Stats</a:t>
            </a:r>
            <a:endParaRPr b="1" sz="3000">
              <a:latin typeface="Barlow"/>
              <a:ea typeface="Barlow"/>
              <a:cs typeface="Barlow"/>
              <a:sym typeface="Barlow"/>
            </a:endParaRPr>
          </a:p>
        </p:txBody>
      </p:sp>
      <p:grpSp>
        <p:nvGrpSpPr>
          <p:cNvPr id="265" name="Google Shape;265;g770bd52d69_0_50"/>
          <p:cNvGrpSpPr/>
          <p:nvPr/>
        </p:nvGrpSpPr>
        <p:grpSpPr>
          <a:xfrm>
            <a:off x="2304281" y="898476"/>
            <a:ext cx="450641" cy="573880"/>
            <a:chOff x="1246775" y="910975"/>
            <a:chExt cx="439650" cy="523900"/>
          </a:xfrm>
        </p:grpSpPr>
        <p:sp>
          <p:nvSpPr>
            <p:cNvPr id="266" name="Google Shape;266;g770bd52d69_0_50"/>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770bd52d69_0_50"/>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770bd52d69_0_50"/>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g770bd52d69_0_50"/>
          <p:cNvSpPr txBox="1"/>
          <p:nvPr/>
        </p:nvSpPr>
        <p:spPr>
          <a:xfrm>
            <a:off x="2387850" y="860950"/>
            <a:ext cx="28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Barlow"/>
                <a:ea typeface="Barlow"/>
                <a:cs typeface="Barlow"/>
                <a:sym typeface="Barlow"/>
              </a:rPr>
              <a:t>2</a:t>
            </a:r>
            <a:endParaRPr>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g76da6267de_2_79"/>
          <p:cNvSpPr txBox="1"/>
          <p:nvPr>
            <p:ph type="title"/>
          </p:nvPr>
        </p:nvSpPr>
        <p:spPr>
          <a:xfrm>
            <a:off x="884350" y="394525"/>
            <a:ext cx="70740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Summary Stats</a:t>
            </a:r>
            <a:endParaRPr sz="3000">
              <a:solidFill>
                <a:srgbClr val="FFFFFF"/>
              </a:solidFill>
            </a:endParaRPr>
          </a:p>
        </p:txBody>
      </p:sp>
      <p:grpSp>
        <p:nvGrpSpPr>
          <p:cNvPr id="275" name="Google Shape;275;g76da6267de_2_79"/>
          <p:cNvGrpSpPr/>
          <p:nvPr/>
        </p:nvGrpSpPr>
        <p:grpSpPr>
          <a:xfrm>
            <a:off x="8090913" y="590032"/>
            <a:ext cx="431172" cy="413599"/>
            <a:chOff x="5241175" y="4959100"/>
            <a:chExt cx="539775" cy="517775"/>
          </a:xfrm>
        </p:grpSpPr>
        <p:sp>
          <p:nvSpPr>
            <p:cNvPr id="276" name="Google Shape;276;g76da6267de_2_7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76da6267de_2_7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76da6267de_2_7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76da6267de_2_7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76da6267de_2_7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76da6267de_2_7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2" name="Google Shape;282;g76da6267de_2_79"/>
          <p:cNvPicPr preferRelativeResize="0"/>
          <p:nvPr/>
        </p:nvPicPr>
        <p:blipFill>
          <a:blip r:embed="rId3">
            <a:alphaModFix/>
          </a:blip>
          <a:stretch>
            <a:fillRect/>
          </a:stretch>
        </p:blipFill>
        <p:spPr>
          <a:xfrm>
            <a:off x="1520800" y="1415600"/>
            <a:ext cx="3660850" cy="3364500"/>
          </a:xfrm>
          <a:prstGeom prst="rect">
            <a:avLst/>
          </a:prstGeom>
          <a:noFill/>
          <a:ln>
            <a:noFill/>
          </a:ln>
        </p:spPr>
      </p:pic>
      <p:pic>
        <p:nvPicPr>
          <p:cNvPr id="283" name="Google Shape;283;g76da6267de_2_79"/>
          <p:cNvPicPr preferRelativeResize="0"/>
          <p:nvPr/>
        </p:nvPicPr>
        <p:blipFill>
          <a:blip r:embed="rId4">
            <a:alphaModFix/>
          </a:blip>
          <a:stretch>
            <a:fillRect/>
          </a:stretch>
        </p:blipFill>
        <p:spPr>
          <a:xfrm>
            <a:off x="5529750" y="2065475"/>
            <a:ext cx="2857500" cy="2714625"/>
          </a:xfrm>
          <a:prstGeom prst="rect">
            <a:avLst/>
          </a:prstGeom>
          <a:noFill/>
          <a:ln>
            <a:noFill/>
          </a:ln>
        </p:spPr>
      </p:pic>
      <p:sp>
        <p:nvSpPr>
          <p:cNvPr id="284" name="Google Shape;284;g76da6267de_2_79"/>
          <p:cNvSpPr txBox="1"/>
          <p:nvPr/>
        </p:nvSpPr>
        <p:spPr>
          <a:xfrm>
            <a:off x="5730525" y="1355750"/>
            <a:ext cx="2656800" cy="5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latin typeface="Barlow"/>
                <a:ea typeface="Barlow"/>
                <a:cs typeface="Barlow"/>
                <a:sym typeface="Barlow"/>
              </a:rPr>
              <a:t>No null value in this dataset.</a:t>
            </a:r>
            <a:endParaRPr b="1">
              <a:latin typeface="Barlow"/>
              <a:ea typeface="Barlow"/>
              <a:cs typeface="Barlow"/>
              <a:sym typeface="Barlow"/>
            </a:endParaRPr>
          </a:p>
        </p:txBody>
      </p:sp>
      <p:sp>
        <p:nvSpPr>
          <p:cNvPr id="285" name="Google Shape;285;g76da6267de_2_79"/>
          <p:cNvSpPr txBox="1"/>
          <p:nvPr/>
        </p:nvSpPr>
        <p:spPr>
          <a:xfrm>
            <a:off x="7198100" y="2557775"/>
            <a:ext cx="279600" cy="1956900"/>
          </a:xfrm>
          <a:prstGeom prst="rect">
            <a:avLst/>
          </a:prstGeom>
          <a:noFill/>
          <a:ln cap="flat" cmpd="sng" w="28575">
            <a:solidFill>
              <a:srgbClr val="B45F0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sp>
        <p:nvSpPr>
          <p:cNvPr id="286" name="Google Shape;286;g76da6267de_2_79"/>
          <p:cNvSpPr/>
          <p:nvPr/>
        </p:nvSpPr>
        <p:spPr>
          <a:xfrm>
            <a:off x="7477700" y="1719150"/>
            <a:ext cx="431100" cy="1257900"/>
          </a:xfrm>
          <a:prstGeom prst="bentUpArrow">
            <a:avLst>
              <a:gd fmla="val 25000" name="adj1"/>
              <a:gd fmla="val 25000" name="adj2"/>
              <a:gd fmla="val 25000" name="adj3"/>
            </a:avLst>
          </a:prstGeom>
          <a:noFill/>
          <a:ln cap="flat" cmpd="sng" w="2857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76da6267de_2_79"/>
          <p:cNvSpPr txBox="1"/>
          <p:nvPr/>
        </p:nvSpPr>
        <p:spPr>
          <a:xfrm>
            <a:off x="1509500" y="2110600"/>
            <a:ext cx="3413400" cy="503100"/>
          </a:xfrm>
          <a:prstGeom prst="rect">
            <a:avLst/>
          </a:prstGeom>
          <a:noFill/>
          <a:ln cap="flat" cmpd="sng" w="28575">
            <a:solidFill>
              <a:srgbClr val="B45F0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9FC5E8"/>
              </a:highlight>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g76f64ff51a_0_4"/>
          <p:cNvSpPr txBox="1"/>
          <p:nvPr>
            <p:ph type="title"/>
          </p:nvPr>
        </p:nvSpPr>
        <p:spPr>
          <a:xfrm>
            <a:off x="884350" y="394525"/>
            <a:ext cx="7074000" cy="80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400"/>
              <a:buNone/>
            </a:pPr>
            <a:r>
              <a:rPr lang="en" sz="3000"/>
              <a:t>Summary Stats</a:t>
            </a:r>
            <a:endParaRPr sz="3000">
              <a:solidFill>
                <a:srgbClr val="FFFFFF"/>
              </a:solidFill>
            </a:endParaRPr>
          </a:p>
        </p:txBody>
      </p:sp>
      <p:grpSp>
        <p:nvGrpSpPr>
          <p:cNvPr id="293" name="Google Shape;293;g76f64ff51a_0_4"/>
          <p:cNvGrpSpPr/>
          <p:nvPr/>
        </p:nvGrpSpPr>
        <p:grpSpPr>
          <a:xfrm>
            <a:off x="8090913" y="590032"/>
            <a:ext cx="431172" cy="413599"/>
            <a:chOff x="5241175" y="4959100"/>
            <a:chExt cx="539775" cy="517775"/>
          </a:xfrm>
        </p:grpSpPr>
        <p:sp>
          <p:nvSpPr>
            <p:cNvPr id="294" name="Google Shape;294;g76f64ff51a_0_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76f64ff51a_0_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76f64ff51a_0_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76f64ff51a_0_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76f64ff51a_0_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76f64ff51a_0_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00" name="Google Shape;300;g76f64ff51a_0_4"/>
          <p:cNvPicPr preferRelativeResize="0"/>
          <p:nvPr/>
        </p:nvPicPr>
        <p:blipFill>
          <a:blip r:embed="rId3">
            <a:alphaModFix/>
          </a:blip>
          <a:stretch>
            <a:fillRect/>
          </a:stretch>
        </p:blipFill>
        <p:spPr>
          <a:xfrm>
            <a:off x="1476150" y="1750748"/>
            <a:ext cx="6892175" cy="2742625"/>
          </a:xfrm>
          <a:prstGeom prst="rect">
            <a:avLst/>
          </a:prstGeom>
          <a:noFill/>
          <a:ln>
            <a:noFill/>
          </a:ln>
        </p:spPr>
      </p:pic>
      <p:sp>
        <p:nvSpPr>
          <p:cNvPr id="301" name="Google Shape;301;g76f64ff51a_0_4"/>
          <p:cNvSpPr txBox="1"/>
          <p:nvPr/>
        </p:nvSpPr>
        <p:spPr>
          <a:xfrm>
            <a:off x="4235075" y="2679525"/>
            <a:ext cx="1048200" cy="254700"/>
          </a:xfrm>
          <a:prstGeom prst="rect">
            <a:avLst/>
          </a:prstGeom>
          <a:noFill/>
          <a:ln cap="flat" cmpd="sng" w="28575">
            <a:solidFill>
              <a:srgbClr val="B45F0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cxnSp>
        <p:nvCxnSpPr>
          <p:cNvPr id="302" name="Google Shape;302;g76f64ff51a_0_4"/>
          <p:cNvCxnSpPr>
            <a:stCxn id="301" idx="3"/>
          </p:cNvCxnSpPr>
          <p:nvPr/>
        </p:nvCxnSpPr>
        <p:spPr>
          <a:xfrm>
            <a:off x="5283275" y="2806875"/>
            <a:ext cx="42000" cy="1875300"/>
          </a:xfrm>
          <a:prstGeom prst="straightConnector1">
            <a:avLst/>
          </a:prstGeom>
          <a:noFill/>
          <a:ln cap="flat" cmpd="sng" w="9525">
            <a:solidFill>
              <a:schemeClr val="dk2"/>
            </a:solidFill>
            <a:prstDash val="dash"/>
            <a:round/>
            <a:headEnd len="med" w="med" type="none"/>
            <a:tailEnd len="med" w="med" type="triangle"/>
          </a:ln>
        </p:spPr>
      </p:cxnSp>
      <p:sp>
        <p:nvSpPr>
          <p:cNvPr id="303" name="Google Shape;303;g76f64ff51a_0_4"/>
          <p:cNvSpPr txBox="1"/>
          <p:nvPr/>
        </p:nvSpPr>
        <p:spPr>
          <a:xfrm>
            <a:off x="3438325" y="4587800"/>
            <a:ext cx="4520100" cy="5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arlow"/>
                <a:ea typeface="Barlow"/>
                <a:cs typeface="Barlow"/>
                <a:sym typeface="Barlow"/>
              </a:rPr>
              <a:t>The Household’s Adjusted Gross Income shows huge difference between families. </a:t>
            </a:r>
            <a:endParaRPr b="1">
              <a:latin typeface="Barlow"/>
              <a:ea typeface="Barlow"/>
              <a:cs typeface="Barlow"/>
              <a:sym typeface="Barlow"/>
            </a:endParaRPr>
          </a:p>
        </p:txBody>
      </p:sp>
      <p:sp>
        <p:nvSpPr>
          <p:cNvPr id="304" name="Google Shape;304;g76f64ff51a_0_4"/>
          <p:cNvSpPr txBox="1"/>
          <p:nvPr/>
        </p:nvSpPr>
        <p:spPr>
          <a:xfrm>
            <a:off x="3158775" y="2309825"/>
            <a:ext cx="5143500" cy="254700"/>
          </a:xfrm>
          <a:prstGeom prst="rect">
            <a:avLst/>
          </a:prstGeom>
          <a:noFill/>
          <a:ln cap="flat" cmpd="sng" w="28575">
            <a:solidFill>
              <a:srgbClr val="E69138"/>
            </a:solidFill>
            <a:prstDash val="lg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Barlow"/>
              <a:ea typeface="Barlow"/>
              <a:cs typeface="Barlow"/>
              <a:sym typeface="Barlow"/>
            </a:endParaRPr>
          </a:p>
        </p:txBody>
      </p:sp>
      <p:cxnSp>
        <p:nvCxnSpPr>
          <p:cNvPr id="305" name="Google Shape;305;g76f64ff51a_0_4"/>
          <p:cNvCxnSpPr/>
          <p:nvPr/>
        </p:nvCxnSpPr>
        <p:spPr>
          <a:xfrm rot="10800000">
            <a:off x="5804925" y="1523525"/>
            <a:ext cx="992400" cy="786300"/>
          </a:xfrm>
          <a:prstGeom prst="bentConnector3">
            <a:avLst>
              <a:gd fmla="val 50000" name="adj1"/>
            </a:avLst>
          </a:prstGeom>
          <a:noFill/>
          <a:ln cap="flat" cmpd="sng" w="19050">
            <a:solidFill>
              <a:schemeClr val="dk2"/>
            </a:solidFill>
            <a:prstDash val="dash"/>
            <a:round/>
            <a:headEnd len="med" w="med" type="none"/>
            <a:tailEnd len="med" w="med" type="stealth"/>
          </a:ln>
        </p:spPr>
      </p:cxnSp>
      <p:sp>
        <p:nvSpPr>
          <p:cNvPr id="306" name="Google Shape;306;g76f64ff51a_0_4"/>
          <p:cNvSpPr txBox="1"/>
          <p:nvPr/>
        </p:nvSpPr>
        <p:spPr>
          <a:xfrm>
            <a:off x="1552350" y="1262100"/>
            <a:ext cx="45201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Barlow"/>
                <a:ea typeface="Barlow"/>
                <a:cs typeface="Barlow"/>
                <a:sym typeface="Barlow"/>
              </a:rPr>
              <a:t>The means can represent the most common situation.</a:t>
            </a:r>
            <a:endParaRPr b="1">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