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3ED382-7F16-40C1-9FA5-97EE7E13EF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F7A2FB-E68F-46E2-BC25-BDB3196D7A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FD915F-EC1A-4D8F-BDD0-675C947B49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B2CF73-79CD-4A0D-94C1-3ED49E9CA6B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9F9B3B-FF88-420E-959C-6AB10C6BFD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AE93A7-4E65-47A5-BB81-0DE0B1C95D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6DB98C-2829-4C40-8B77-3685052566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900AEB-2C56-4FA0-8909-B8296F459C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D679FD-4079-4377-B6EC-AD4918070B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0A69F9-90CC-491A-85E5-D7E0149A5B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E3A442-AC26-49A5-A1B6-CACB58BC6F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26A7D5-8119-45B2-8DFB-D6414CD77E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0993BAC-2EE2-4138-9443-04C5F4FB5495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200" spc="-1" strike="noStrike">
                <a:latin typeface="Arial"/>
              </a:rPr>
              <a:t>THROTELLING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Throttling is similar to permissions, in that it determines if a request should be authorized. Throttles indicate a temporary state, and are used to control the rate of requests that clients can make to an API.</a:t>
            </a:r>
            <a:endParaRPr b="0" lang="en-IN" sz="2400" spc="-1" strike="noStrike">
              <a:latin typeface="Arial"/>
            </a:endParaRPr>
          </a:p>
          <a:p>
            <a:pPr algn="just">
              <a:buNone/>
            </a:pPr>
            <a:endParaRPr b="0" lang="en-IN" sz="24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</a:t>
            </a:r>
            <a:r>
              <a:rPr b="0" lang="en-IN" sz="2400" spc="-1" strike="noStrike">
                <a:latin typeface="Arial"/>
              </a:rPr>
              <a:t>Your API might have a restrictive throttle for unauthenticated requests, and a less restrictive throttle for authenticated requests.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 </a:t>
            </a:r>
            <a:r>
              <a:rPr b="0" lang="en-IN" sz="2100" spc="-1" strike="noStrike">
                <a:latin typeface="Arial"/>
              </a:rPr>
              <a:t>The default throttling policy may be set globally, using the DEFAULT_THROTTLE_CLASSES and DEFAULT_THROTTLE_RATES settings. For example.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1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 </a:t>
            </a:r>
            <a:r>
              <a:rPr b="0" lang="en-IN" sz="2100" spc="-1" strike="noStrike">
                <a:latin typeface="Arial"/>
              </a:rPr>
              <a:t>REST_FRAMEWORK = {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    </a:t>
            </a:r>
            <a:r>
              <a:rPr b="0" lang="en-IN" sz="2100" spc="-1" strike="noStrike">
                <a:latin typeface="Arial"/>
              </a:rPr>
              <a:t>'DEFAULT_THROTTLE_CLASSES': [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        </a:t>
            </a:r>
            <a:r>
              <a:rPr b="0" lang="en-IN" sz="2100" spc="-1" strike="noStrike">
                <a:latin typeface="Arial"/>
              </a:rPr>
              <a:t>'rest_framework.throttling.AnonRateThrottle',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        </a:t>
            </a:r>
            <a:r>
              <a:rPr b="0" lang="en-IN" sz="2100" spc="-1" strike="noStrike">
                <a:latin typeface="Arial"/>
              </a:rPr>
              <a:t>'rest_framework.throttling.UserRateThrottle'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    </a:t>
            </a:r>
            <a:r>
              <a:rPr b="0" lang="en-IN" sz="2100" spc="-1" strike="noStrike">
                <a:latin typeface="Arial"/>
              </a:rPr>
              <a:t>],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    </a:t>
            </a:r>
            <a:r>
              <a:rPr b="0" lang="en-IN" sz="2100" spc="-1" strike="noStrike">
                <a:latin typeface="Arial"/>
              </a:rPr>
              <a:t>'DEFAULT_THROTTLE_RATES': {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        </a:t>
            </a:r>
            <a:r>
              <a:rPr b="0" lang="en-IN" sz="2100" spc="-1" strike="noStrike">
                <a:latin typeface="Arial"/>
              </a:rPr>
              <a:t>'anon': '100/day',     # for anonymous user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        </a:t>
            </a:r>
            <a:r>
              <a:rPr b="0" lang="en-IN" sz="2100" spc="-1" strike="noStrike">
                <a:latin typeface="Arial"/>
              </a:rPr>
              <a:t>'user': '1000/day'     #   # for authenticated user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    </a:t>
            </a:r>
            <a:r>
              <a:rPr b="0" lang="en-IN" sz="2100" spc="-1" strike="noStrike">
                <a:latin typeface="Arial"/>
              </a:rPr>
              <a:t>}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}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latin typeface="Arial"/>
              </a:rPr>
              <a:t>The rate descriptions used in DEFAULT_THROTTLE_RATES may include second, minute, hour or day as the throttle period.</a:t>
            </a: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600" spc="-1" strike="noStrike">
                <a:latin typeface="Arial"/>
              </a:rPr>
              <a:t>Types of throttelling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AnonRateThrottle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UserRateThrottle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ScopedRateThrottle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AnonRateThrottle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 AnonRateThrottle will only ever throttle unauthenticated users. The IP address of the incoming request is used to generate a unique key to throttle against.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 rate property on the class, which may be provided by overriding AnonRateThrottle and setting the property.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UserRateThrottle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 UserRateThrottle will throttle users to a given rate of requests across the API. The user id is used to generate a unique key to throttle against.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Unauthenticated requests will fall back to using the IP address of the incoming request to generate a unique key to throttle against.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 rate property on the class, which may be provided by overriding UserRateThrottle and setting the property.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000" spc="-1" strike="noStrike">
                <a:latin typeface="Arial"/>
              </a:rPr>
              <a:t>ScopedRateThrottle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ScopedRateThrottle class can be used to restrict access to specific parts of the API.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2023-07-25T13:46:22Z</dcterms:modified>
  <cp:revision>3</cp:revision>
  <dc:subject/>
  <dc:title/>
</cp:coreProperties>
</file>