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333" r:id="rId3"/>
    <p:sldId id="335" r:id="rId4"/>
    <p:sldId id="336" r:id="rId5"/>
    <p:sldId id="337" r:id="rId6"/>
    <p:sldId id="338" r:id="rId7"/>
    <p:sldId id="339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323" r:id="rId21"/>
    <p:sldId id="270" r:id="rId22"/>
    <p:sldId id="271" r:id="rId23"/>
    <p:sldId id="273" r:id="rId24"/>
    <p:sldId id="274" r:id="rId25"/>
    <p:sldId id="275" r:id="rId26"/>
    <p:sldId id="278" r:id="rId27"/>
    <p:sldId id="280" r:id="rId28"/>
    <p:sldId id="281" r:id="rId29"/>
    <p:sldId id="282" r:id="rId30"/>
    <p:sldId id="317" r:id="rId31"/>
    <p:sldId id="285" r:id="rId32"/>
    <p:sldId id="287" r:id="rId33"/>
    <p:sldId id="290" r:id="rId34"/>
    <p:sldId id="293" r:id="rId35"/>
    <p:sldId id="294" r:id="rId36"/>
    <p:sldId id="295" r:id="rId37"/>
    <p:sldId id="296" r:id="rId38"/>
    <p:sldId id="297" r:id="rId39"/>
    <p:sldId id="304" r:id="rId40"/>
    <p:sldId id="306" r:id="rId41"/>
    <p:sldId id="310" r:id="rId42"/>
    <p:sldId id="312" r:id="rId43"/>
    <p:sldId id="316" r:id="rId44"/>
    <p:sldId id="318" r:id="rId45"/>
    <p:sldId id="319" r:id="rId46"/>
    <p:sldId id="320" r:id="rId47"/>
    <p:sldId id="321" r:id="rId48"/>
    <p:sldId id="324" r:id="rId49"/>
    <p:sldId id="325" r:id="rId50"/>
    <p:sldId id="326" r:id="rId51"/>
    <p:sldId id="328" r:id="rId52"/>
    <p:sldId id="329" r:id="rId53"/>
    <p:sldId id="330" r:id="rId54"/>
    <p:sldId id="332" r:id="rId55"/>
    <p:sldId id="322" r:id="rId56"/>
  </p:sldIdLst>
  <p:sldSz cx="9144000" cy="6858000" type="screen4x3"/>
  <p:notesSz cx="9144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1762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00" b="1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00" b="0" i="0" u="sng">
                <a:solidFill>
                  <a:srgbClr val="7D5F00"/>
                </a:solidFill>
                <a:latin typeface="MS PGothic"/>
                <a:cs typeface="MS PGothic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10/15/2023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00" b="1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300" b="0" i="0" u="sng">
                <a:solidFill>
                  <a:srgbClr val="7D5F00"/>
                </a:solidFill>
                <a:latin typeface="MS PGothic"/>
                <a:cs typeface="MS PGothic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10/15/2023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00" b="1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10/15/2023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00" b="1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10/15/2023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10/15/2023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0825" cy="804545"/>
          </a:xfrm>
          <a:custGeom>
            <a:avLst/>
            <a:gdLst/>
            <a:ahLst/>
            <a:cxnLst/>
            <a:rect l="l" t="t" r="r" b="b"/>
            <a:pathLst>
              <a:path w="9140825" h="804545">
                <a:moveTo>
                  <a:pt x="9140571" y="0"/>
                </a:moveTo>
                <a:lnTo>
                  <a:pt x="0" y="0"/>
                </a:lnTo>
                <a:lnTo>
                  <a:pt x="0" y="804290"/>
                </a:lnTo>
                <a:lnTo>
                  <a:pt x="9140571" y="804290"/>
                </a:lnTo>
                <a:lnTo>
                  <a:pt x="9140571" y="0"/>
                </a:lnTo>
                <a:close/>
              </a:path>
            </a:pathLst>
          </a:custGeom>
          <a:solidFill>
            <a:srgbClr val="DAE1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9140825" cy="804545"/>
          </a:xfrm>
          <a:custGeom>
            <a:avLst/>
            <a:gdLst/>
            <a:ahLst/>
            <a:cxnLst/>
            <a:rect l="l" t="t" r="r" b="b"/>
            <a:pathLst>
              <a:path w="9140825" h="804545">
                <a:moveTo>
                  <a:pt x="0" y="804290"/>
                </a:moveTo>
                <a:lnTo>
                  <a:pt x="9140571" y="804290"/>
                </a:lnTo>
                <a:lnTo>
                  <a:pt x="9140571" y="0"/>
                </a:lnTo>
              </a:path>
            </a:pathLst>
          </a:custGeom>
          <a:ln w="6096">
            <a:solidFill>
              <a:srgbClr val="1F38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64185" y="-21259"/>
            <a:ext cx="8415629" cy="6835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00" b="1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54939" y="1177290"/>
            <a:ext cx="8527415" cy="21596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00" b="0" i="0" u="sng">
                <a:solidFill>
                  <a:srgbClr val="7D5F00"/>
                </a:solidFill>
                <a:latin typeface="MS PGothic"/>
                <a:cs typeface="MS PGothic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10/15/2023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heromotocorp.com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3571" y="-48624"/>
            <a:ext cx="8491829" cy="887807"/>
          </a:xfrm>
          <a:prstGeom prst="rect">
            <a:avLst/>
          </a:prstGeom>
        </p:spPr>
        <p:txBody>
          <a:bodyPr vert="horz" wrap="square" lIns="0" tIns="147701" rIns="0" bIns="0" rtlCol="0">
            <a:spAutoFit/>
          </a:bodyPr>
          <a:lstStyle/>
          <a:p>
            <a:pPr marL="24130" algn="ctr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Comprehensive</a:t>
            </a:r>
            <a:r>
              <a:rPr sz="2400" spc="-15" dirty="0"/>
              <a:t> </a:t>
            </a:r>
            <a:r>
              <a:rPr sz="2400" dirty="0"/>
              <a:t>Digital</a:t>
            </a:r>
            <a:r>
              <a:rPr sz="2400" spc="-55" dirty="0"/>
              <a:t> </a:t>
            </a:r>
            <a:r>
              <a:rPr sz="2400" dirty="0"/>
              <a:t>Marketing</a:t>
            </a:r>
            <a:r>
              <a:rPr sz="2400" spc="-25" dirty="0"/>
              <a:t> </a:t>
            </a:r>
            <a:r>
              <a:rPr sz="2400" dirty="0"/>
              <a:t>Project</a:t>
            </a:r>
            <a:r>
              <a:rPr sz="2400" spc="-50" dirty="0"/>
              <a:t> </a:t>
            </a:r>
            <a:r>
              <a:rPr sz="2400" spc="-20" dirty="0"/>
              <a:t>Work</a:t>
            </a:r>
            <a:br>
              <a:rPr lang="en-GB" sz="2400" spc="-20" dirty="0"/>
            </a:br>
            <a:r>
              <a:rPr lang="en-GB" sz="2400" spc="-20" dirty="0"/>
              <a:t>On Hero MotoCorp Ltd</a:t>
            </a:r>
            <a:endParaRPr sz="2400" dirty="0"/>
          </a:p>
        </p:txBody>
      </p:sp>
      <p:sp>
        <p:nvSpPr>
          <p:cNvPr id="3" name="object 3"/>
          <p:cNvSpPr/>
          <p:nvPr/>
        </p:nvSpPr>
        <p:spPr>
          <a:xfrm>
            <a:off x="642409" y="1037524"/>
            <a:ext cx="7930091" cy="5507512"/>
          </a:xfrm>
          <a:custGeom>
            <a:avLst/>
            <a:gdLst/>
            <a:ahLst/>
            <a:cxnLst/>
            <a:rect l="l" t="t" r="r" b="b"/>
            <a:pathLst>
              <a:path w="8534400" h="5279390">
                <a:moveTo>
                  <a:pt x="0" y="5279136"/>
                </a:moveTo>
                <a:lnTo>
                  <a:pt x="8534400" y="5279136"/>
                </a:lnTo>
                <a:lnTo>
                  <a:pt x="8534400" y="0"/>
                </a:lnTo>
                <a:lnTo>
                  <a:pt x="0" y="0"/>
                </a:lnTo>
                <a:lnTo>
                  <a:pt x="0" y="5279136"/>
                </a:lnTo>
                <a:close/>
              </a:path>
            </a:pathLst>
          </a:custGeom>
          <a:ln w="24384">
            <a:solidFill>
              <a:srgbClr val="4AACC5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07504" y="1124744"/>
            <a:ext cx="8686800" cy="50680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8775" algn="ctr">
              <a:lnSpc>
                <a:spcPct val="100000"/>
              </a:lnSpc>
              <a:spcBef>
                <a:spcPts val="100"/>
              </a:spcBef>
            </a:pPr>
            <a:r>
              <a:rPr sz="2450" b="1" u="sng" spc="-70" dirty="0">
                <a:solidFill>
                  <a:srgbClr val="7D5F00"/>
                </a:solidFill>
                <a:uFill>
                  <a:solidFill>
                    <a:srgbClr val="7D5F00"/>
                  </a:solidFill>
                </a:uFill>
                <a:latin typeface="Trebuchet MS"/>
                <a:cs typeface="Trebuchet MS"/>
              </a:rPr>
              <a:t>Team</a:t>
            </a:r>
            <a:r>
              <a:rPr sz="2450" b="1" u="sng" spc="-105" dirty="0">
                <a:solidFill>
                  <a:srgbClr val="7D5F00"/>
                </a:solidFill>
                <a:uFill>
                  <a:solidFill>
                    <a:srgbClr val="7D5F00"/>
                  </a:solidFill>
                </a:uFill>
                <a:latin typeface="Trebuchet MS"/>
                <a:cs typeface="Trebuchet MS"/>
              </a:rPr>
              <a:t> </a:t>
            </a:r>
            <a:r>
              <a:rPr sz="2450" b="1" u="sng" spc="-10" dirty="0">
                <a:solidFill>
                  <a:srgbClr val="7D5F00"/>
                </a:solidFill>
                <a:uFill>
                  <a:solidFill>
                    <a:srgbClr val="7D5F00"/>
                  </a:solidFill>
                </a:uFill>
                <a:latin typeface="Trebuchet MS"/>
                <a:cs typeface="Trebuchet MS"/>
              </a:rPr>
              <a:t>Details</a:t>
            </a:r>
            <a:endParaRPr sz="2450" dirty="0">
              <a:latin typeface="Trebuchet MS"/>
              <a:cs typeface="Trebuchet MS"/>
            </a:endParaRPr>
          </a:p>
          <a:p>
            <a:pPr marL="1847850" marR="1083945" indent="-688975">
              <a:lnSpc>
                <a:spcPts val="5880"/>
              </a:lnSpc>
              <a:spcBef>
                <a:spcPts val="665"/>
              </a:spcBef>
            </a:pPr>
            <a:r>
              <a:rPr lang="en-US" sz="2450" dirty="0">
                <a:solidFill>
                  <a:srgbClr val="001F5F"/>
                </a:solidFill>
                <a:latin typeface="MS PGothic"/>
                <a:cs typeface="MS PGothic"/>
              </a:rPr>
              <a:t>   </a:t>
            </a:r>
            <a:r>
              <a:rPr lang="en-GB" sz="2450" dirty="0">
                <a:solidFill>
                  <a:srgbClr val="001F5F"/>
                </a:solidFill>
                <a:latin typeface="MS PGothic"/>
                <a:cs typeface="MS PGothic"/>
              </a:rPr>
              <a:t> </a:t>
            </a:r>
            <a:r>
              <a:rPr lang="en-US" sz="2450" dirty="0">
                <a:solidFill>
                  <a:srgbClr val="001F5F"/>
                </a:solidFill>
                <a:latin typeface="MS PGothic"/>
                <a:cs typeface="MS PGothic"/>
              </a:rPr>
              <a:t>  </a:t>
            </a:r>
            <a:r>
              <a:rPr sz="2450" dirty="0">
                <a:solidFill>
                  <a:srgbClr val="001F5F"/>
                </a:solidFill>
                <a:latin typeface="MS PGothic"/>
                <a:cs typeface="MS PGothic"/>
              </a:rPr>
              <a:t>K</a:t>
            </a:r>
            <a:r>
              <a:rPr sz="2450" spc="80" dirty="0">
                <a:solidFill>
                  <a:srgbClr val="001F5F"/>
                </a:solidFill>
                <a:latin typeface="MS PGothic"/>
                <a:cs typeface="MS PGothic"/>
              </a:rPr>
              <a:t> </a:t>
            </a:r>
            <a:r>
              <a:rPr sz="2450" dirty="0">
                <a:solidFill>
                  <a:srgbClr val="001F5F"/>
                </a:solidFill>
                <a:latin typeface="MS PGothic"/>
                <a:cs typeface="MS PGothic"/>
              </a:rPr>
              <a:t>J</a:t>
            </a:r>
            <a:r>
              <a:rPr sz="2450" spc="165" dirty="0">
                <a:solidFill>
                  <a:srgbClr val="001F5F"/>
                </a:solidFill>
                <a:latin typeface="MS PGothic"/>
                <a:cs typeface="MS PGothic"/>
              </a:rPr>
              <a:t> </a:t>
            </a:r>
            <a:r>
              <a:rPr sz="2450" dirty="0">
                <a:solidFill>
                  <a:srgbClr val="001F5F"/>
                </a:solidFill>
                <a:latin typeface="MS PGothic"/>
                <a:cs typeface="MS PGothic"/>
              </a:rPr>
              <a:t>JOSEPH</a:t>
            </a:r>
            <a:r>
              <a:rPr sz="2450" spc="-110" dirty="0">
                <a:solidFill>
                  <a:srgbClr val="001F5F"/>
                </a:solidFill>
                <a:latin typeface="MS PGothic"/>
                <a:cs typeface="MS PGothic"/>
              </a:rPr>
              <a:t> </a:t>
            </a:r>
            <a:r>
              <a:rPr sz="2450" spc="65" dirty="0">
                <a:solidFill>
                  <a:srgbClr val="001F5F"/>
                </a:solidFill>
                <a:latin typeface="MS PGothic"/>
                <a:cs typeface="MS PGothic"/>
              </a:rPr>
              <a:t>JERIN</a:t>
            </a:r>
            <a:r>
              <a:rPr sz="2450" spc="-110" dirty="0">
                <a:solidFill>
                  <a:srgbClr val="001F5F"/>
                </a:solidFill>
                <a:latin typeface="MS PGothic"/>
                <a:cs typeface="MS PGothic"/>
              </a:rPr>
              <a:t> </a:t>
            </a:r>
            <a:r>
              <a:rPr sz="2450" spc="50" dirty="0">
                <a:solidFill>
                  <a:srgbClr val="001F5F"/>
                </a:solidFill>
                <a:latin typeface="MS PGothic"/>
                <a:cs typeface="MS PGothic"/>
              </a:rPr>
              <a:t>(TEAM</a:t>
            </a:r>
            <a:r>
              <a:rPr sz="2450" spc="-150" dirty="0">
                <a:solidFill>
                  <a:srgbClr val="001F5F"/>
                </a:solidFill>
                <a:latin typeface="MS PGothic"/>
                <a:cs typeface="MS PGothic"/>
              </a:rPr>
              <a:t> </a:t>
            </a:r>
            <a:r>
              <a:rPr sz="2450" spc="35" dirty="0">
                <a:solidFill>
                  <a:srgbClr val="001F5F"/>
                </a:solidFill>
                <a:latin typeface="MS PGothic"/>
                <a:cs typeface="MS PGothic"/>
              </a:rPr>
              <a:t>LEADER)</a:t>
            </a:r>
            <a:endParaRPr lang="en-GB" sz="2450" spc="35" dirty="0">
              <a:solidFill>
                <a:srgbClr val="001F5F"/>
              </a:solidFill>
              <a:latin typeface="MS PGothic"/>
              <a:cs typeface="MS PGothic"/>
            </a:endParaRPr>
          </a:p>
          <a:p>
            <a:pPr marL="1847850" marR="1083945" indent="-688975">
              <a:lnSpc>
                <a:spcPts val="5880"/>
              </a:lnSpc>
              <a:spcBef>
                <a:spcPts val="665"/>
              </a:spcBef>
            </a:pPr>
            <a:r>
              <a:rPr lang="en-GB" sz="2450" spc="35" dirty="0">
                <a:solidFill>
                  <a:srgbClr val="001F5F"/>
                </a:solidFill>
                <a:latin typeface="MS PGothic"/>
                <a:cs typeface="MS PGothic"/>
              </a:rPr>
              <a:t>     ASHWINI KUMAR (TEAM MEMBER)</a:t>
            </a:r>
            <a:endParaRPr lang="en-US" sz="1700" dirty="0">
              <a:latin typeface="MS PGothic"/>
              <a:cs typeface="MS PGothic"/>
            </a:endParaRPr>
          </a:p>
          <a:p>
            <a:pPr marL="1238250">
              <a:lnSpc>
                <a:spcPct val="100000"/>
              </a:lnSpc>
            </a:pPr>
            <a:r>
              <a:rPr lang="en-US" sz="2450" dirty="0">
                <a:solidFill>
                  <a:srgbClr val="001F5F"/>
                </a:solidFill>
                <a:latin typeface="MS PGothic"/>
                <a:cs typeface="MS PGothic"/>
              </a:rPr>
              <a:t> </a:t>
            </a:r>
            <a:endParaRPr lang="en-GB" sz="2450" dirty="0">
              <a:solidFill>
                <a:srgbClr val="001F5F"/>
              </a:solidFill>
              <a:latin typeface="MS PGothic"/>
              <a:cs typeface="MS PGothic"/>
            </a:endParaRPr>
          </a:p>
          <a:p>
            <a:pPr marL="1238250">
              <a:lnSpc>
                <a:spcPct val="100000"/>
              </a:lnSpc>
            </a:pPr>
            <a:r>
              <a:rPr lang="en-GB" sz="2450" dirty="0">
                <a:solidFill>
                  <a:srgbClr val="001F5F"/>
                </a:solidFill>
                <a:latin typeface="MS PGothic"/>
                <a:cs typeface="MS PGothic"/>
              </a:rPr>
              <a:t> </a:t>
            </a:r>
            <a:r>
              <a:rPr lang="en-US" sz="2450" dirty="0">
                <a:solidFill>
                  <a:srgbClr val="001F5F"/>
                </a:solidFill>
                <a:latin typeface="MS PGothic"/>
                <a:cs typeface="MS PGothic"/>
              </a:rPr>
              <a:t> </a:t>
            </a:r>
            <a:r>
              <a:rPr lang="en-GB" sz="2450" dirty="0">
                <a:solidFill>
                  <a:srgbClr val="001F5F"/>
                </a:solidFill>
                <a:latin typeface="MS PGothic"/>
                <a:cs typeface="MS PGothic"/>
              </a:rPr>
              <a:t> </a:t>
            </a:r>
            <a:r>
              <a:rPr lang="en-US" sz="2450" dirty="0">
                <a:solidFill>
                  <a:srgbClr val="001F5F"/>
                </a:solidFill>
                <a:latin typeface="MS PGothic"/>
                <a:cs typeface="MS PGothic"/>
              </a:rPr>
              <a:t> </a:t>
            </a:r>
            <a:r>
              <a:rPr sz="2450" dirty="0">
                <a:solidFill>
                  <a:srgbClr val="001F5F"/>
                </a:solidFill>
                <a:latin typeface="MS PGothic"/>
                <a:cs typeface="MS PGothic"/>
              </a:rPr>
              <a:t>N.</a:t>
            </a:r>
            <a:r>
              <a:rPr sz="2450" spc="204" dirty="0">
                <a:solidFill>
                  <a:srgbClr val="001F5F"/>
                </a:solidFill>
                <a:latin typeface="MS PGothic"/>
                <a:cs typeface="MS PGothic"/>
              </a:rPr>
              <a:t> </a:t>
            </a:r>
            <a:r>
              <a:rPr sz="2450" dirty="0">
                <a:solidFill>
                  <a:srgbClr val="001F5F"/>
                </a:solidFill>
                <a:latin typeface="MS PGothic"/>
                <a:cs typeface="MS PGothic"/>
              </a:rPr>
              <a:t>HARIKRISHNA</a:t>
            </a:r>
            <a:r>
              <a:rPr sz="2450" spc="35" dirty="0">
                <a:solidFill>
                  <a:srgbClr val="001F5F"/>
                </a:solidFill>
                <a:latin typeface="MS PGothic"/>
                <a:cs typeface="MS PGothic"/>
              </a:rPr>
              <a:t> </a:t>
            </a:r>
            <a:r>
              <a:rPr sz="2450" spc="50" dirty="0">
                <a:solidFill>
                  <a:srgbClr val="001F5F"/>
                </a:solidFill>
                <a:latin typeface="MS PGothic"/>
                <a:cs typeface="MS PGothic"/>
              </a:rPr>
              <a:t>(TEAM</a:t>
            </a:r>
            <a:r>
              <a:rPr sz="2450" spc="-75" dirty="0">
                <a:solidFill>
                  <a:srgbClr val="001F5F"/>
                </a:solidFill>
                <a:latin typeface="MS PGothic"/>
                <a:cs typeface="MS PGothic"/>
              </a:rPr>
              <a:t> </a:t>
            </a:r>
            <a:r>
              <a:rPr sz="2450" spc="45" dirty="0">
                <a:solidFill>
                  <a:srgbClr val="001F5F"/>
                </a:solidFill>
                <a:latin typeface="MS PGothic"/>
                <a:cs typeface="MS PGothic"/>
              </a:rPr>
              <a:t>MEMBER)</a:t>
            </a:r>
            <a:endParaRPr lang="en-GB" sz="2450" spc="45" dirty="0">
              <a:latin typeface="MS PGothic"/>
              <a:cs typeface="MS PGothic"/>
            </a:endParaRPr>
          </a:p>
          <a:p>
            <a:pPr marL="1238250">
              <a:lnSpc>
                <a:spcPct val="100000"/>
              </a:lnSpc>
            </a:pPr>
            <a:endParaRPr lang="en-GB" sz="2450" spc="45" dirty="0">
              <a:solidFill>
                <a:srgbClr val="001F5F"/>
              </a:solidFill>
              <a:latin typeface="MS PGothic"/>
              <a:cs typeface="MS PGothic"/>
            </a:endParaRPr>
          </a:p>
          <a:p>
            <a:pPr marL="1238250">
              <a:lnSpc>
                <a:spcPct val="100000"/>
              </a:lnSpc>
            </a:pPr>
            <a:r>
              <a:rPr lang="en-US" sz="2450" dirty="0">
                <a:solidFill>
                  <a:srgbClr val="001F5F"/>
                </a:solidFill>
                <a:latin typeface="MS PGothic"/>
                <a:cs typeface="MS PGothic"/>
              </a:rPr>
              <a:t>   KANCHU </a:t>
            </a:r>
            <a:r>
              <a:rPr sz="2450" dirty="0">
                <a:solidFill>
                  <a:srgbClr val="001F5F"/>
                </a:solidFill>
                <a:latin typeface="MS PGothic"/>
                <a:cs typeface="MS PGothic"/>
              </a:rPr>
              <a:t>PARDHA</a:t>
            </a:r>
            <a:r>
              <a:rPr sz="2450" spc="-114" dirty="0">
                <a:solidFill>
                  <a:srgbClr val="001F5F"/>
                </a:solidFill>
                <a:latin typeface="MS PGothic"/>
                <a:cs typeface="MS PGothic"/>
              </a:rPr>
              <a:t> </a:t>
            </a:r>
            <a:r>
              <a:rPr sz="2450" spc="50" dirty="0">
                <a:solidFill>
                  <a:srgbClr val="001F5F"/>
                </a:solidFill>
                <a:latin typeface="MS PGothic"/>
                <a:cs typeface="MS PGothic"/>
              </a:rPr>
              <a:t>SARADHI</a:t>
            </a:r>
            <a:r>
              <a:rPr sz="2450" spc="-40" dirty="0">
                <a:solidFill>
                  <a:srgbClr val="001F5F"/>
                </a:solidFill>
                <a:latin typeface="MS PGothic"/>
                <a:cs typeface="MS PGothic"/>
              </a:rPr>
              <a:t> </a:t>
            </a:r>
            <a:r>
              <a:rPr sz="2450" spc="50" dirty="0">
                <a:solidFill>
                  <a:srgbClr val="001F5F"/>
                </a:solidFill>
                <a:latin typeface="MS PGothic"/>
                <a:cs typeface="MS PGothic"/>
              </a:rPr>
              <a:t>(TEAM</a:t>
            </a:r>
            <a:r>
              <a:rPr sz="2450" spc="-85" dirty="0">
                <a:solidFill>
                  <a:srgbClr val="001F5F"/>
                </a:solidFill>
                <a:latin typeface="MS PGothic"/>
                <a:cs typeface="MS PGothic"/>
              </a:rPr>
              <a:t> </a:t>
            </a:r>
            <a:r>
              <a:rPr sz="2450" spc="40" dirty="0">
                <a:solidFill>
                  <a:srgbClr val="001F5F"/>
                </a:solidFill>
                <a:latin typeface="MS PGothic"/>
                <a:cs typeface="MS PGothic"/>
              </a:rPr>
              <a:t>MEMBER) </a:t>
            </a:r>
            <a:endParaRPr lang="en-US" sz="2450" spc="40" dirty="0">
              <a:solidFill>
                <a:srgbClr val="001F5F"/>
              </a:solidFill>
              <a:latin typeface="MS PGothic"/>
              <a:cs typeface="MS PGothic"/>
            </a:endParaRPr>
          </a:p>
          <a:p>
            <a:pPr marL="1238250">
              <a:lnSpc>
                <a:spcPct val="100000"/>
              </a:lnSpc>
            </a:pPr>
            <a:endParaRPr lang="en-IN" sz="2450" spc="40" dirty="0">
              <a:solidFill>
                <a:srgbClr val="001F5F"/>
              </a:solidFill>
              <a:latin typeface="MS PGothic"/>
              <a:cs typeface="MS PGothic"/>
            </a:endParaRPr>
          </a:p>
          <a:p>
            <a:pPr marL="1238250">
              <a:lnSpc>
                <a:spcPct val="100000"/>
              </a:lnSpc>
            </a:pPr>
            <a:r>
              <a:rPr lang="en-IN" sz="2450" spc="40" dirty="0">
                <a:solidFill>
                  <a:srgbClr val="001F5F"/>
                </a:solidFill>
                <a:latin typeface="MS PGothic"/>
                <a:cs typeface="MS PGothic"/>
              </a:rPr>
              <a:t>   KOMMU </a:t>
            </a:r>
            <a:r>
              <a:rPr sz="2450" dirty="0">
                <a:solidFill>
                  <a:srgbClr val="001F5F"/>
                </a:solidFill>
                <a:latin typeface="MS PGothic"/>
                <a:cs typeface="MS PGothic"/>
              </a:rPr>
              <a:t>SHIVA</a:t>
            </a:r>
            <a:r>
              <a:rPr sz="2450" spc="100" dirty="0">
                <a:solidFill>
                  <a:srgbClr val="001F5F"/>
                </a:solidFill>
                <a:latin typeface="MS PGothic"/>
                <a:cs typeface="MS PGothic"/>
              </a:rPr>
              <a:t> </a:t>
            </a:r>
            <a:r>
              <a:rPr sz="2450" dirty="0">
                <a:solidFill>
                  <a:srgbClr val="001F5F"/>
                </a:solidFill>
                <a:latin typeface="MS PGothic"/>
                <a:cs typeface="MS PGothic"/>
              </a:rPr>
              <a:t>TEJA</a:t>
            </a:r>
            <a:r>
              <a:rPr sz="2450" spc="95" dirty="0">
                <a:solidFill>
                  <a:srgbClr val="001F5F"/>
                </a:solidFill>
                <a:latin typeface="MS PGothic"/>
                <a:cs typeface="MS PGothic"/>
              </a:rPr>
              <a:t> </a:t>
            </a:r>
            <a:r>
              <a:rPr sz="2450" dirty="0">
                <a:solidFill>
                  <a:srgbClr val="001F5F"/>
                </a:solidFill>
                <a:latin typeface="MS PGothic"/>
                <a:cs typeface="MS PGothic"/>
              </a:rPr>
              <a:t>(TEAM</a:t>
            </a:r>
            <a:r>
              <a:rPr sz="2450" spc="125" dirty="0">
                <a:solidFill>
                  <a:srgbClr val="001F5F"/>
                </a:solidFill>
                <a:latin typeface="MS PGothic"/>
                <a:cs typeface="MS PGothic"/>
              </a:rPr>
              <a:t> </a:t>
            </a:r>
            <a:r>
              <a:rPr sz="2450" spc="35" dirty="0">
                <a:solidFill>
                  <a:srgbClr val="001F5F"/>
                </a:solidFill>
                <a:latin typeface="MS PGothic"/>
                <a:cs typeface="MS PGothic"/>
              </a:rPr>
              <a:t>MEMBER)</a:t>
            </a:r>
            <a:endParaRPr sz="2450" dirty="0">
              <a:latin typeface="MS PGothic"/>
              <a:cs typeface="MS PGothic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250" dirty="0">
              <a:latin typeface="MS PGothic"/>
              <a:cs typeface="MS PGothic"/>
            </a:endParaRPr>
          </a:p>
          <a:p>
            <a:pPr algn="ctr">
              <a:lnSpc>
                <a:spcPct val="100000"/>
              </a:lnSpc>
            </a:pPr>
            <a:r>
              <a:rPr lang="en-US" sz="2450" spc="50" dirty="0">
                <a:solidFill>
                  <a:srgbClr val="001F5F"/>
                </a:solidFill>
                <a:latin typeface="MS PGothic"/>
                <a:cs typeface="MS PGothic"/>
              </a:rPr>
              <a:t>     </a:t>
            </a:r>
            <a:r>
              <a:rPr sz="2450" spc="50" dirty="0">
                <a:solidFill>
                  <a:srgbClr val="001F5F"/>
                </a:solidFill>
                <a:latin typeface="MS PGothic"/>
                <a:cs typeface="MS PGothic"/>
              </a:rPr>
              <a:t>SOMAYAJULA</a:t>
            </a:r>
            <a:r>
              <a:rPr sz="2450" spc="-145" dirty="0">
                <a:solidFill>
                  <a:srgbClr val="001F5F"/>
                </a:solidFill>
                <a:latin typeface="MS PGothic"/>
                <a:cs typeface="MS PGothic"/>
              </a:rPr>
              <a:t> </a:t>
            </a:r>
            <a:r>
              <a:rPr sz="2450" spc="60" dirty="0">
                <a:solidFill>
                  <a:srgbClr val="001F5F"/>
                </a:solidFill>
                <a:latin typeface="MS PGothic"/>
                <a:cs typeface="MS PGothic"/>
              </a:rPr>
              <a:t>SURYA</a:t>
            </a:r>
            <a:r>
              <a:rPr sz="2450" spc="-75" dirty="0">
                <a:solidFill>
                  <a:srgbClr val="001F5F"/>
                </a:solidFill>
                <a:latin typeface="MS PGothic"/>
                <a:cs typeface="MS PGothic"/>
              </a:rPr>
              <a:t> </a:t>
            </a:r>
            <a:r>
              <a:rPr sz="2450" spc="55" dirty="0">
                <a:solidFill>
                  <a:srgbClr val="001F5F"/>
                </a:solidFill>
                <a:latin typeface="MS PGothic"/>
                <a:cs typeface="MS PGothic"/>
              </a:rPr>
              <a:t>NARAYANA</a:t>
            </a:r>
            <a:r>
              <a:rPr sz="2450" spc="-100" dirty="0">
                <a:solidFill>
                  <a:srgbClr val="001F5F"/>
                </a:solidFill>
                <a:latin typeface="MS PGothic"/>
                <a:cs typeface="MS PGothic"/>
              </a:rPr>
              <a:t> </a:t>
            </a:r>
            <a:r>
              <a:rPr sz="2450" spc="65" dirty="0">
                <a:solidFill>
                  <a:srgbClr val="001F5F"/>
                </a:solidFill>
                <a:latin typeface="MS PGothic"/>
                <a:cs typeface="MS PGothic"/>
              </a:rPr>
              <a:t>(TEAM</a:t>
            </a:r>
            <a:r>
              <a:rPr sz="2450" spc="-150" dirty="0">
                <a:solidFill>
                  <a:srgbClr val="001F5F"/>
                </a:solidFill>
                <a:latin typeface="MS PGothic"/>
                <a:cs typeface="MS PGothic"/>
              </a:rPr>
              <a:t> </a:t>
            </a:r>
            <a:r>
              <a:rPr sz="2450" spc="60" dirty="0">
                <a:solidFill>
                  <a:srgbClr val="001F5F"/>
                </a:solidFill>
                <a:latin typeface="MS PGothic"/>
                <a:cs typeface="MS PGothic"/>
              </a:rPr>
              <a:t>MEMBER)</a:t>
            </a:r>
            <a:endParaRPr sz="2450" dirty="0">
              <a:latin typeface="MS PGothic"/>
              <a:cs typeface="MS P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5564" rIns="0" bIns="0" rtlCol="0">
            <a:spAutoFit/>
          </a:bodyPr>
          <a:lstStyle/>
          <a:p>
            <a:pPr marL="1155065">
              <a:lnSpc>
                <a:spcPct val="100000"/>
              </a:lnSpc>
              <a:spcBef>
                <a:spcPts val="115"/>
              </a:spcBef>
            </a:pPr>
            <a:r>
              <a:rPr dirty="0">
                <a:latin typeface="Calibri"/>
                <a:cs typeface="Calibri"/>
              </a:rPr>
              <a:t>Brand</a:t>
            </a:r>
            <a:r>
              <a:rPr spc="-18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Study</a:t>
            </a:r>
            <a:r>
              <a:rPr spc="-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Of</a:t>
            </a:r>
            <a:r>
              <a:rPr spc="1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Hero</a:t>
            </a:r>
            <a:r>
              <a:rPr spc="-14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MotoCorp</a:t>
            </a:r>
            <a:r>
              <a:rPr spc="-90" dirty="0">
                <a:latin typeface="Calibri"/>
                <a:cs typeface="Calibri"/>
              </a:rPr>
              <a:t> </a:t>
            </a:r>
            <a:r>
              <a:rPr spc="-25" dirty="0">
                <a:latin typeface="Calibri"/>
                <a:cs typeface="Calibri"/>
              </a:rPr>
              <a:t>Ltd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2521" y="928878"/>
            <a:ext cx="8747760" cy="57130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u="sng" dirty="0">
                <a:solidFill>
                  <a:srgbClr val="7D5F00"/>
                </a:solidFill>
                <a:uFill>
                  <a:solidFill>
                    <a:srgbClr val="7D5F00"/>
                  </a:solidFill>
                </a:uFill>
                <a:latin typeface="MS PGothic"/>
                <a:cs typeface="MS PGothic"/>
              </a:rPr>
              <a:t>About</a:t>
            </a:r>
            <a:r>
              <a:rPr sz="3000" spc="-60" dirty="0">
                <a:solidFill>
                  <a:srgbClr val="7D5F00"/>
                </a:solidFill>
                <a:latin typeface="MS PGothic"/>
                <a:cs typeface="MS PGothic"/>
              </a:rPr>
              <a:t> </a:t>
            </a:r>
            <a:r>
              <a:rPr sz="3000" u="sng" dirty="0">
                <a:solidFill>
                  <a:srgbClr val="7D5F00"/>
                </a:solidFill>
                <a:uFill>
                  <a:solidFill>
                    <a:srgbClr val="7D5F00"/>
                  </a:solidFill>
                </a:uFill>
                <a:latin typeface="MS PGothic"/>
                <a:cs typeface="MS PGothic"/>
              </a:rPr>
              <a:t>the</a:t>
            </a:r>
            <a:r>
              <a:rPr sz="3000" spc="-50" dirty="0">
                <a:solidFill>
                  <a:srgbClr val="7D5F00"/>
                </a:solidFill>
                <a:latin typeface="MS PGothic"/>
                <a:cs typeface="MS PGothic"/>
              </a:rPr>
              <a:t> </a:t>
            </a:r>
            <a:r>
              <a:rPr sz="3000" u="sng" dirty="0">
                <a:solidFill>
                  <a:srgbClr val="7D5F00"/>
                </a:solidFill>
                <a:uFill>
                  <a:solidFill>
                    <a:srgbClr val="7D5F00"/>
                  </a:solidFill>
                </a:uFill>
                <a:latin typeface="MS PGothic"/>
                <a:cs typeface="MS PGothic"/>
              </a:rPr>
              <a:t>Logo</a:t>
            </a:r>
            <a:r>
              <a:rPr sz="3000" spc="25" dirty="0">
                <a:solidFill>
                  <a:srgbClr val="7D5F00"/>
                </a:solidFill>
                <a:latin typeface="MS PGothic"/>
                <a:cs typeface="MS PGothic"/>
              </a:rPr>
              <a:t> </a:t>
            </a:r>
            <a:r>
              <a:rPr sz="3000" u="sng" dirty="0">
                <a:solidFill>
                  <a:srgbClr val="7D5F00"/>
                </a:solidFill>
                <a:uFill>
                  <a:solidFill>
                    <a:srgbClr val="7D5F00"/>
                  </a:solidFill>
                </a:uFill>
                <a:latin typeface="MS PGothic"/>
                <a:cs typeface="MS PGothic"/>
              </a:rPr>
              <a:t>Of</a:t>
            </a:r>
            <a:r>
              <a:rPr sz="3000" spc="15" dirty="0">
                <a:solidFill>
                  <a:srgbClr val="7D5F00"/>
                </a:solidFill>
                <a:latin typeface="MS PGothic"/>
                <a:cs typeface="MS PGothic"/>
              </a:rPr>
              <a:t> </a:t>
            </a:r>
            <a:r>
              <a:rPr sz="3000" u="sng" spc="50" dirty="0">
                <a:solidFill>
                  <a:srgbClr val="7D5F00"/>
                </a:solidFill>
                <a:uFill>
                  <a:solidFill>
                    <a:srgbClr val="7D5F00"/>
                  </a:solidFill>
                </a:uFill>
                <a:latin typeface="MS PGothic"/>
                <a:cs typeface="MS PGothic"/>
              </a:rPr>
              <a:t>Hero</a:t>
            </a:r>
            <a:r>
              <a:rPr sz="3000" spc="-70" dirty="0">
                <a:solidFill>
                  <a:srgbClr val="7D5F00"/>
                </a:solidFill>
                <a:latin typeface="MS PGothic"/>
                <a:cs typeface="MS PGothic"/>
              </a:rPr>
              <a:t> </a:t>
            </a:r>
            <a:r>
              <a:rPr sz="3000" u="sng" dirty="0">
                <a:solidFill>
                  <a:srgbClr val="7D5F00"/>
                </a:solidFill>
                <a:uFill>
                  <a:solidFill>
                    <a:srgbClr val="7D5F00"/>
                  </a:solidFill>
                </a:uFill>
                <a:latin typeface="MS PGothic"/>
                <a:cs typeface="MS PGothic"/>
              </a:rPr>
              <a:t>MotoCorp</a:t>
            </a:r>
            <a:r>
              <a:rPr sz="3000" spc="90" dirty="0">
                <a:solidFill>
                  <a:srgbClr val="7D5F00"/>
                </a:solidFill>
                <a:latin typeface="MS PGothic"/>
                <a:cs typeface="MS PGothic"/>
              </a:rPr>
              <a:t> </a:t>
            </a:r>
            <a:r>
              <a:rPr sz="3000" u="sng" dirty="0">
                <a:solidFill>
                  <a:srgbClr val="7D5F00"/>
                </a:solidFill>
                <a:uFill>
                  <a:solidFill>
                    <a:srgbClr val="7D5F00"/>
                  </a:solidFill>
                </a:uFill>
                <a:latin typeface="MS PGothic"/>
                <a:cs typeface="MS PGothic"/>
              </a:rPr>
              <a:t>Ltd</a:t>
            </a:r>
            <a:r>
              <a:rPr sz="3000" spc="-10" dirty="0">
                <a:solidFill>
                  <a:srgbClr val="7D5F00"/>
                </a:solidFill>
                <a:latin typeface="MS PGothic"/>
                <a:cs typeface="MS PGothic"/>
              </a:rPr>
              <a:t> </a:t>
            </a:r>
            <a:r>
              <a:rPr sz="3000" spc="-25" dirty="0">
                <a:solidFill>
                  <a:srgbClr val="7D5F00"/>
                </a:solidFill>
                <a:latin typeface="MS PGothic"/>
                <a:cs typeface="MS PGothic"/>
              </a:rPr>
              <a:t>:-</a:t>
            </a:r>
            <a:endParaRPr sz="3000" dirty="0">
              <a:latin typeface="MS PGothic"/>
              <a:cs typeface="MS P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600" dirty="0">
              <a:latin typeface="MS PGothic"/>
              <a:cs typeface="MS PGothic"/>
            </a:endParaRPr>
          </a:p>
          <a:p>
            <a:pPr marL="468630" marR="209550" indent="-456565" algn="just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469900" algn="l"/>
              </a:tabLst>
            </a:pPr>
            <a:r>
              <a:rPr sz="2900" dirty="0">
                <a:latin typeface="MS PGothic"/>
                <a:cs typeface="MS PGothic"/>
              </a:rPr>
              <a:t>The</a:t>
            </a:r>
            <a:r>
              <a:rPr sz="2900" spc="85" dirty="0">
                <a:latin typeface="MS PGothic"/>
                <a:cs typeface="MS PGothic"/>
              </a:rPr>
              <a:t> </a:t>
            </a:r>
            <a:r>
              <a:rPr sz="2900" dirty="0">
                <a:latin typeface="MS PGothic"/>
                <a:cs typeface="MS PGothic"/>
              </a:rPr>
              <a:t>Icon</a:t>
            </a:r>
            <a:r>
              <a:rPr sz="2900" spc="100" dirty="0">
                <a:latin typeface="MS PGothic"/>
                <a:cs typeface="MS PGothic"/>
              </a:rPr>
              <a:t> </a:t>
            </a:r>
            <a:r>
              <a:rPr sz="2900" dirty="0">
                <a:latin typeface="MS PGothic"/>
                <a:cs typeface="MS PGothic"/>
              </a:rPr>
              <a:t>Communicates</a:t>
            </a:r>
            <a:r>
              <a:rPr sz="2900" spc="90" dirty="0">
                <a:latin typeface="MS PGothic"/>
                <a:cs typeface="MS PGothic"/>
              </a:rPr>
              <a:t> </a:t>
            </a:r>
            <a:r>
              <a:rPr sz="2900" dirty="0">
                <a:latin typeface="MS PGothic"/>
                <a:cs typeface="MS PGothic"/>
              </a:rPr>
              <a:t>a</a:t>
            </a:r>
            <a:r>
              <a:rPr sz="2900" spc="130" dirty="0">
                <a:latin typeface="MS PGothic"/>
                <a:cs typeface="MS PGothic"/>
              </a:rPr>
              <a:t> </a:t>
            </a:r>
            <a:r>
              <a:rPr sz="2900" dirty="0">
                <a:latin typeface="MS PGothic"/>
                <a:cs typeface="MS PGothic"/>
              </a:rPr>
              <a:t>sense</a:t>
            </a:r>
            <a:r>
              <a:rPr sz="2900" spc="65" dirty="0">
                <a:latin typeface="MS PGothic"/>
                <a:cs typeface="MS PGothic"/>
              </a:rPr>
              <a:t> </a:t>
            </a:r>
            <a:r>
              <a:rPr sz="2900" dirty="0">
                <a:latin typeface="MS PGothic"/>
                <a:cs typeface="MS PGothic"/>
              </a:rPr>
              <a:t>of</a:t>
            </a:r>
            <a:r>
              <a:rPr sz="2900" spc="65" dirty="0">
                <a:latin typeface="MS PGothic"/>
                <a:cs typeface="MS PGothic"/>
              </a:rPr>
              <a:t> </a:t>
            </a:r>
            <a:r>
              <a:rPr sz="2900" dirty="0">
                <a:latin typeface="MS PGothic"/>
                <a:cs typeface="MS PGothic"/>
              </a:rPr>
              <a:t>Engineering </a:t>
            </a:r>
            <a:r>
              <a:rPr sz="2900" spc="-25" dirty="0">
                <a:latin typeface="MS PGothic"/>
                <a:cs typeface="MS PGothic"/>
              </a:rPr>
              <a:t>and 	</a:t>
            </a:r>
            <a:r>
              <a:rPr sz="2900" dirty="0">
                <a:latin typeface="MS PGothic"/>
                <a:cs typeface="MS PGothic"/>
              </a:rPr>
              <a:t>Intelligence.</a:t>
            </a:r>
            <a:r>
              <a:rPr sz="2900" spc="-45" dirty="0">
                <a:latin typeface="MS PGothic"/>
                <a:cs typeface="MS PGothic"/>
              </a:rPr>
              <a:t> </a:t>
            </a:r>
            <a:r>
              <a:rPr sz="2900" spc="70" dirty="0">
                <a:latin typeface="MS PGothic"/>
                <a:cs typeface="MS PGothic"/>
              </a:rPr>
              <a:t>The</a:t>
            </a:r>
            <a:r>
              <a:rPr sz="2900" spc="-35" dirty="0">
                <a:latin typeface="MS PGothic"/>
                <a:cs typeface="MS PGothic"/>
              </a:rPr>
              <a:t> </a:t>
            </a:r>
            <a:r>
              <a:rPr sz="2900" spc="55" dirty="0">
                <a:solidFill>
                  <a:srgbClr val="FF0000"/>
                </a:solidFill>
                <a:latin typeface="MS PGothic"/>
                <a:cs typeface="MS PGothic"/>
              </a:rPr>
              <a:t>Red</a:t>
            </a:r>
            <a:r>
              <a:rPr sz="2900" spc="-25" dirty="0">
                <a:solidFill>
                  <a:srgbClr val="FF0000"/>
                </a:solidFill>
                <a:latin typeface="MS PGothic"/>
                <a:cs typeface="MS PGothic"/>
              </a:rPr>
              <a:t> </a:t>
            </a:r>
            <a:r>
              <a:rPr sz="2900" spc="50" dirty="0">
                <a:latin typeface="MS PGothic"/>
                <a:cs typeface="MS PGothic"/>
              </a:rPr>
              <a:t>Colour</a:t>
            </a:r>
            <a:r>
              <a:rPr sz="2900" spc="-20" dirty="0">
                <a:latin typeface="MS PGothic"/>
                <a:cs typeface="MS PGothic"/>
              </a:rPr>
              <a:t> </a:t>
            </a:r>
            <a:r>
              <a:rPr sz="2900" dirty="0">
                <a:latin typeface="MS PGothic"/>
                <a:cs typeface="MS PGothic"/>
              </a:rPr>
              <a:t>in</a:t>
            </a:r>
            <a:r>
              <a:rPr sz="2900" spc="70" dirty="0">
                <a:latin typeface="MS PGothic"/>
                <a:cs typeface="MS PGothic"/>
              </a:rPr>
              <a:t> the</a:t>
            </a:r>
            <a:r>
              <a:rPr sz="2900" spc="-5" dirty="0">
                <a:latin typeface="MS PGothic"/>
                <a:cs typeface="MS PGothic"/>
              </a:rPr>
              <a:t> </a:t>
            </a:r>
            <a:r>
              <a:rPr sz="2900" spc="55" dirty="0">
                <a:latin typeface="MS PGothic"/>
                <a:cs typeface="MS PGothic"/>
              </a:rPr>
              <a:t>Logo</a:t>
            </a:r>
            <a:r>
              <a:rPr sz="2900" spc="-35" dirty="0">
                <a:latin typeface="MS PGothic"/>
                <a:cs typeface="MS PGothic"/>
              </a:rPr>
              <a:t> </a:t>
            </a:r>
            <a:r>
              <a:rPr sz="2900" dirty="0">
                <a:latin typeface="MS PGothic"/>
                <a:cs typeface="MS PGothic"/>
              </a:rPr>
              <a:t>Shows</a:t>
            </a:r>
            <a:r>
              <a:rPr sz="2900" spc="-40" dirty="0">
                <a:latin typeface="MS PGothic"/>
                <a:cs typeface="MS PGothic"/>
              </a:rPr>
              <a:t> </a:t>
            </a:r>
            <a:r>
              <a:rPr sz="2900" spc="35" dirty="0">
                <a:latin typeface="MS PGothic"/>
                <a:cs typeface="MS PGothic"/>
              </a:rPr>
              <a:t>the 	</a:t>
            </a:r>
            <a:r>
              <a:rPr sz="2900" dirty="0">
                <a:latin typeface="MS PGothic"/>
                <a:cs typeface="MS PGothic"/>
              </a:rPr>
              <a:t>Continuity,</a:t>
            </a:r>
            <a:r>
              <a:rPr sz="2900" spc="-130" dirty="0">
                <a:latin typeface="MS PGothic"/>
                <a:cs typeface="MS PGothic"/>
              </a:rPr>
              <a:t> </a:t>
            </a:r>
            <a:r>
              <a:rPr sz="2900" dirty="0">
                <a:latin typeface="MS PGothic"/>
                <a:cs typeface="MS PGothic"/>
              </a:rPr>
              <a:t>Change</a:t>
            </a:r>
            <a:r>
              <a:rPr sz="2900" spc="-114" dirty="0">
                <a:latin typeface="MS PGothic"/>
                <a:cs typeface="MS PGothic"/>
              </a:rPr>
              <a:t> </a:t>
            </a:r>
            <a:r>
              <a:rPr sz="2900" spc="85" dirty="0">
                <a:latin typeface="MS PGothic"/>
                <a:cs typeface="MS PGothic"/>
              </a:rPr>
              <a:t>and</a:t>
            </a:r>
            <a:r>
              <a:rPr sz="2900" spc="-5" dirty="0">
                <a:latin typeface="MS PGothic"/>
                <a:cs typeface="MS PGothic"/>
              </a:rPr>
              <a:t> </a:t>
            </a:r>
            <a:r>
              <a:rPr sz="2900" spc="50" dirty="0">
                <a:latin typeface="MS PGothic"/>
                <a:cs typeface="MS PGothic"/>
              </a:rPr>
              <a:t>also</a:t>
            </a:r>
            <a:r>
              <a:rPr sz="2900" spc="-20" dirty="0">
                <a:latin typeface="MS PGothic"/>
                <a:cs typeface="MS PGothic"/>
              </a:rPr>
              <a:t> </a:t>
            </a:r>
            <a:r>
              <a:rPr sz="2900" spc="-10" dirty="0">
                <a:latin typeface="MS PGothic"/>
                <a:cs typeface="MS PGothic"/>
              </a:rPr>
              <a:t>Confidence.</a:t>
            </a:r>
            <a:endParaRPr sz="2900" dirty="0">
              <a:latin typeface="MS PGothic"/>
              <a:cs typeface="MS PGothic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400" dirty="0">
              <a:latin typeface="MS PGothic"/>
              <a:cs typeface="MS PGothic"/>
            </a:endParaRPr>
          </a:p>
          <a:p>
            <a:pPr marL="469900" marR="636905" indent="-457834">
              <a:lnSpc>
                <a:spcPct val="102800"/>
              </a:lnSpc>
              <a:buFont typeface="Arial MT"/>
              <a:buChar char="•"/>
              <a:tabLst>
                <a:tab pos="469900" algn="l"/>
              </a:tabLst>
            </a:pPr>
            <a:r>
              <a:rPr sz="2900" spc="45" dirty="0">
                <a:latin typeface="MS PGothic"/>
                <a:cs typeface="MS PGothic"/>
              </a:rPr>
              <a:t>The</a:t>
            </a:r>
            <a:r>
              <a:rPr sz="2900" spc="-5" dirty="0">
                <a:latin typeface="MS PGothic"/>
                <a:cs typeface="MS PGothic"/>
              </a:rPr>
              <a:t> </a:t>
            </a:r>
            <a:r>
              <a:rPr sz="2900" spc="50" dirty="0">
                <a:solidFill>
                  <a:srgbClr val="FF0000"/>
                </a:solidFill>
                <a:latin typeface="MS PGothic"/>
                <a:cs typeface="MS PGothic"/>
              </a:rPr>
              <a:t>Red</a:t>
            </a:r>
            <a:r>
              <a:rPr sz="2900" spc="-45" dirty="0">
                <a:solidFill>
                  <a:srgbClr val="FF0000"/>
                </a:solidFill>
                <a:latin typeface="MS PGothic"/>
                <a:cs typeface="MS PGothic"/>
              </a:rPr>
              <a:t> </a:t>
            </a:r>
            <a:r>
              <a:rPr sz="2900" dirty="0">
                <a:latin typeface="MS PGothic"/>
                <a:cs typeface="MS PGothic"/>
              </a:rPr>
              <a:t>Colour</a:t>
            </a:r>
            <a:r>
              <a:rPr sz="2900" spc="-95" dirty="0">
                <a:latin typeface="MS PGothic"/>
                <a:cs typeface="MS PGothic"/>
              </a:rPr>
              <a:t> </a:t>
            </a:r>
            <a:r>
              <a:rPr sz="2900" dirty="0">
                <a:latin typeface="MS PGothic"/>
                <a:cs typeface="MS PGothic"/>
              </a:rPr>
              <a:t>in</a:t>
            </a:r>
            <a:r>
              <a:rPr sz="2900" spc="125" dirty="0">
                <a:latin typeface="MS PGothic"/>
                <a:cs typeface="MS PGothic"/>
              </a:rPr>
              <a:t> </a:t>
            </a:r>
            <a:r>
              <a:rPr sz="2900" spc="50" dirty="0">
                <a:latin typeface="MS PGothic"/>
                <a:cs typeface="MS PGothic"/>
              </a:rPr>
              <a:t>the</a:t>
            </a:r>
            <a:r>
              <a:rPr sz="2900" dirty="0">
                <a:latin typeface="MS PGothic"/>
                <a:cs typeface="MS PGothic"/>
              </a:rPr>
              <a:t> Logo’s</a:t>
            </a:r>
            <a:r>
              <a:rPr sz="2900" spc="-85" dirty="0">
                <a:latin typeface="MS PGothic"/>
                <a:cs typeface="MS PGothic"/>
              </a:rPr>
              <a:t> </a:t>
            </a:r>
            <a:r>
              <a:rPr sz="2900" dirty="0">
                <a:latin typeface="MS PGothic"/>
                <a:cs typeface="MS PGothic"/>
              </a:rPr>
              <a:t>Symbol</a:t>
            </a:r>
            <a:r>
              <a:rPr sz="2900" spc="25" dirty="0">
                <a:latin typeface="MS PGothic"/>
                <a:cs typeface="MS PGothic"/>
              </a:rPr>
              <a:t> </a:t>
            </a:r>
            <a:r>
              <a:rPr sz="2900" dirty="0">
                <a:latin typeface="MS PGothic"/>
                <a:cs typeface="MS PGothic"/>
              </a:rPr>
              <a:t>Shows</a:t>
            </a:r>
            <a:r>
              <a:rPr sz="2900" spc="-85" dirty="0">
                <a:latin typeface="MS PGothic"/>
                <a:cs typeface="MS PGothic"/>
              </a:rPr>
              <a:t> </a:t>
            </a:r>
            <a:r>
              <a:rPr sz="2900" spc="25" dirty="0">
                <a:latin typeface="MS PGothic"/>
                <a:cs typeface="MS PGothic"/>
              </a:rPr>
              <a:t>the </a:t>
            </a:r>
            <a:r>
              <a:rPr sz="2900" dirty="0">
                <a:latin typeface="MS PGothic"/>
                <a:cs typeface="MS PGothic"/>
              </a:rPr>
              <a:t>Indication</a:t>
            </a:r>
            <a:r>
              <a:rPr sz="2900" spc="-190" dirty="0">
                <a:latin typeface="MS PGothic"/>
                <a:cs typeface="MS PGothic"/>
              </a:rPr>
              <a:t> </a:t>
            </a:r>
            <a:r>
              <a:rPr sz="2900" dirty="0">
                <a:latin typeface="MS PGothic"/>
                <a:cs typeface="MS PGothic"/>
              </a:rPr>
              <a:t>of</a:t>
            </a:r>
            <a:r>
              <a:rPr sz="2900" spc="80" dirty="0">
                <a:latin typeface="MS PGothic"/>
                <a:cs typeface="MS PGothic"/>
              </a:rPr>
              <a:t> </a:t>
            </a:r>
            <a:r>
              <a:rPr sz="2900" spc="60" dirty="0">
                <a:latin typeface="MS PGothic"/>
                <a:cs typeface="MS PGothic"/>
              </a:rPr>
              <a:t>Fuel</a:t>
            </a:r>
            <a:r>
              <a:rPr sz="2900" spc="-80" dirty="0">
                <a:latin typeface="MS PGothic"/>
                <a:cs typeface="MS PGothic"/>
              </a:rPr>
              <a:t> </a:t>
            </a:r>
            <a:r>
              <a:rPr sz="2900" dirty="0">
                <a:latin typeface="MS PGothic"/>
                <a:cs typeface="MS PGothic"/>
              </a:rPr>
              <a:t>or</a:t>
            </a:r>
            <a:r>
              <a:rPr sz="2900" spc="50" dirty="0">
                <a:latin typeface="MS PGothic"/>
                <a:cs typeface="MS PGothic"/>
              </a:rPr>
              <a:t> </a:t>
            </a:r>
            <a:r>
              <a:rPr sz="2900" spc="75" dirty="0">
                <a:latin typeface="MS PGothic"/>
                <a:cs typeface="MS PGothic"/>
              </a:rPr>
              <a:t>Fuel</a:t>
            </a:r>
            <a:r>
              <a:rPr sz="2900" spc="-155" dirty="0">
                <a:latin typeface="MS PGothic"/>
                <a:cs typeface="MS PGothic"/>
              </a:rPr>
              <a:t> </a:t>
            </a:r>
            <a:r>
              <a:rPr sz="2900" spc="50" dirty="0">
                <a:latin typeface="MS PGothic"/>
                <a:cs typeface="MS PGothic"/>
              </a:rPr>
              <a:t>Level</a:t>
            </a:r>
            <a:endParaRPr sz="2900" dirty="0">
              <a:latin typeface="MS PGothic"/>
              <a:cs typeface="MS PGothic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400" dirty="0">
              <a:latin typeface="MS PGothic"/>
              <a:cs typeface="MS PGothic"/>
            </a:endParaRPr>
          </a:p>
          <a:p>
            <a:pPr marL="469900" marR="5080" indent="-457834">
              <a:lnSpc>
                <a:spcPct val="100699"/>
              </a:lnSpc>
              <a:buFont typeface="Arial MT"/>
              <a:buChar char="•"/>
              <a:tabLst>
                <a:tab pos="469900" algn="l"/>
              </a:tabLst>
            </a:pPr>
            <a:r>
              <a:rPr sz="2900" spc="45" dirty="0">
                <a:latin typeface="MS PGothic"/>
                <a:cs typeface="MS PGothic"/>
              </a:rPr>
              <a:t>The</a:t>
            </a:r>
            <a:r>
              <a:rPr sz="2900" spc="265" dirty="0">
                <a:latin typeface="MS PGothic"/>
                <a:cs typeface="MS PGothic"/>
              </a:rPr>
              <a:t> </a:t>
            </a:r>
            <a:r>
              <a:rPr sz="2900" dirty="0">
                <a:solidFill>
                  <a:srgbClr val="2D5395"/>
                </a:solidFill>
                <a:latin typeface="MS PGothic"/>
                <a:cs typeface="MS PGothic"/>
              </a:rPr>
              <a:t>Black</a:t>
            </a:r>
            <a:r>
              <a:rPr sz="2900" spc="200" dirty="0">
                <a:solidFill>
                  <a:srgbClr val="2D5395"/>
                </a:solidFill>
                <a:latin typeface="MS PGothic"/>
                <a:cs typeface="MS PGothic"/>
              </a:rPr>
              <a:t> </a:t>
            </a:r>
            <a:r>
              <a:rPr sz="2900" dirty="0">
                <a:solidFill>
                  <a:srgbClr val="0D0D0D"/>
                </a:solidFill>
                <a:latin typeface="MS PGothic"/>
                <a:cs typeface="MS PGothic"/>
              </a:rPr>
              <a:t>Colour</a:t>
            </a:r>
            <a:r>
              <a:rPr sz="2900" spc="190" dirty="0">
                <a:solidFill>
                  <a:srgbClr val="0D0D0D"/>
                </a:solidFill>
                <a:latin typeface="MS PGothic"/>
                <a:cs typeface="MS PGothic"/>
              </a:rPr>
              <a:t> </a:t>
            </a:r>
            <a:r>
              <a:rPr sz="2900" dirty="0">
                <a:latin typeface="MS PGothic"/>
                <a:cs typeface="MS PGothic"/>
              </a:rPr>
              <a:t>indicates</a:t>
            </a:r>
            <a:r>
              <a:rPr sz="2900" spc="245" dirty="0">
                <a:latin typeface="MS PGothic"/>
                <a:cs typeface="MS PGothic"/>
              </a:rPr>
              <a:t> </a:t>
            </a:r>
            <a:r>
              <a:rPr sz="2900" dirty="0">
                <a:latin typeface="MS PGothic"/>
                <a:cs typeface="MS PGothic"/>
              </a:rPr>
              <a:t>the</a:t>
            </a:r>
            <a:r>
              <a:rPr sz="2900" spc="229" dirty="0">
                <a:latin typeface="MS PGothic"/>
                <a:cs typeface="MS PGothic"/>
              </a:rPr>
              <a:t> </a:t>
            </a:r>
            <a:r>
              <a:rPr sz="2900" dirty="0">
                <a:latin typeface="MS PGothic"/>
                <a:cs typeface="MS PGothic"/>
              </a:rPr>
              <a:t>type</a:t>
            </a:r>
            <a:r>
              <a:rPr sz="2900" spc="210" dirty="0">
                <a:latin typeface="MS PGothic"/>
                <a:cs typeface="MS PGothic"/>
              </a:rPr>
              <a:t> </a:t>
            </a:r>
            <a:r>
              <a:rPr sz="2900" dirty="0">
                <a:latin typeface="MS PGothic"/>
                <a:cs typeface="MS PGothic"/>
              </a:rPr>
              <a:t>of</a:t>
            </a:r>
            <a:r>
              <a:rPr sz="2900" spc="290" dirty="0">
                <a:latin typeface="MS PGothic"/>
                <a:cs typeface="MS PGothic"/>
              </a:rPr>
              <a:t> </a:t>
            </a:r>
            <a:r>
              <a:rPr sz="2900" spc="-10" dirty="0">
                <a:latin typeface="MS PGothic"/>
                <a:cs typeface="MS PGothic"/>
              </a:rPr>
              <a:t>powerful </a:t>
            </a:r>
            <a:r>
              <a:rPr sz="2900" spc="45" dirty="0">
                <a:latin typeface="MS PGothic"/>
                <a:cs typeface="MS PGothic"/>
              </a:rPr>
              <a:t>Engine</a:t>
            </a:r>
            <a:r>
              <a:rPr sz="2900" spc="-110" dirty="0">
                <a:latin typeface="MS PGothic"/>
                <a:cs typeface="MS PGothic"/>
              </a:rPr>
              <a:t> </a:t>
            </a:r>
            <a:r>
              <a:rPr sz="2900" spc="65" dirty="0">
                <a:latin typeface="MS PGothic"/>
                <a:cs typeface="MS PGothic"/>
              </a:rPr>
              <a:t>used</a:t>
            </a:r>
            <a:r>
              <a:rPr sz="2900" spc="-130" dirty="0">
                <a:latin typeface="MS PGothic"/>
                <a:cs typeface="MS PGothic"/>
              </a:rPr>
              <a:t> </a:t>
            </a:r>
            <a:r>
              <a:rPr sz="2900" spc="85" dirty="0">
                <a:latin typeface="MS PGothic"/>
                <a:cs typeface="MS PGothic"/>
              </a:rPr>
              <a:t>and</a:t>
            </a:r>
            <a:r>
              <a:rPr sz="2900" spc="-155" dirty="0">
                <a:latin typeface="MS PGothic"/>
                <a:cs typeface="MS PGothic"/>
              </a:rPr>
              <a:t> </a:t>
            </a:r>
            <a:r>
              <a:rPr sz="2900" spc="75" dirty="0">
                <a:latin typeface="MS PGothic"/>
                <a:cs typeface="MS PGothic"/>
              </a:rPr>
              <a:t>the</a:t>
            </a:r>
            <a:r>
              <a:rPr sz="2900" spc="-50" dirty="0">
                <a:latin typeface="MS PGothic"/>
                <a:cs typeface="MS PGothic"/>
              </a:rPr>
              <a:t> </a:t>
            </a:r>
            <a:r>
              <a:rPr sz="2900" dirty="0">
                <a:latin typeface="MS PGothic"/>
                <a:cs typeface="MS PGothic"/>
              </a:rPr>
              <a:t>Experienced</a:t>
            </a:r>
            <a:r>
              <a:rPr sz="2900" spc="-210" dirty="0">
                <a:latin typeface="MS PGothic"/>
                <a:cs typeface="MS PGothic"/>
              </a:rPr>
              <a:t> </a:t>
            </a:r>
            <a:r>
              <a:rPr sz="2900" dirty="0">
                <a:latin typeface="MS PGothic"/>
                <a:cs typeface="MS PGothic"/>
              </a:rPr>
              <a:t>Mechanic</a:t>
            </a:r>
            <a:r>
              <a:rPr sz="2900" spc="-190" dirty="0">
                <a:latin typeface="MS PGothic"/>
                <a:cs typeface="MS PGothic"/>
              </a:rPr>
              <a:t> </a:t>
            </a:r>
            <a:r>
              <a:rPr sz="2900" spc="70" dirty="0">
                <a:latin typeface="MS PGothic"/>
                <a:cs typeface="MS PGothic"/>
              </a:rPr>
              <a:t>they</a:t>
            </a:r>
            <a:r>
              <a:rPr sz="2900" spc="-85" dirty="0">
                <a:latin typeface="MS PGothic"/>
                <a:cs typeface="MS PGothic"/>
              </a:rPr>
              <a:t> </a:t>
            </a:r>
            <a:r>
              <a:rPr sz="2900" spc="45" dirty="0">
                <a:latin typeface="MS PGothic"/>
                <a:cs typeface="MS PGothic"/>
              </a:rPr>
              <a:t>use.</a:t>
            </a:r>
            <a:endParaRPr sz="2900" dirty="0">
              <a:latin typeface="MS PGothic"/>
              <a:cs typeface="MS PGothic"/>
            </a:endParaRPr>
          </a:p>
          <a:p>
            <a:pPr>
              <a:lnSpc>
                <a:spcPct val="100000"/>
              </a:lnSpc>
              <a:spcBef>
                <a:spcPts val="60"/>
              </a:spcBef>
              <a:buFont typeface="Arial MT"/>
              <a:buChar char="•"/>
            </a:pPr>
            <a:endParaRPr sz="2750" dirty="0">
              <a:latin typeface="MS PGothic"/>
              <a:cs typeface="MS PGothic"/>
            </a:endParaRPr>
          </a:p>
          <a:p>
            <a:pPr marL="527685" indent="-514984">
              <a:lnSpc>
                <a:spcPct val="100000"/>
              </a:lnSpc>
              <a:buFont typeface="Arial MT"/>
              <a:buChar char="•"/>
              <a:tabLst>
                <a:tab pos="527685" algn="l"/>
              </a:tabLst>
            </a:pPr>
            <a:r>
              <a:rPr sz="2900" spc="60" dirty="0">
                <a:latin typeface="MS PGothic"/>
                <a:cs typeface="MS PGothic"/>
              </a:rPr>
              <a:t>The</a:t>
            </a:r>
            <a:r>
              <a:rPr sz="2900" spc="-95" dirty="0">
                <a:latin typeface="MS PGothic"/>
                <a:cs typeface="MS PGothic"/>
              </a:rPr>
              <a:t> </a:t>
            </a:r>
            <a:r>
              <a:rPr sz="2900" spc="55" dirty="0">
                <a:latin typeface="MS PGothic"/>
                <a:cs typeface="MS PGothic"/>
              </a:rPr>
              <a:t>Logo</a:t>
            </a:r>
            <a:r>
              <a:rPr sz="2900" spc="-105" dirty="0">
                <a:latin typeface="MS PGothic"/>
                <a:cs typeface="MS PGothic"/>
              </a:rPr>
              <a:t> </a:t>
            </a:r>
            <a:r>
              <a:rPr sz="2900" dirty="0">
                <a:latin typeface="MS PGothic"/>
                <a:cs typeface="MS PGothic"/>
              </a:rPr>
              <a:t>is</a:t>
            </a:r>
            <a:r>
              <a:rPr sz="2900" spc="40" dirty="0">
                <a:latin typeface="MS PGothic"/>
                <a:cs typeface="MS PGothic"/>
              </a:rPr>
              <a:t> </a:t>
            </a:r>
            <a:r>
              <a:rPr sz="2900" dirty="0">
                <a:latin typeface="MS PGothic"/>
                <a:cs typeface="MS PGothic"/>
              </a:rPr>
              <a:t>Geometrical</a:t>
            </a:r>
            <a:r>
              <a:rPr sz="2900" spc="-140" dirty="0">
                <a:latin typeface="MS PGothic"/>
                <a:cs typeface="MS PGothic"/>
              </a:rPr>
              <a:t> </a:t>
            </a:r>
            <a:r>
              <a:rPr sz="2900" spc="85" dirty="0">
                <a:latin typeface="MS PGothic"/>
                <a:cs typeface="MS PGothic"/>
              </a:rPr>
              <a:t>and</a:t>
            </a:r>
            <a:r>
              <a:rPr sz="2900" spc="-200" dirty="0">
                <a:latin typeface="MS PGothic"/>
                <a:cs typeface="MS PGothic"/>
              </a:rPr>
              <a:t> </a:t>
            </a:r>
            <a:r>
              <a:rPr sz="2900" spc="-10" dirty="0">
                <a:latin typeface="MS PGothic"/>
                <a:cs typeface="MS PGothic"/>
              </a:rPr>
              <a:t>Sharper.</a:t>
            </a:r>
            <a:endParaRPr sz="2900" dirty="0">
              <a:latin typeface="MS PGothic"/>
              <a:cs typeface="MS PGothic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8654F5-C9F1-AE2E-8807-86653001B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8922" y="928878"/>
            <a:ext cx="1659771" cy="77425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5564" rIns="0" bIns="0" rtlCol="0">
            <a:spAutoFit/>
          </a:bodyPr>
          <a:lstStyle/>
          <a:p>
            <a:pPr marL="1155065">
              <a:lnSpc>
                <a:spcPct val="100000"/>
              </a:lnSpc>
              <a:spcBef>
                <a:spcPts val="115"/>
              </a:spcBef>
            </a:pPr>
            <a:r>
              <a:rPr dirty="0">
                <a:latin typeface="Calibri"/>
                <a:cs typeface="Calibri"/>
              </a:rPr>
              <a:t>Brand</a:t>
            </a:r>
            <a:r>
              <a:rPr spc="-18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Study</a:t>
            </a:r>
            <a:r>
              <a:rPr spc="-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Of</a:t>
            </a:r>
            <a:r>
              <a:rPr spc="1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Hero</a:t>
            </a:r>
            <a:r>
              <a:rPr spc="-14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MotoCorp</a:t>
            </a:r>
            <a:r>
              <a:rPr spc="-90" dirty="0">
                <a:latin typeface="Calibri"/>
                <a:cs typeface="Calibri"/>
              </a:rPr>
              <a:t> </a:t>
            </a:r>
            <a:r>
              <a:rPr spc="-25" dirty="0">
                <a:latin typeface="Calibri"/>
                <a:cs typeface="Calibri"/>
              </a:rPr>
              <a:t>Ltd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627" y="857453"/>
            <a:ext cx="8926830" cy="57753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u="sng" dirty="0">
                <a:solidFill>
                  <a:srgbClr val="7D5F00"/>
                </a:solidFill>
                <a:uFill>
                  <a:solidFill>
                    <a:srgbClr val="7D5F00"/>
                  </a:solidFill>
                </a:uFill>
                <a:latin typeface="MS PGothic"/>
                <a:cs typeface="MS PGothic"/>
              </a:rPr>
              <a:t>About</a:t>
            </a:r>
            <a:r>
              <a:rPr sz="3000" spc="10" dirty="0">
                <a:solidFill>
                  <a:srgbClr val="7D5F00"/>
                </a:solidFill>
                <a:latin typeface="MS PGothic"/>
                <a:cs typeface="MS PGothic"/>
              </a:rPr>
              <a:t> </a:t>
            </a:r>
            <a:r>
              <a:rPr sz="3000" u="sng" dirty="0">
                <a:solidFill>
                  <a:srgbClr val="7D5F00"/>
                </a:solidFill>
                <a:uFill>
                  <a:solidFill>
                    <a:srgbClr val="7D5F00"/>
                  </a:solidFill>
                </a:uFill>
                <a:latin typeface="MS PGothic"/>
                <a:cs typeface="MS PGothic"/>
              </a:rPr>
              <a:t>the</a:t>
            </a:r>
            <a:r>
              <a:rPr sz="3000" spc="-70" dirty="0">
                <a:solidFill>
                  <a:srgbClr val="7D5F00"/>
                </a:solidFill>
                <a:latin typeface="MS PGothic"/>
                <a:cs typeface="MS PGothic"/>
              </a:rPr>
              <a:t> </a:t>
            </a:r>
            <a:r>
              <a:rPr sz="3000" dirty="0">
                <a:solidFill>
                  <a:srgbClr val="7D5F00"/>
                </a:solidFill>
                <a:latin typeface="MS PGothic"/>
                <a:cs typeface="MS PGothic"/>
              </a:rPr>
              <a:t>M</a:t>
            </a:r>
            <a:r>
              <a:rPr sz="3000" u="sng" dirty="0">
                <a:solidFill>
                  <a:srgbClr val="7D5F00"/>
                </a:solidFill>
                <a:uFill>
                  <a:solidFill>
                    <a:srgbClr val="7D5F00"/>
                  </a:solidFill>
                </a:uFill>
                <a:latin typeface="MS PGothic"/>
                <a:cs typeface="MS PGothic"/>
              </a:rPr>
              <a:t>ission</a:t>
            </a:r>
            <a:r>
              <a:rPr sz="3000" spc="-25" dirty="0">
                <a:solidFill>
                  <a:srgbClr val="7D5F00"/>
                </a:solidFill>
                <a:latin typeface="MS PGothic"/>
                <a:cs typeface="MS PGothic"/>
              </a:rPr>
              <a:t> </a:t>
            </a:r>
            <a:r>
              <a:rPr sz="3000" u="sng" dirty="0">
                <a:solidFill>
                  <a:srgbClr val="7D5F00"/>
                </a:solidFill>
                <a:uFill>
                  <a:solidFill>
                    <a:srgbClr val="7D5F00"/>
                  </a:solidFill>
                </a:uFill>
                <a:latin typeface="MS PGothic"/>
                <a:cs typeface="MS PGothic"/>
              </a:rPr>
              <a:t>Of</a:t>
            </a:r>
            <a:r>
              <a:rPr sz="3000" spc="35" dirty="0">
                <a:solidFill>
                  <a:srgbClr val="7D5F00"/>
                </a:solidFill>
                <a:latin typeface="MS PGothic"/>
                <a:cs typeface="MS PGothic"/>
              </a:rPr>
              <a:t> </a:t>
            </a:r>
            <a:r>
              <a:rPr sz="3000" u="sng" spc="45" dirty="0">
                <a:solidFill>
                  <a:srgbClr val="7D5F00"/>
                </a:solidFill>
                <a:uFill>
                  <a:solidFill>
                    <a:srgbClr val="7D5F00"/>
                  </a:solidFill>
                </a:uFill>
                <a:latin typeface="MS PGothic"/>
                <a:cs typeface="MS PGothic"/>
              </a:rPr>
              <a:t>Hero</a:t>
            </a:r>
            <a:r>
              <a:rPr sz="3000" spc="-85" dirty="0">
                <a:solidFill>
                  <a:srgbClr val="7D5F00"/>
                </a:solidFill>
                <a:latin typeface="MS PGothic"/>
                <a:cs typeface="MS PGothic"/>
              </a:rPr>
              <a:t> </a:t>
            </a:r>
            <a:r>
              <a:rPr sz="3000" u="sng" dirty="0">
                <a:solidFill>
                  <a:srgbClr val="7D5F00"/>
                </a:solidFill>
                <a:uFill>
                  <a:solidFill>
                    <a:srgbClr val="7D5F00"/>
                  </a:solidFill>
                </a:uFill>
                <a:latin typeface="MS PGothic"/>
                <a:cs typeface="MS PGothic"/>
              </a:rPr>
              <a:t>MotoCorp</a:t>
            </a:r>
            <a:r>
              <a:rPr sz="3000" spc="20" dirty="0">
                <a:solidFill>
                  <a:srgbClr val="7D5F00"/>
                </a:solidFill>
                <a:latin typeface="MS PGothic"/>
                <a:cs typeface="MS PGothic"/>
              </a:rPr>
              <a:t> </a:t>
            </a:r>
            <a:r>
              <a:rPr sz="3000" u="sng" dirty="0">
                <a:solidFill>
                  <a:srgbClr val="7D5F00"/>
                </a:solidFill>
                <a:uFill>
                  <a:solidFill>
                    <a:srgbClr val="7D5F00"/>
                  </a:solidFill>
                </a:uFill>
                <a:latin typeface="MS PGothic"/>
                <a:cs typeface="MS PGothic"/>
              </a:rPr>
              <a:t>Ltd</a:t>
            </a:r>
            <a:r>
              <a:rPr sz="3000" spc="114" dirty="0">
                <a:solidFill>
                  <a:srgbClr val="7D5F00"/>
                </a:solidFill>
                <a:latin typeface="MS PGothic"/>
                <a:cs typeface="MS PGothic"/>
              </a:rPr>
              <a:t> </a:t>
            </a:r>
            <a:r>
              <a:rPr sz="3000" spc="-50" dirty="0">
                <a:solidFill>
                  <a:srgbClr val="7D5F00"/>
                </a:solidFill>
                <a:latin typeface="MS PGothic"/>
                <a:cs typeface="MS PGothic"/>
              </a:rPr>
              <a:t>:</a:t>
            </a:r>
            <a:endParaRPr sz="3000">
              <a:latin typeface="MS PGothic"/>
              <a:cs typeface="MS PGothic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2250">
              <a:latin typeface="MS PGothic"/>
              <a:cs typeface="MS PGothic"/>
            </a:endParaRPr>
          </a:p>
          <a:p>
            <a:pPr marL="356870" marR="484505" indent="-344805">
              <a:lnSpc>
                <a:spcPct val="102099"/>
              </a:lnSpc>
              <a:buFont typeface="Arial MT"/>
              <a:buChar char="•"/>
              <a:tabLst>
                <a:tab pos="356870" algn="l"/>
              </a:tabLst>
            </a:pPr>
            <a:r>
              <a:rPr sz="2450" dirty="0">
                <a:latin typeface="MS PGothic"/>
                <a:cs typeface="MS PGothic"/>
              </a:rPr>
              <a:t>HMC</a:t>
            </a:r>
            <a:r>
              <a:rPr sz="2450" spc="215" dirty="0">
                <a:latin typeface="MS PGothic"/>
                <a:cs typeface="MS PGothic"/>
              </a:rPr>
              <a:t> </a:t>
            </a:r>
            <a:r>
              <a:rPr sz="2450" dirty="0">
                <a:latin typeface="MS PGothic"/>
                <a:cs typeface="MS PGothic"/>
              </a:rPr>
              <a:t>group</a:t>
            </a:r>
            <a:r>
              <a:rPr sz="2450" spc="-25" dirty="0">
                <a:latin typeface="MS PGothic"/>
                <a:cs typeface="MS PGothic"/>
              </a:rPr>
              <a:t> </a:t>
            </a:r>
            <a:r>
              <a:rPr sz="2450" dirty="0">
                <a:latin typeface="MS PGothic"/>
                <a:cs typeface="MS PGothic"/>
              </a:rPr>
              <a:t>of</a:t>
            </a:r>
            <a:r>
              <a:rPr sz="2450" spc="185" dirty="0">
                <a:latin typeface="MS PGothic"/>
                <a:cs typeface="MS PGothic"/>
              </a:rPr>
              <a:t> </a:t>
            </a:r>
            <a:r>
              <a:rPr sz="2450" dirty="0">
                <a:latin typeface="MS PGothic"/>
                <a:cs typeface="MS PGothic"/>
              </a:rPr>
              <a:t>Companies</a:t>
            </a:r>
            <a:r>
              <a:rPr sz="2450" spc="-65" dirty="0">
                <a:latin typeface="MS PGothic"/>
                <a:cs typeface="MS PGothic"/>
              </a:rPr>
              <a:t> </a:t>
            </a:r>
            <a:r>
              <a:rPr sz="2450" dirty="0">
                <a:latin typeface="MS PGothic"/>
                <a:cs typeface="MS PGothic"/>
              </a:rPr>
              <a:t>aspires</a:t>
            </a:r>
            <a:r>
              <a:rPr sz="2450" spc="-55" dirty="0">
                <a:latin typeface="MS PGothic"/>
                <a:cs typeface="MS PGothic"/>
              </a:rPr>
              <a:t> </a:t>
            </a:r>
            <a:r>
              <a:rPr sz="2450" dirty="0">
                <a:latin typeface="MS PGothic"/>
                <a:cs typeface="MS PGothic"/>
              </a:rPr>
              <a:t>to</a:t>
            </a:r>
            <a:r>
              <a:rPr sz="2450" spc="155" dirty="0">
                <a:latin typeface="MS PGothic"/>
                <a:cs typeface="MS PGothic"/>
              </a:rPr>
              <a:t> </a:t>
            </a:r>
            <a:r>
              <a:rPr sz="2450" dirty="0">
                <a:latin typeface="MS PGothic"/>
                <a:cs typeface="MS PGothic"/>
              </a:rPr>
              <a:t>deliver</a:t>
            </a:r>
            <a:r>
              <a:rPr sz="2450" spc="-135" dirty="0">
                <a:latin typeface="MS PGothic"/>
                <a:cs typeface="MS PGothic"/>
              </a:rPr>
              <a:t> </a:t>
            </a:r>
            <a:r>
              <a:rPr sz="2450" spc="60" dirty="0">
                <a:latin typeface="MS PGothic"/>
                <a:cs typeface="MS PGothic"/>
              </a:rPr>
              <a:t>the </a:t>
            </a:r>
            <a:r>
              <a:rPr sz="2450" dirty="0">
                <a:latin typeface="MS PGothic"/>
                <a:cs typeface="MS PGothic"/>
              </a:rPr>
              <a:t>best</a:t>
            </a:r>
            <a:r>
              <a:rPr sz="2450" spc="60" dirty="0">
                <a:latin typeface="MS PGothic"/>
                <a:cs typeface="MS PGothic"/>
              </a:rPr>
              <a:t> and</a:t>
            </a:r>
            <a:r>
              <a:rPr sz="2450" spc="40" dirty="0">
                <a:latin typeface="MS PGothic"/>
                <a:cs typeface="MS PGothic"/>
              </a:rPr>
              <a:t> </a:t>
            </a:r>
            <a:r>
              <a:rPr sz="2450" spc="35" dirty="0">
                <a:latin typeface="MS PGothic"/>
                <a:cs typeface="MS PGothic"/>
              </a:rPr>
              <a:t>the </a:t>
            </a:r>
            <a:r>
              <a:rPr sz="2450" dirty="0">
                <a:latin typeface="MS PGothic"/>
                <a:cs typeface="MS PGothic"/>
              </a:rPr>
              <a:t>most</a:t>
            </a:r>
            <a:r>
              <a:rPr sz="2450" spc="425" dirty="0">
                <a:latin typeface="MS PGothic"/>
                <a:cs typeface="MS PGothic"/>
              </a:rPr>
              <a:t> </a:t>
            </a:r>
            <a:r>
              <a:rPr sz="2450" spc="45" dirty="0">
                <a:latin typeface="MS PGothic"/>
                <a:cs typeface="MS PGothic"/>
              </a:rPr>
              <a:t>cost-</a:t>
            </a:r>
            <a:r>
              <a:rPr sz="2450" dirty="0">
                <a:latin typeface="MS PGothic"/>
                <a:cs typeface="MS PGothic"/>
              </a:rPr>
              <a:t>effective</a:t>
            </a:r>
            <a:r>
              <a:rPr sz="2450" spc="240" dirty="0">
                <a:latin typeface="MS PGothic"/>
                <a:cs typeface="MS PGothic"/>
              </a:rPr>
              <a:t> </a:t>
            </a:r>
            <a:r>
              <a:rPr sz="2450" dirty="0">
                <a:latin typeface="MS PGothic"/>
                <a:cs typeface="MS PGothic"/>
              </a:rPr>
              <a:t>products</a:t>
            </a:r>
            <a:r>
              <a:rPr sz="2450" spc="330" dirty="0">
                <a:latin typeface="MS PGothic"/>
                <a:cs typeface="MS PGothic"/>
              </a:rPr>
              <a:t> </a:t>
            </a:r>
            <a:r>
              <a:rPr sz="2450" dirty="0">
                <a:latin typeface="MS PGothic"/>
                <a:cs typeface="MS PGothic"/>
              </a:rPr>
              <a:t>&amp;</a:t>
            </a:r>
            <a:r>
              <a:rPr sz="2450" spc="254" dirty="0">
                <a:latin typeface="MS PGothic"/>
                <a:cs typeface="MS PGothic"/>
              </a:rPr>
              <a:t> </a:t>
            </a:r>
            <a:r>
              <a:rPr sz="2450" dirty="0">
                <a:latin typeface="MS PGothic"/>
                <a:cs typeface="MS PGothic"/>
              </a:rPr>
              <a:t>solutions</a:t>
            </a:r>
            <a:r>
              <a:rPr sz="2450" spc="305" dirty="0">
                <a:latin typeface="MS PGothic"/>
                <a:cs typeface="MS PGothic"/>
              </a:rPr>
              <a:t> </a:t>
            </a:r>
            <a:r>
              <a:rPr sz="2450" dirty="0">
                <a:latin typeface="MS PGothic"/>
                <a:cs typeface="MS PGothic"/>
              </a:rPr>
              <a:t>empowered</a:t>
            </a:r>
            <a:r>
              <a:rPr sz="2450" spc="565" dirty="0">
                <a:latin typeface="MS PGothic"/>
                <a:cs typeface="MS PGothic"/>
              </a:rPr>
              <a:t> </a:t>
            </a:r>
            <a:r>
              <a:rPr sz="2450" spc="-25" dirty="0">
                <a:latin typeface="MS PGothic"/>
                <a:cs typeface="MS PGothic"/>
              </a:rPr>
              <a:t>by </a:t>
            </a:r>
            <a:r>
              <a:rPr sz="2450" dirty="0">
                <a:latin typeface="MS PGothic"/>
                <a:cs typeface="MS PGothic"/>
              </a:rPr>
              <a:t>superior</a:t>
            </a:r>
            <a:r>
              <a:rPr sz="2450" spc="135" dirty="0">
                <a:latin typeface="MS PGothic"/>
                <a:cs typeface="MS PGothic"/>
              </a:rPr>
              <a:t> </a:t>
            </a:r>
            <a:r>
              <a:rPr sz="2450" spc="-10" dirty="0">
                <a:latin typeface="MS PGothic"/>
                <a:cs typeface="MS PGothic"/>
              </a:rPr>
              <a:t>technologies.</a:t>
            </a:r>
            <a:endParaRPr sz="2450">
              <a:latin typeface="MS PGothic"/>
              <a:cs typeface="MS PGothic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 MT"/>
              <a:buChar char="•"/>
            </a:pPr>
            <a:endParaRPr sz="2200">
              <a:latin typeface="MS PGothic"/>
              <a:cs typeface="MS PGothic"/>
            </a:endParaRPr>
          </a:p>
          <a:p>
            <a:pPr marL="356870" marR="807720" indent="-344805">
              <a:lnSpc>
                <a:spcPct val="102099"/>
              </a:lnSpc>
              <a:buChar char="•"/>
              <a:tabLst>
                <a:tab pos="356870" algn="l"/>
                <a:tab pos="451484" algn="l"/>
              </a:tabLst>
            </a:pPr>
            <a:r>
              <a:rPr sz="1800" dirty="0">
                <a:latin typeface="Arial MT"/>
                <a:cs typeface="Arial MT"/>
              </a:rPr>
              <a:t>	</a:t>
            </a:r>
            <a:r>
              <a:rPr sz="2450" dirty="0">
                <a:latin typeface="MS PGothic"/>
                <a:cs typeface="MS PGothic"/>
              </a:rPr>
              <a:t>The</a:t>
            </a:r>
            <a:r>
              <a:rPr sz="2450" spc="145" dirty="0">
                <a:latin typeface="MS PGothic"/>
                <a:cs typeface="MS PGothic"/>
              </a:rPr>
              <a:t> </a:t>
            </a:r>
            <a:r>
              <a:rPr sz="2450" dirty="0">
                <a:latin typeface="MS PGothic"/>
                <a:cs typeface="MS PGothic"/>
              </a:rPr>
              <a:t>Group</a:t>
            </a:r>
            <a:r>
              <a:rPr sz="2450" spc="5" dirty="0">
                <a:latin typeface="MS PGothic"/>
                <a:cs typeface="MS PGothic"/>
              </a:rPr>
              <a:t> </a:t>
            </a:r>
            <a:r>
              <a:rPr sz="2450" dirty="0">
                <a:latin typeface="MS PGothic"/>
                <a:cs typeface="MS PGothic"/>
              </a:rPr>
              <a:t>is</a:t>
            </a:r>
            <a:r>
              <a:rPr sz="2450" spc="155" dirty="0">
                <a:latin typeface="MS PGothic"/>
                <a:cs typeface="MS PGothic"/>
              </a:rPr>
              <a:t> </a:t>
            </a:r>
            <a:r>
              <a:rPr sz="2450" dirty="0">
                <a:latin typeface="MS PGothic"/>
                <a:cs typeface="MS PGothic"/>
              </a:rPr>
              <a:t>committed</a:t>
            </a:r>
            <a:r>
              <a:rPr sz="2450" spc="-50" dirty="0">
                <a:latin typeface="MS PGothic"/>
                <a:cs typeface="MS PGothic"/>
              </a:rPr>
              <a:t> </a:t>
            </a:r>
            <a:r>
              <a:rPr sz="2450" dirty="0">
                <a:latin typeface="MS PGothic"/>
                <a:cs typeface="MS PGothic"/>
              </a:rPr>
              <a:t>to</a:t>
            </a:r>
            <a:r>
              <a:rPr sz="2450" spc="125" dirty="0">
                <a:latin typeface="MS PGothic"/>
                <a:cs typeface="MS PGothic"/>
              </a:rPr>
              <a:t> </a:t>
            </a:r>
            <a:r>
              <a:rPr sz="2450" dirty="0">
                <a:latin typeface="MS PGothic"/>
                <a:cs typeface="MS PGothic"/>
              </a:rPr>
              <a:t>ensuring</a:t>
            </a:r>
            <a:r>
              <a:rPr sz="2450" spc="-35" dirty="0">
                <a:latin typeface="MS PGothic"/>
                <a:cs typeface="MS PGothic"/>
              </a:rPr>
              <a:t> </a:t>
            </a:r>
            <a:r>
              <a:rPr sz="2450" spc="55" dirty="0">
                <a:latin typeface="MS PGothic"/>
                <a:cs typeface="MS PGothic"/>
              </a:rPr>
              <a:t>value</a:t>
            </a:r>
            <a:r>
              <a:rPr sz="2450" spc="-95" dirty="0">
                <a:latin typeface="MS PGothic"/>
                <a:cs typeface="MS PGothic"/>
              </a:rPr>
              <a:t> </a:t>
            </a:r>
            <a:r>
              <a:rPr sz="2450" dirty="0">
                <a:latin typeface="MS PGothic"/>
                <a:cs typeface="MS PGothic"/>
              </a:rPr>
              <a:t>for</a:t>
            </a:r>
            <a:r>
              <a:rPr sz="2450" spc="80" dirty="0">
                <a:latin typeface="MS PGothic"/>
                <a:cs typeface="MS PGothic"/>
              </a:rPr>
              <a:t> </a:t>
            </a:r>
            <a:r>
              <a:rPr sz="2450" spc="65" dirty="0">
                <a:latin typeface="MS PGothic"/>
                <a:cs typeface="MS PGothic"/>
              </a:rPr>
              <a:t>money</a:t>
            </a:r>
            <a:r>
              <a:rPr sz="2450" spc="-80" dirty="0">
                <a:latin typeface="MS PGothic"/>
                <a:cs typeface="MS PGothic"/>
              </a:rPr>
              <a:t> </a:t>
            </a:r>
            <a:r>
              <a:rPr sz="2450" spc="-25" dirty="0">
                <a:latin typeface="MS PGothic"/>
                <a:cs typeface="MS PGothic"/>
              </a:rPr>
              <a:t>by </a:t>
            </a:r>
            <a:r>
              <a:rPr sz="2450" dirty="0">
                <a:latin typeface="MS PGothic"/>
                <a:cs typeface="MS PGothic"/>
              </a:rPr>
              <a:t>developing</a:t>
            </a:r>
            <a:r>
              <a:rPr sz="2450" spc="204" dirty="0">
                <a:latin typeface="MS PGothic"/>
                <a:cs typeface="MS PGothic"/>
              </a:rPr>
              <a:t> </a:t>
            </a:r>
            <a:r>
              <a:rPr sz="2450" spc="45" dirty="0">
                <a:latin typeface="MS PGothic"/>
                <a:cs typeface="MS PGothic"/>
              </a:rPr>
              <a:t>high-</a:t>
            </a:r>
            <a:r>
              <a:rPr sz="2450" dirty="0">
                <a:latin typeface="MS PGothic"/>
                <a:cs typeface="MS PGothic"/>
              </a:rPr>
              <a:t>quality,</a:t>
            </a:r>
            <a:r>
              <a:rPr sz="2450" spc="120" dirty="0">
                <a:latin typeface="MS PGothic"/>
                <a:cs typeface="MS PGothic"/>
              </a:rPr>
              <a:t> </a:t>
            </a:r>
            <a:r>
              <a:rPr sz="2450" dirty="0">
                <a:latin typeface="MS PGothic"/>
                <a:cs typeface="MS PGothic"/>
              </a:rPr>
              <a:t>environment-friendly</a:t>
            </a:r>
            <a:r>
              <a:rPr sz="2450" spc="130" dirty="0">
                <a:latin typeface="MS PGothic"/>
                <a:cs typeface="MS PGothic"/>
              </a:rPr>
              <a:t> </a:t>
            </a:r>
            <a:r>
              <a:rPr sz="2450" spc="45" dirty="0">
                <a:latin typeface="MS PGothic"/>
                <a:cs typeface="MS PGothic"/>
              </a:rPr>
              <a:t>and</a:t>
            </a:r>
            <a:r>
              <a:rPr sz="2450" spc="420" dirty="0">
                <a:latin typeface="MS PGothic"/>
                <a:cs typeface="MS PGothic"/>
              </a:rPr>
              <a:t> </a:t>
            </a:r>
            <a:r>
              <a:rPr sz="2450" spc="-10" dirty="0">
                <a:latin typeface="MS PGothic"/>
                <a:cs typeface="MS PGothic"/>
              </a:rPr>
              <a:t>efficient </a:t>
            </a:r>
            <a:r>
              <a:rPr sz="2450" dirty="0">
                <a:latin typeface="MS PGothic"/>
                <a:cs typeface="MS PGothic"/>
              </a:rPr>
              <a:t>solutions</a:t>
            </a:r>
            <a:r>
              <a:rPr sz="2450" spc="-130" dirty="0">
                <a:latin typeface="MS PGothic"/>
                <a:cs typeface="MS PGothic"/>
              </a:rPr>
              <a:t> </a:t>
            </a:r>
            <a:r>
              <a:rPr sz="2450" spc="75" dirty="0">
                <a:latin typeface="MS PGothic"/>
                <a:cs typeface="MS PGothic"/>
              </a:rPr>
              <a:t>that</a:t>
            </a:r>
            <a:r>
              <a:rPr sz="2450" spc="-165" dirty="0">
                <a:latin typeface="MS PGothic"/>
                <a:cs typeface="MS PGothic"/>
              </a:rPr>
              <a:t> </a:t>
            </a:r>
            <a:r>
              <a:rPr sz="2450" spc="55" dirty="0">
                <a:latin typeface="MS PGothic"/>
                <a:cs typeface="MS PGothic"/>
              </a:rPr>
              <a:t>fulfil</a:t>
            </a:r>
            <a:r>
              <a:rPr sz="2450" spc="-180" dirty="0">
                <a:latin typeface="MS PGothic"/>
                <a:cs typeface="MS PGothic"/>
              </a:rPr>
              <a:t> </a:t>
            </a:r>
            <a:r>
              <a:rPr sz="2450" spc="70" dirty="0">
                <a:latin typeface="MS PGothic"/>
                <a:cs typeface="MS PGothic"/>
              </a:rPr>
              <a:t>the</a:t>
            </a:r>
            <a:r>
              <a:rPr sz="2450" spc="-35" dirty="0">
                <a:latin typeface="MS PGothic"/>
                <a:cs typeface="MS PGothic"/>
              </a:rPr>
              <a:t> </a:t>
            </a:r>
            <a:r>
              <a:rPr sz="2450" spc="50" dirty="0">
                <a:latin typeface="MS PGothic"/>
                <a:cs typeface="MS PGothic"/>
              </a:rPr>
              <a:t>diverse</a:t>
            </a:r>
            <a:r>
              <a:rPr sz="2450" spc="-150" dirty="0">
                <a:latin typeface="MS PGothic"/>
                <a:cs typeface="MS PGothic"/>
              </a:rPr>
              <a:t> </a:t>
            </a:r>
            <a:r>
              <a:rPr sz="2450" spc="65" dirty="0">
                <a:latin typeface="MS PGothic"/>
                <a:cs typeface="MS PGothic"/>
              </a:rPr>
              <a:t>needs</a:t>
            </a:r>
            <a:r>
              <a:rPr sz="2450" spc="-145" dirty="0">
                <a:latin typeface="MS PGothic"/>
                <a:cs typeface="MS PGothic"/>
              </a:rPr>
              <a:t> </a:t>
            </a:r>
            <a:r>
              <a:rPr sz="2450" spc="45" dirty="0">
                <a:latin typeface="MS PGothic"/>
                <a:cs typeface="MS PGothic"/>
              </a:rPr>
              <a:t>of</a:t>
            </a:r>
            <a:r>
              <a:rPr sz="2450" spc="100" dirty="0">
                <a:latin typeface="MS PGothic"/>
                <a:cs typeface="MS PGothic"/>
              </a:rPr>
              <a:t> </a:t>
            </a:r>
            <a:r>
              <a:rPr sz="2450" spc="-10" dirty="0">
                <a:latin typeface="MS PGothic"/>
                <a:cs typeface="MS PGothic"/>
              </a:rPr>
              <a:t>customers.</a:t>
            </a:r>
            <a:endParaRPr sz="2450">
              <a:latin typeface="MS PGothic"/>
              <a:cs typeface="MS PGothic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 MT"/>
              <a:buChar char="•"/>
            </a:pPr>
            <a:endParaRPr sz="2200">
              <a:latin typeface="MS PGothic"/>
              <a:cs typeface="MS PGothic"/>
            </a:endParaRPr>
          </a:p>
          <a:p>
            <a:pPr marL="356870" marR="5080" indent="-344805">
              <a:lnSpc>
                <a:spcPct val="102099"/>
              </a:lnSpc>
              <a:buFont typeface="Arial MT"/>
              <a:buChar char="•"/>
              <a:tabLst>
                <a:tab pos="356870" algn="l"/>
              </a:tabLst>
            </a:pPr>
            <a:r>
              <a:rPr sz="2450" dirty="0">
                <a:latin typeface="MS PGothic"/>
                <a:cs typeface="MS PGothic"/>
              </a:rPr>
              <a:t>At</a:t>
            </a:r>
            <a:r>
              <a:rPr sz="2450" spc="110" dirty="0">
                <a:latin typeface="MS PGothic"/>
                <a:cs typeface="MS PGothic"/>
              </a:rPr>
              <a:t> </a:t>
            </a:r>
            <a:r>
              <a:rPr sz="2450" dirty="0">
                <a:latin typeface="MS PGothic"/>
                <a:cs typeface="MS PGothic"/>
              </a:rPr>
              <a:t>Hero</a:t>
            </a:r>
            <a:r>
              <a:rPr sz="2450" spc="220" dirty="0">
                <a:latin typeface="MS PGothic"/>
                <a:cs typeface="MS PGothic"/>
              </a:rPr>
              <a:t> </a:t>
            </a:r>
            <a:r>
              <a:rPr sz="2450" dirty="0">
                <a:latin typeface="MS PGothic"/>
                <a:cs typeface="MS PGothic"/>
              </a:rPr>
              <a:t>Motors,</a:t>
            </a:r>
            <a:r>
              <a:rPr sz="2450" spc="35" dirty="0">
                <a:latin typeface="MS PGothic"/>
                <a:cs typeface="MS PGothic"/>
              </a:rPr>
              <a:t> </a:t>
            </a:r>
            <a:r>
              <a:rPr sz="2450" dirty="0">
                <a:latin typeface="MS PGothic"/>
                <a:cs typeface="MS PGothic"/>
              </a:rPr>
              <a:t>we</a:t>
            </a:r>
            <a:r>
              <a:rPr sz="2450" spc="120" dirty="0">
                <a:latin typeface="MS PGothic"/>
                <a:cs typeface="MS PGothic"/>
              </a:rPr>
              <a:t> </a:t>
            </a:r>
            <a:r>
              <a:rPr sz="2450" dirty="0">
                <a:latin typeface="MS PGothic"/>
                <a:cs typeface="MS PGothic"/>
              </a:rPr>
              <a:t>are</a:t>
            </a:r>
            <a:r>
              <a:rPr sz="2450" spc="155" dirty="0">
                <a:latin typeface="MS PGothic"/>
                <a:cs typeface="MS PGothic"/>
              </a:rPr>
              <a:t> </a:t>
            </a:r>
            <a:r>
              <a:rPr sz="2450" dirty="0">
                <a:latin typeface="MS PGothic"/>
                <a:cs typeface="MS PGothic"/>
              </a:rPr>
              <a:t>committed</a:t>
            </a:r>
            <a:r>
              <a:rPr sz="2450" spc="50" dirty="0">
                <a:latin typeface="MS PGothic"/>
                <a:cs typeface="MS PGothic"/>
              </a:rPr>
              <a:t> </a:t>
            </a:r>
            <a:r>
              <a:rPr sz="2450" dirty="0">
                <a:latin typeface="MS PGothic"/>
                <a:cs typeface="MS PGothic"/>
              </a:rPr>
              <a:t>to</a:t>
            </a:r>
            <a:r>
              <a:rPr sz="2450" spc="155" dirty="0">
                <a:latin typeface="MS PGothic"/>
                <a:cs typeface="MS PGothic"/>
              </a:rPr>
              <a:t> </a:t>
            </a:r>
            <a:r>
              <a:rPr sz="2450" dirty="0">
                <a:latin typeface="MS PGothic"/>
                <a:cs typeface="MS PGothic"/>
              </a:rPr>
              <a:t>give</a:t>
            </a:r>
            <a:r>
              <a:rPr sz="2450" spc="105" dirty="0">
                <a:latin typeface="MS PGothic"/>
                <a:cs typeface="MS PGothic"/>
              </a:rPr>
              <a:t> </a:t>
            </a:r>
            <a:r>
              <a:rPr sz="2450" dirty="0">
                <a:latin typeface="MS PGothic"/>
                <a:cs typeface="MS PGothic"/>
              </a:rPr>
              <a:t>our</a:t>
            </a:r>
            <a:r>
              <a:rPr sz="2450" spc="85" dirty="0">
                <a:latin typeface="MS PGothic"/>
                <a:cs typeface="MS PGothic"/>
              </a:rPr>
              <a:t> </a:t>
            </a:r>
            <a:r>
              <a:rPr sz="2450" dirty="0">
                <a:latin typeface="MS PGothic"/>
                <a:cs typeface="MS PGothic"/>
              </a:rPr>
              <a:t>best</a:t>
            </a:r>
            <a:r>
              <a:rPr sz="2450" spc="75" dirty="0">
                <a:latin typeface="MS PGothic"/>
                <a:cs typeface="MS PGothic"/>
              </a:rPr>
              <a:t> </a:t>
            </a:r>
            <a:r>
              <a:rPr sz="2450" spc="45" dirty="0">
                <a:latin typeface="MS PGothic"/>
                <a:cs typeface="MS PGothic"/>
              </a:rPr>
              <a:t>and</a:t>
            </a:r>
            <a:r>
              <a:rPr sz="2450" spc="100" dirty="0">
                <a:latin typeface="MS PGothic"/>
                <a:cs typeface="MS PGothic"/>
              </a:rPr>
              <a:t> </a:t>
            </a:r>
            <a:r>
              <a:rPr sz="2450" spc="-10" dirty="0">
                <a:latin typeface="MS PGothic"/>
                <a:cs typeface="MS PGothic"/>
              </a:rPr>
              <a:t>Achieve </a:t>
            </a:r>
            <a:r>
              <a:rPr sz="2450" dirty="0">
                <a:latin typeface="MS PGothic"/>
                <a:cs typeface="MS PGothic"/>
              </a:rPr>
              <a:t>the</a:t>
            </a:r>
            <a:r>
              <a:rPr sz="2450" spc="409" dirty="0">
                <a:latin typeface="MS PGothic"/>
                <a:cs typeface="MS PGothic"/>
              </a:rPr>
              <a:t> </a:t>
            </a:r>
            <a:r>
              <a:rPr sz="2450" dirty="0">
                <a:latin typeface="MS PGothic"/>
                <a:cs typeface="MS PGothic"/>
              </a:rPr>
              <a:t>Highest</a:t>
            </a:r>
            <a:r>
              <a:rPr sz="2450" spc="295" dirty="0">
                <a:latin typeface="MS PGothic"/>
                <a:cs typeface="MS PGothic"/>
              </a:rPr>
              <a:t> </a:t>
            </a:r>
            <a:r>
              <a:rPr sz="2450" dirty="0">
                <a:latin typeface="MS PGothic"/>
                <a:cs typeface="MS PGothic"/>
              </a:rPr>
              <a:t>Standards</a:t>
            </a:r>
            <a:r>
              <a:rPr sz="2450" spc="345" dirty="0">
                <a:latin typeface="MS PGothic"/>
                <a:cs typeface="MS PGothic"/>
              </a:rPr>
              <a:t> </a:t>
            </a:r>
            <a:r>
              <a:rPr sz="2450" dirty="0">
                <a:latin typeface="MS PGothic"/>
                <a:cs typeface="MS PGothic"/>
              </a:rPr>
              <a:t>in</a:t>
            </a:r>
            <a:r>
              <a:rPr sz="2450" spc="265" dirty="0">
                <a:latin typeface="MS PGothic"/>
                <a:cs typeface="MS PGothic"/>
              </a:rPr>
              <a:t> </a:t>
            </a:r>
            <a:r>
              <a:rPr sz="2450" dirty="0">
                <a:latin typeface="MS PGothic"/>
                <a:cs typeface="MS PGothic"/>
              </a:rPr>
              <a:t>Performance,</a:t>
            </a:r>
            <a:r>
              <a:rPr sz="2450" spc="270" dirty="0">
                <a:latin typeface="MS PGothic"/>
                <a:cs typeface="MS PGothic"/>
              </a:rPr>
              <a:t> </a:t>
            </a:r>
            <a:r>
              <a:rPr sz="2450" dirty="0">
                <a:latin typeface="MS PGothic"/>
                <a:cs typeface="MS PGothic"/>
              </a:rPr>
              <a:t>Quality,</a:t>
            </a:r>
            <a:r>
              <a:rPr sz="2450" spc="235" dirty="0">
                <a:latin typeface="MS PGothic"/>
                <a:cs typeface="MS PGothic"/>
              </a:rPr>
              <a:t> </a:t>
            </a:r>
            <a:r>
              <a:rPr sz="2450" dirty="0">
                <a:latin typeface="MS PGothic"/>
                <a:cs typeface="MS PGothic"/>
              </a:rPr>
              <a:t>Systems,</a:t>
            </a:r>
            <a:r>
              <a:rPr sz="2450" spc="325" dirty="0">
                <a:latin typeface="MS PGothic"/>
                <a:cs typeface="MS PGothic"/>
              </a:rPr>
              <a:t> </a:t>
            </a:r>
            <a:r>
              <a:rPr sz="2450" spc="-20" dirty="0">
                <a:latin typeface="MS PGothic"/>
                <a:cs typeface="MS PGothic"/>
              </a:rPr>
              <a:t>Care </a:t>
            </a:r>
            <a:r>
              <a:rPr sz="2450" spc="45" dirty="0">
                <a:latin typeface="MS PGothic"/>
                <a:cs typeface="MS PGothic"/>
              </a:rPr>
              <a:t>and</a:t>
            </a:r>
            <a:r>
              <a:rPr sz="2450" spc="185" dirty="0">
                <a:latin typeface="MS PGothic"/>
                <a:cs typeface="MS PGothic"/>
              </a:rPr>
              <a:t> </a:t>
            </a:r>
            <a:r>
              <a:rPr sz="2450" dirty="0">
                <a:latin typeface="MS PGothic"/>
                <a:cs typeface="MS PGothic"/>
              </a:rPr>
              <a:t>Relationships.</a:t>
            </a:r>
            <a:r>
              <a:rPr sz="2450" spc="235" dirty="0">
                <a:latin typeface="MS PGothic"/>
                <a:cs typeface="MS PGothic"/>
              </a:rPr>
              <a:t> </a:t>
            </a:r>
            <a:r>
              <a:rPr sz="2450" spc="50" dirty="0">
                <a:latin typeface="MS PGothic"/>
                <a:cs typeface="MS PGothic"/>
              </a:rPr>
              <a:t>And</a:t>
            </a:r>
            <a:r>
              <a:rPr sz="2450" spc="195" dirty="0">
                <a:latin typeface="MS PGothic"/>
                <a:cs typeface="MS PGothic"/>
              </a:rPr>
              <a:t> </a:t>
            </a:r>
            <a:r>
              <a:rPr sz="2450" spc="65" dirty="0">
                <a:latin typeface="MS PGothic"/>
                <a:cs typeface="MS PGothic"/>
              </a:rPr>
              <a:t>then</a:t>
            </a:r>
            <a:r>
              <a:rPr sz="2450" spc="220" dirty="0">
                <a:latin typeface="MS PGothic"/>
                <a:cs typeface="MS PGothic"/>
              </a:rPr>
              <a:t> </a:t>
            </a:r>
            <a:r>
              <a:rPr sz="2450" dirty="0">
                <a:latin typeface="MS PGothic"/>
                <a:cs typeface="MS PGothic"/>
              </a:rPr>
              <a:t>we</a:t>
            </a:r>
            <a:r>
              <a:rPr sz="2450" spc="110" dirty="0">
                <a:latin typeface="MS PGothic"/>
                <a:cs typeface="MS PGothic"/>
              </a:rPr>
              <a:t> </a:t>
            </a:r>
            <a:r>
              <a:rPr sz="2450" spc="50" dirty="0">
                <a:latin typeface="MS PGothic"/>
                <a:cs typeface="MS PGothic"/>
              </a:rPr>
              <a:t>want</a:t>
            </a:r>
            <a:r>
              <a:rPr sz="2450" spc="165" dirty="0">
                <a:latin typeface="MS PGothic"/>
                <a:cs typeface="MS PGothic"/>
              </a:rPr>
              <a:t> </a:t>
            </a:r>
            <a:r>
              <a:rPr sz="2450" dirty="0">
                <a:latin typeface="MS PGothic"/>
                <a:cs typeface="MS PGothic"/>
              </a:rPr>
              <a:t>to</a:t>
            </a:r>
            <a:r>
              <a:rPr sz="2450" spc="200" dirty="0">
                <a:latin typeface="MS PGothic"/>
                <a:cs typeface="MS PGothic"/>
              </a:rPr>
              <a:t> </a:t>
            </a:r>
            <a:r>
              <a:rPr sz="2450" spc="50" dirty="0">
                <a:latin typeface="MS PGothic"/>
                <a:cs typeface="MS PGothic"/>
              </a:rPr>
              <a:t>beat</a:t>
            </a:r>
            <a:r>
              <a:rPr sz="2450" spc="155" dirty="0">
                <a:latin typeface="MS PGothic"/>
                <a:cs typeface="MS PGothic"/>
              </a:rPr>
              <a:t> </a:t>
            </a:r>
            <a:r>
              <a:rPr sz="2450" spc="50" dirty="0">
                <a:latin typeface="MS PGothic"/>
                <a:cs typeface="MS PGothic"/>
              </a:rPr>
              <a:t>these</a:t>
            </a:r>
            <a:r>
              <a:rPr sz="2450" spc="185" dirty="0">
                <a:latin typeface="MS PGothic"/>
                <a:cs typeface="MS PGothic"/>
              </a:rPr>
              <a:t> </a:t>
            </a:r>
            <a:r>
              <a:rPr sz="2450" spc="-20" dirty="0">
                <a:latin typeface="MS PGothic"/>
                <a:cs typeface="MS PGothic"/>
              </a:rPr>
              <a:t>High </a:t>
            </a:r>
            <a:r>
              <a:rPr sz="2450" dirty="0">
                <a:latin typeface="MS PGothic"/>
                <a:cs typeface="MS PGothic"/>
              </a:rPr>
              <a:t>Standards</a:t>
            </a:r>
            <a:r>
              <a:rPr sz="2450" spc="229" dirty="0">
                <a:latin typeface="MS PGothic"/>
                <a:cs typeface="MS PGothic"/>
              </a:rPr>
              <a:t> </a:t>
            </a:r>
            <a:r>
              <a:rPr sz="2450" dirty="0">
                <a:latin typeface="MS PGothic"/>
                <a:cs typeface="MS PGothic"/>
              </a:rPr>
              <a:t>and</a:t>
            </a:r>
            <a:r>
              <a:rPr sz="2450" spc="285" dirty="0">
                <a:latin typeface="MS PGothic"/>
                <a:cs typeface="MS PGothic"/>
              </a:rPr>
              <a:t> </a:t>
            </a:r>
            <a:r>
              <a:rPr sz="2450" dirty="0">
                <a:latin typeface="MS PGothic"/>
                <a:cs typeface="MS PGothic"/>
              </a:rPr>
              <a:t>go</a:t>
            </a:r>
            <a:r>
              <a:rPr sz="2450" spc="235" dirty="0">
                <a:latin typeface="MS PGothic"/>
                <a:cs typeface="MS PGothic"/>
              </a:rPr>
              <a:t> </a:t>
            </a:r>
            <a:r>
              <a:rPr sz="2450" dirty="0">
                <a:latin typeface="MS PGothic"/>
                <a:cs typeface="MS PGothic"/>
              </a:rPr>
              <a:t>further</a:t>
            </a:r>
            <a:r>
              <a:rPr sz="2450" spc="375" dirty="0">
                <a:latin typeface="MS PGothic"/>
                <a:cs typeface="MS PGothic"/>
              </a:rPr>
              <a:t> </a:t>
            </a:r>
            <a:r>
              <a:rPr sz="2450" dirty="0">
                <a:latin typeface="MS PGothic"/>
                <a:cs typeface="MS PGothic"/>
              </a:rPr>
              <a:t>because</a:t>
            </a:r>
            <a:r>
              <a:rPr sz="2450" spc="235" dirty="0">
                <a:latin typeface="MS PGothic"/>
                <a:cs typeface="MS PGothic"/>
              </a:rPr>
              <a:t> </a:t>
            </a:r>
            <a:r>
              <a:rPr sz="2450" dirty="0">
                <a:latin typeface="MS PGothic"/>
                <a:cs typeface="MS PGothic"/>
              </a:rPr>
              <a:t>anything</a:t>
            </a:r>
            <a:r>
              <a:rPr sz="2450" spc="280" dirty="0">
                <a:latin typeface="MS PGothic"/>
                <a:cs typeface="MS PGothic"/>
              </a:rPr>
              <a:t> </a:t>
            </a:r>
            <a:r>
              <a:rPr sz="2450" dirty="0">
                <a:latin typeface="MS PGothic"/>
                <a:cs typeface="MS PGothic"/>
              </a:rPr>
              <a:t>that</a:t>
            </a:r>
            <a:r>
              <a:rPr sz="2450" spc="275" dirty="0">
                <a:latin typeface="MS PGothic"/>
                <a:cs typeface="MS PGothic"/>
              </a:rPr>
              <a:t> </a:t>
            </a:r>
            <a:r>
              <a:rPr sz="2450" dirty="0">
                <a:latin typeface="MS PGothic"/>
                <a:cs typeface="MS PGothic"/>
              </a:rPr>
              <a:t>can</a:t>
            </a:r>
            <a:r>
              <a:rPr sz="2450" spc="300" dirty="0">
                <a:latin typeface="MS PGothic"/>
                <a:cs typeface="MS PGothic"/>
              </a:rPr>
              <a:t> </a:t>
            </a:r>
            <a:r>
              <a:rPr sz="2450" dirty="0">
                <a:latin typeface="MS PGothic"/>
                <a:cs typeface="MS PGothic"/>
              </a:rPr>
              <a:t>be</a:t>
            </a:r>
            <a:r>
              <a:rPr sz="2450" spc="175" dirty="0">
                <a:latin typeface="MS PGothic"/>
                <a:cs typeface="MS PGothic"/>
              </a:rPr>
              <a:t> </a:t>
            </a:r>
            <a:r>
              <a:rPr sz="2450" spc="-20" dirty="0">
                <a:latin typeface="MS PGothic"/>
                <a:cs typeface="MS PGothic"/>
              </a:rPr>
              <a:t>done </a:t>
            </a:r>
            <a:r>
              <a:rPr sz="2450" spc="70" dirty="0">
                <a:latin typeface="MS PGothic"/>
                <a:cs typeface="MS PGothic"/>
              </a:rPr>
              <a:t>can</a:t>
            </a:r>
            <a:r>
              <a:rPr sz="2450" spc="-105" dirty="0">
                <a:latin typeface="MS PGothic"/>
                <a:cs typeface="MS PGothic"/>
              </a:rPr>
              <a:t> </a:t>
            </a:r>
            <a:r>
              <a:rPr sz="2450" dirty="0">
                <a:latin typeface="MS PGothic"/>
                <a:cs typeface="MS PGothic"/>
              </a:rPr>
              <a:t>be</a:t>
            </a:r>
            <a:r>
              <a:rPr sz="2450" spc="75" dirty="0">
                <a:latin typeface="MS PGothic"/>
                <a:cs typeface="MS PGothic"/>
              </a:rPr>
              <a:t> </a:t>
            </a:r>
            <a:r>
              <a:rPr sz="2450" spc="65" dirty="0">
                <a:latin typeface="MS PGothic"/>
                <a:cs typeface="MS PGothic"/>
              </a:rPr>
              <a:t>done</a:t>
            </a:r>
            <a:r>
              <a:rPr sz="2450" spc="-180" dirty="0">
                <a:latin typeface="MS PGothic"/>
                <a:cs typeface="MS PGothic"/>
              </a:rPr>
              <a:t> </a:t>
            </a:r>
            <a:r>
              <a:rPr sz="2450" spc="40" dirty="0">
                <a:latin typeface="MS PGothic"/>
                <a:cs typeface="MS PGothic"/>
              </a:rPr>
              <a:t>better.”</a:t>
            </a:r>
            <a:endParaRPr sz="2450">
              <a:latin typeface="MS PGothic"/>
              <a:cs typeface="MS PGothic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5564" rIns="0" bIns="0" rtlCol="0">
            <a:spAutoFit/>
          </a:bodyPr>
          <a:lstStyle/>
          <a:p>
            <a:pPr marL="1155065">
              <a:lnSpc>
                <a:spcPct val="100000"/>
              </a:lnSpc>
              <a:spcBef>
                <a:spcPts val="115"/>
              </a:spcBef>
            </a:pPr>
            <a:r>
              <a:rPr dirty="0">
                <a:latin typeface="Calibri"/>
                <a:cs typeface="Calibri"/>
              </a:rPr>
              <a:t>Brand</a:t>
            </a:r>
            <a:r>
              <a:rPr spc="-18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Study</a:t>
            </a:r>
            <a:r>
              <a:rPr spc="-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Of</a:t>
            </a:r>
            <a:r>
              <a:rPr spc="1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Hero</a:t>
            </a:r>
            <a:r>
              <a:rPr spc="-14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MotoCorp</a:t>
            </a:r>
            <a:r>
              <a:rPr spc="-90" dirty="0">
                <a:latin typeface="Calibri"/>
                <a:cs typeface="Calibri"/>
              </a:rPr>
              <a:t> </a:t>
            </a:r>
            <a:r>
              <a:rPr spc="-25" dirty="0">
                <a:latin typeface="Calibri"/>
                <a:cs typeface="Calibri"/>
              </a:rPr>
              <a:t>Ltd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627" y="857453"/>
            <a:ext cx="8844280" cy="3147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u="sng" dirty="0">
                <a:solidFill>
                  <a:srgbClr val="7D5F00"/>
                </a:solidFill>
                <a:uFill>
                  <a:solidFill>
                    <a:srgbClr val="7D5F00"/>
                  </a:solidFill>
                </a:uFill>
                <a:latin typeface="MS PGothic"/>
                <a:cs typeface="MS PGothic"/>
              </a:rPr>
              <a:t>About</a:t>
            </a:r>
            <a:r>
              <a:rPr sz="3000" spc="-20" dirty="0">
                <a:solidFill>
                  <a:srgbClr val="7D5F00"/>
                </a:solidFill>
                <a:latin typeface="MS PGothic"/>
                <a:cs typeface="MS PGothic"/>
              </a:rPr>
              <a:t> </a:t>
            </a:r>
            <a:r>
              <a:rPr sz="3000" u="sng" dirty="0">
                <a:solidFill>
                  <a:srgbClr val="7D5F00"/>
                </a:solidFill>
                <a:uFill>
                  <a:solidFill>
                    <a:srgbClr val="7D5F00"/>
                  </a:solidFill>
                </a:uFill>
                <a:latin typeface="MS PGothic"/>
                <a:cs typeface="MS PGothic"/>
              </a:rPr>
              <a:t>the</a:t>
            </a:r>
            <a:r>
              <a:rPr sz="3000" spc="-90" dirty="0">
                <a:solidFill>
                  <a:srgbClr val="7D5F00"/>
                </a:solidFill>
                <a:latin typeface="MS PGothic"/>
                <a:cs typeface="MS PGothic"/>
              </a:rPr>
              <a:t> </a:t>
            </a:r>
            <a:r>
              <a:rPr sz="3000" u="sng" dirty="0">
                <a:solidFill>
                  <a:srgbClr val="7D5F00"/>
                </a:solidFill>
                <a:uFill>
                  <a:solidFill>
                    <a:srgbClr val="7D5F00"/>
                  </a:solidFill>
                </a:uFill>
                <a:latin typeface="MS PGothic"/>
                <a:cs typeface="MS PGothic"/>
              </a:rPr>
              <a:t>Vision</a:t>
            </a:r>
            <a:r>
              <a:rPr sz="3000" spc="100" dirty="0">
                <a:solidFill>
                  <a:srgbClr val="7D5F00"/>
                </a:solidFill>
                <a:latin typeface="MS PGothic"/>
                <a:cs typeface="MS PGothic"/>
              </a:rPr>
              <a:t> </a:t>
            </a:r>
            <a:r>
              <a:rPr sz="3000" u="sng" dirty="0">
                <a:solidFill>
                  <a:srgbClr val="7D5F00"/>
                </a:solidFill>
                <a:uFill>
                  <a:solidFill>
                    <a:srgbClr val="7D5F00"/>
                  </a:solidFill>
                </a:uFill>
                <a:latin typeface="MS PGothic"/>
                <a:cs typeface="MS PGothic"/>
              </a:rPr>
              <a:t>Of</a:t>
            </a:r>
            <a:r>
              <a:rPr sz="3000" spc="30" dirty="0">
                <a:solidFill>
                  <a:srgbClr val="7D5F00"/>
                </a:solidFill>
                <a:latin typeface="MS PGothic"/>
                <a:cs typeface="MS PGothic"/>
              </a:rPr>
              <a:t> </a:t>
            </a:r>
            <a:r>
              <a:rPr sz="3000" u="sng" spc="45" dirty="0">
                <a:solidFill>
                  <a:srgbClr val="7D5F00"/>
                </a:solidFill>
                <a:uFill>
                  <a:solidFill>
                    <a:srgbClr val="7D5F00"/>
                  </a:solidFill>
                </a:uFill>
                <a:latin typeface="MS PGothic"/>
                <a:cs typeface="MS PGothic"/>
              </a:rPr>
              <a:t>Hero</a:t>
            </a:r>
            <a:r>
              <a:rPr sz="3000" spc="-110" dirty="0">
                <a:solidFill>
                  <a:srgbClr val="7D5F00"/>
                </a:solidFill>
                <a:latin typeface="MS PGothic"/>
                <a:cs typeface="MS PGothic"/>
              </a:rPr>
              <a:t> </a:t>
            </a:r>
            <a:r>
              <a:rPr sz="3000" u="sng" dirty="0">
                <a:solidFill>
                  <a:srgbClr val="7D5F00"/>
                </a:solidFill>
                <a:uFill>
                  <a:solidFill>
                    <a:srgbClr val="7D5F00"/>
                  </a:solidFill>
                </a:uFill>
                <a:latin typeface="MS PGothic"/>
                <a:cs typeface="MS PGothic"/>
              </a:rPr>
              <a:t>MotoCorp</a:t>
            </a:r>
            <a:r>
              <a:rPr sz="3000" spc="-35" dirty="0">
                <a:solidFill>
                  <a:srgbClr val="7D5F00"/>
                </a:solidFill>
                <a:latin typeface="MS PGothic"/>
                <a:cs typeface="MS PGothic"/>
              </a:rPr>
              <a:t> </a:t>
            </a:r>
            <a:r>
              <a:rPr sz="3000" u="sng" dirty="0">
                <a:solidFill>
                  <a:srgbClr val="7D5F00"/>
                </a:solidFill>
                <a:uFill>
                  <a:solidFill>
                    <a:srgbClr val="7D5F00"/>
                  </a:solidFill>
                </a:uFill>
                <a:latin typeface="MS PGothic"/>
                <a:cs typeface="MS PGothic"/>
              </a:rPr>
              <a:t>Ltd</a:t>
            </a:r>
            <a:r>
              <a:rPr sz="3000" spc="85" dirty="0">
                <a:solidFill>
                  <a:srgbClr val="7D5F00"/>
                </a:solidFill>
                <a:latin typeface="MS PGothic"/>
                <a:cs typeface="MS PGothic"/>
              </a:rPr>
              <a:t> </a:t>
            </a:r>
            <a:r>
              <a:rPr sz="3000" spc="-50" dirty="0">
                <a:solidFill>
                  <a:srgbClr val="7D5F00"/>
                </a:solidFill>
                <a:latin typeface="MS PGothic"/>
                <a:cs typeface="MS PGothic"/>
              </a:rPr>
              <a:t>:</a:t>
            </a:r>
            <a:endParaRPr sz="3000">
              <a:latin typeface="MS PGothic"/>
              <a:cs typeface="MS PGothic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2250">
              <a:latin typeface="MS PGothic"/>
              <a:cs typeface="MS PGothic"/>
            </a:endParaRPr>
          </a:p>
          <a:p>
            <a:pPr marL="356870" marR="401955" indent="-344805">
              <a:lnSpc>
                <a:spcPct val="102099"/>
              </a:lnSpc>
              <a:buFont typeface="Arial MT"/>
              <a:buChar char="•"/>
              <a:tabLst>
                <a:tab pos="356870" algn="l"/>
              </a:tabLst>
            </a:pPr>
            <a:r>
              <a:rPr sz="2450" dirty="0">
                <a:latin typeface="MS PGothic"/>
                <a:cs typeface="MS PGothic"/>
              </a:rPr>
              <a:t>HMC</a:t>
            </a:r>
            <a:r>
              <a:rPr sz="2450" spc="215" dirty="0">
                <a:latin typeface="MS PGothic"/>
                <a:cs typeface="MS PGothic"/>
              </a:rPr>
              <a:t> </a:t>
            </a:r>
            <a:r>
              <a:rPr sz="2450" dirty="0">
                <a:latin typeface="MS PGothic"/>
                <a:cs typeface="MS PGothic"/>
              </a:rPr>
              <a:t>group</a:t>
            </a:r>
            <a:r>
              <a:rPr sz="2450" spc="-25" dirty="0">
                <a:latin typeface="MS PGothic"/>
                <a:cs typeface="MS PGothic"/>
              </a:rPr>
              <a:t> </a:t>
            </a:r>
            <a:r>
              <a:rPr sz="2450" dirty="0">
                <a:latin typeface="MS PGothic"/>
                <a:cs typeface="MS PGothic"/>
              </a:rPr>
              <a:t>of</a:t>
            </a:r>
            <a:r>
              <a:rPr sz="2450" spc="185" dirty="0">
                <a:latin typeface="MS PGothic"/>
                <a:cs typeface="MS PGothic"/>
              </a:rPr>
              <a:t> </a:t>
            </a:r>
            <a:r>
              <a:rPr sz="2450" dirty="0">
                <a:latin typeface="MS PGothic"/>
                <a:cs typeface="MS PGothic"/>
              </a:rPr>
              <a:t>Companies</a:t>
            </a:r>
            <a:r>
              <a:rPr sz="2450" spc="-65" dirty="0">
                <a:latin typeface="MS PGothic"/>
                <a:cs typeface="MS PGothic"/>
              </a:rPr>
              <a:t> </a:t>
            </a:r>
            <a:r>
              <a:rPr sz="2450" dirty="0">
                <a:latin typeface="MS PGothic"/>
                <a:cs typeface="MS PGothic"/>
              </a:rPr>
              <a:t>aspires</a:t>
            </a:r>
            <a:r>
              <a:rPr sz="2450" spc="-55" dirty="0">
                <a:latin typeface="MS PGothic"/>
                <a:cs typeface="MS PGothic"/>
              </a:rPr>
              <a:t> </a:t>
            </a:r>
            <a:r>
              <a:rPr sz="2450" dirty="0">
                <a:latin typeface="MS PGothic"/>
                <a:cs typeface="MS PGothic"/>
              </a:rPr>
              <a:t>to</a:t>
            </a:r>
            <a:r>
              <a:rPr sz="2450" spc="155" dirty="0">
                <a:latin typeface="MS PGothic"/>
                <a:cs typeface="MS PGothic"/>
              </a:rPr>
              <a:t> </a:t>
            </a:r>
            <a:r>
              <a:rPr sz="2450" dirty="0">
                <a:latin typeface="MS PGothic"/>
                <a:cs typeface="MS PGothic"/>
              </a:rPr>
              <a:t>deliver</a:t>
            </a:r>
            <a:r>
              <a:rPr sz="2450" spc="-135" dirty="0">
                <a:latin typeface="MS PGothic"/>
                <a:cs typeface="MS PGothic"/>
              </a:rPr>
              <a:t> </a:t>
            </a:r>
            <a:r>
              <a:rPr sz="2450" spc="60" dirty="0">
                <a:latin typeface="MS PGothic"/>
                <a:cs typeface="MS PGothic"/>
              </a:rPr>
              <a:t>the </a:t>
            </a:r>
            <a:r>
              <a:rPr sz="2450" dirty="0">
                <a:latin typeface="MS PGothic"/>
                <a:cs typeface="MS PGothic"/>
              </a:rPr>
              <a:t>best</a:t>
            </a:r>
            <a:r>
              <a:rPr sz="2450" spc="60" dirty="0">
                <a:latin typeface="MS PGothic"/>
                <a:cs typeface="MS PGothic"/>
              </a:rPr>
              <a:t> and</a:t>
            </a:r>
            <a:r>
              <a:rPr sz="2450" spc="40" dirty="0">
                <a:latin typeface="MS PGothic"/>
                <a:cs typeface="MS PGothic"/>
              </a:rPr>
              <a:t> </a:t>
            </a:r>
            <a:r>
              <a:rPr sz="2450" spc="35" dirty="0">
                <a:latin typeface="MS PGothic"/>
                <a:cs typeface="MS PGothic"/>
              </a:rPr>
              <a:t>the </a:t>
            </a:r>
            <a:r>
              <a:rPr sz="2450" dirty="0">
                <a:latin typeface="MS PGothic"/>
                <a:cs typeface="MS PGothic"/>
              </a:rPr>
              <a:t>most</a:t>
            </a:r>
            <a:r>
              <a:rPr sz="2450" spc="425" dirty="0">
                <a:latin typeface="MS PGothic"/>
                <a:cs typeface="MS PGothic"/>
              </a:rPr>
              <a:t> </a:t>
            </a:r>
            <a:r>
              <a:rPr sz="2450" spc="45" dirty="0">
                <a:latin typeface="MS PGothic"/>
                <a:cs typeface="MS PGothic"/>
              </a:rPr>
              <a:t>cost-</a:t>
            </a:r>
            <a:r>
              <a:rPr sz="2450" dirty="0">
                <a:latin typeface="MS PGothic"/>
                <a:cs typeface="MS PGothic"/>
              </a:rPr>
              <a:t>effective</a:t>
            </a:r>
            <a:r>
              <a:rPr sz="2450" spc="240" dirty="0">
                <a:latin typeface="MS PGothic"/>
                <a:cs typeface="MS PGothic"/>
              </a:rPr>
              <a:t> </a:t>
            </a:r>
            <a:r>
              <a:rPr sz="2450" dirty="0">
                <a:latin typeface="MS PGothic"/>
                <a:cs typeface="MS PGothic"/>
              </a:rPr>
              <a:t>products</a:t>
            </a:r>
            <a:r>
              <a:rPr sz="2450" spc="330" dirty="0">
                <a:latin typeface="MS PGothic"/>
                <a:cs typeface="MS PGothic"/>
              </a:rPr>
              <a:t> </a:t>
            </a:r>
            <a:r>
              <a:rPr sz="2450" dirty="0">
                <a:latin typeface="MS PGothic"/>
                <a:cs typeface="MS PGothic"/>
              </a:rPr>
              <a:t>&amp;</a:t>
            </a:r>
            <a:r>
              <a:rPr sz="2450" spc="254" dirty="0">
                <a:latin typeface="MS PGothic"/>
                <a:cs typeface="MS PGothic"/>
              </a:rPr>
              <a:t> </a:t>
            </a:r>
            <a:r>
              <a:rPr sz="2450" dirty="0">
                <a:latin typeface="MS PGothic"/>
                <a:cs typeface="MS PGothic"/>
              </a:rPr>
              <a:t>solutions</a:t>
            </a:r>
            <a:r>
              <a:rPr sz="2450" spc="305" dirty="0">
                <a:latin typeface="MS PGothic"/>
                <a:cs typeface="MS PGothic"/>
              </a:rPr>
              <a:t> </a:t>
            </a:r>
            <a:r>
              <a:rPr sz="2450" dirty="0">
                <a:latin typeface="MS PGothic"/>
                <a:cs typeface="MS PGothic"/>
              </a:rPr>
              <a:t>empowered</a:t>
            </a:r>
            <a:r>
              <a:rPr sz="2450" spc="565" dirty="0">
                <a:latin typeface="MS PGothic"/>
                <a:cs typeface="MS PGothic"/>
              </a:rPr>
              <a:t> </a:t>
            </a:r>
            <a:r>
              <a:rPr sz="2450" spc="-25" dirty="0">
                <a:latin typeface="MS PGothic"/>
                <a:cs typeface="MS PGothic"/>
              </a:rPr>
              <a:t>by </a:t>
            </a:r>
            <a:r>
              <a:rPr sz="2450" dirty="0">
                <a:latin typeface="MS PGothic"/>
                <a:cs typeface="MS PGothic"/>
              </a:rPr>
              <a:t>superior</a:t>
            </a:r>
            <a:r>
              <a:rPr sz="2450" spc="135" dirty="0">
                <a:latin typeface="MS PGothic"/>
                <a:cs typeface="MS PGothic"/>
              </a:rPr>
              <a:t> </a:t>
            </a:r>
            <a:r>
              <a:rPr sz="2450" spc="-10" dirty="0">
                <a:latin typeface="MS PGothic"/>
                <a:cs typeface="MS PGothic"/>
              </a:rPr>
              <a:t>technologies.</a:t>
            </a:r>
            <a:endParaRPr sz="2450">
              <a:latin typeface="MS PGothic"/>
              <a:cs typeface="MS PGothic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400">
              <a:latin typeface="MS PGothic"/>
              <a:cs typeface="MS PGothic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350">
              <a:latin typeface="MS PGothic"/>
              <a:cs typeface="MS PGothic"/>
            </a:endParaRPr>
          </a:p>
          <a:p>
            <a:pPr marL="356870" indent="-344170">
              <a:lnSpc>
                <a:spcPct val="100000"/>
              </a:lnSpc>
              <a:buFont typeface="Arial MT"/>
              <a:buChar char="•"/>
              <a:tabLst>
                <a:tab pos="356870" algn="l"/>
              </a:tabLst>
            </a:pPr>
            <a:r>
              <a:rPr sz="2450" dirty="0">
                <a:latin typeface="MS PGothic"/>
                <a:cs typeface="MS PGothic"/>
              </a:rPr>
              <a:t>Re-define</a:t>
            </a:r>
            <a:r>
              <a:rPr sz="2450" spc="135" dirty="0">
                <a:latin typeface="MS PGothic"/>
                <a:cs typeface="MS PGothic"/>
              </a:rPr>
              <a:t> </a:t>
            </a:r>
            <a:r>
              <a:rPr sz="2450" dirty="0">
                <a:latin typeface="MS PGothic"/>
                <a:cs typeface="MS PGothic"/>
              </a:rPr>
              <a:t>Mobility</a:t>
            </a:r>
            <a:r>
              <a:rPr sz="2450" spc="5" dirty="0">
                <a:latin typeface="MS PGothic"/>
                <a:cs typeface="MS PGothic"/>
              </a:rPr>
              <a:t> </a:t>
            </a:r>
            <a:r>
              <a:rPr sz="2450" dirty="0">
                <a:latin typeface="MS PGothic"/>
                <a:cs typeface="MS PGothic"/>
              </a:rPr>
              <a:t>through</a:t>
            </a:r>
            <a:r>
              <a:rPr sz="2450" spc="160" dirty="0">
                <a:latin typeface="MS PGothic"/>
                <a:cs typeface="MS PGothic"/>
              </a:rPr>
              <a:t> </a:t>
            </a:r>
            <a:r>
              <a:rPr sz="2450" dirty="0">
                <a:latin typeface="MS PGothic"/>
                <a:cs typeface="MS PGothic"/>
              </a:rPr>
              <a:t>the</a:t>
            </a:r>
            <a:r>
              <a:rPr sz="2450" spc="95" dirty="0">
                <a:latin typeface="MS PGothic"/>
                <a:cs typeface="MS PGothic"/>
              </a:rPr>
              <a:t> </a:t>
            </a:r>
            <a:r>
              <a:rPr sz="2450" dirty="0">
                <a:latin typeface="MS PGothic"/>
                <a:cs typeface="MS PGothic"/>
              </a:rPr>
              <a:t>creation</a:t>
            </a:r>
            <a:r>
              <a:rPr sz="2450" spc="135" dirty="0">
                <a:latin typeface="MS PGothic"/>
                <a:cs typeface="MS PGothic"/>
              </a:rPr>
              <a:t> </a:t>
            </a:r>
            <a:r>
              <a:rPr sz="2450" dirty="0">
                <a:latin typeface="MS PGothic"/>
                <a:cs typeface="MS PGothic"/>
              </a:rPr>
              <a:t>of</a:t>
            </a:r>
            <a:r>
              <a:rPr sz="2450" spc="265" dirty="0">
                <a:latin typeface="MS PGothic"/>
                <a:cs typeface="MS PGothic"/>
              </a:rPr>
              <a:t> </a:t>
            </a:r>
            <a:r>
              <a:rPr sz="2450" dirty="0">
                <a:latin typeface="MS PGothic"/>
                <a:cs typeface="MS PGothic"/>
              </a:rPr>
              <a:t>a</a:t>
            </a:r>
            <a:r>
              <a:rPr sz="2450" spc="245" dirty="0">
                <a:latin typeface="MS PGothic"/>
                <a:cs typeface="MS PGothic"/>
              </a:rPr>
              <a:t> </a:t>
            </a:r>
            <a:r>
              <a:rPr sz="2450" dirty="0">
                <a:latin typeface="MS PGothic"/>
                <a:cs typeface="MS PGothic"/>
              </a:rPr>
              <a:t>Mobility</a:t>
            </a:r>
            <a:r>
              <a:rPr sz="2450" spc="-55" dirty="0">
                <a:latin typeface="MS PGothic"/>
                <a:cs typeface="MS PGothic"/>
              </a:rPr>
              <a:t> </a:t>
            </a:r>
            <a:r>
              <a:rPr sz="2450" spc="-10" dirty="0">
                <a:latin typeface="MS PGothic"/>
                <a:cs typeface="MS PGothic"/>
              </a:rPr>
              <a:t>Roadmaps</a:t>
            </a:r>
            <a:endParaRPr sz="2450">
              <a:latin typeface="MS PGothic"/>
              <a:cs typeface="MS P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627" y="5189677"/>
            <a:ext cx="7230109" cy="3994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6870" algn="l"/>
              </a:tabLst>
            </a:pPr>
            <a:r>
              <a:rPr sz="2450" spc="65" dirty="0">
                <a:latin typeface="MS PGothic"/>
                <a:cs typeface="MS PGothic"/>
              </a:rPr>
              <a:t>Set</a:t>
            </a:r>
            <a:r>
              <a:rPr sz="2450" spc="-100" dirty="0">
                <a:latin typeface="MS PGothic"/>
                <a:cs typeface="MS PGothic"/>
              </a:rPr>
              <a:t> </a:t>
            </a:r>
            <a:r>
              <a:rPr sz="2450" spc="55" dirty="0">
                <a:latin typeface="MS PGothic"/>
                <a:cs typeface="MS PGothic"/>
              </a:rPr>
              <a:t>best</a:t>
            </a:r>
            <a:r>
              <a:rPr sz="2450" spc="-110" dirty="0">
                <a:latin typeface="MS PGothic"/>
                <a:cs typeface="MS PGothic"/>
              </a:rPr>
              <a:t> </a:t>
            </a:r>
            <a:r>
              <a:rPr sz="2450" spc="45" dirty="0">
                <a:latin typeface="MS PGothic"/>
                <a:cs typeface="MS PGothic"/>
              </a:rPr>
              <a:t>practice</a:t>
            </a:r>
            <a:r>
              <a:rPr sz="2450" spc="-210" dirty="0">
                <a:latin typeface="MS PGothic"/>
                <a:cs typeface="MS PGothic"/>
              </a:rPr>
              <a:t> </a:t>
            </a:r>
            <a:r>
              <a:rPr sz="2450" spc="70" dirty="0">
                <a:latin typeface="MS PGothic"/>
                <a:cs typeface="MS PGothic"/>
              </a:rPr>
              <a:t>and</a:t>
            </a:r>
            <a:r>
              <a:rPr sz="2450" spc="-80" dirty="0">
                <a:latin typeface="MS PGothic"/>
                <a:cs typeface="MS PGothic"/>
              </a:rPr>
              <a:t> </a:t>
            </a:r>
            <a:r>
              <a:rPr sz="2450" spc="50" dirty="0">
                <a:latin typeface="MS PGothic"/>
                <a:cs typeface="MS PGothic"/>
              </a:rPr>
              <a:t>Benchmarks</a:t>
            </a:r>
            <a:r>
              <a:rPr sz="2450" spc="-190" dirty="0">
                <a:latin typeface="MS PGothic"/>
                <a:cs typeface="MS PGothic"/>
              </a:rPr>
              <a:t> </a:t>
            </a:r>
            <a:r>
              <a:rPr sz="2450" spc="50" dirty="0">
                <a:latin typeface="MS PGothic"/>
                <a:cs typeface="MS PGothic"/>
              </a:rPr>
              <a:t>for</a:t>
            </a:r>
            <a:r>
              <a:rPr sz="2450" spc="-105" dirty="0">
                <a:latin typeface="MS PGothic"/>
                <a:cs typeface="MS PGothic"/>
              </a:rPr>
              <a:t> </a:t>
            </a:r>
            <a:r>
              <a:rPr sz="2450" spc="70" dirty="0">
                <a:latin typeface="MS PGothic"/>
                <a:cs typeface="MS PGothic"/>
              </a:rPr>
              <a:t>the</a:t>
            </a:r>
            <a:r>
              <a:rPr sz="2450" spc="-85" dirty="0">
                <a:latin typeface="MS PGothic"/>
                <a:cs typeface="MS PGothic"/>
              </a:rPr>
              <a:t> </a:t>
            </a:r>
            <a:r>
              <a:rPr sz="2450" spc="-10" dirty="0">
                <a:latin typeface="MS PGothic"/>
                <a:cs typeface="MS PGothic"/>
              </a:rPr>
              <a:t>Industry.</a:t>
            </a:r>
            <a:endParaRPr sz="2450">
              <a:latin typeface="MS PGothic"/>
              <a:cs typeface="MS PGothic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5564" rIns="0" bIns="0" rtlCol="0">
            <a:spAutoFit/>
          </a:bodyPr>
          <a:lstStyle/>
          <a:p>
            <a:pPr marL="1155065">
              <a:lnSpc>
                <a:spcPct val="100000"/>
              </a:lnSpc>
              <a:spcBef>
                <a:spcPts val="115"/>
              </a:spcBef>
            </a:pPr>
            <a:r>
              <a:rPr dirty="0">
                <a:latin typeface="Calibri"/>
                <a:cs typeface="Calibri"/>
              </a:rPr>
              <a:t>Brand</a:t>
            </a:r>
            <a:r>
              <a:rPr spc="-18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Study</a:t>
            </a:r>
            <a:r>
              <a:rPr spc="-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Of</a:t>
            </a:r>
            <a:r>
              <a:rPr spc="1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Hero</a:t>
            </a:r>
            <a:r>
              <a:rPr spc="-14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MotoCorp</a:t>
            </a:r>
            <a:r>
              <a:rPr spc="-90" dirty="0">
                <a:latin typeface="Calibri"/>
                <a:cs typeface="Calibri"/>
              </a:rPr>
              <a:t> </a:t>
            </a:r>
            <a:r>
              <a:rPr spc="-25" dirty="0">
                <a:latin typeface="Calibri"/>
                <a:cs typeface="Calibri"/>
              </a:rPr>
              <a:t>Ltd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627" y="857453"/>
            <a:ext cx="8773795" cy="522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u="sng" dirty="0">
                <a:solidFill>
                  <a:srgbClr val="7D5F00"/>
                </a:solidFill>
                <a:uFill>
                  <a:solidFill>
                    <a:srgbClr val="7D5F00"/>
                  </a:solidFill>
                </a:uFill>
                <a:latin typeface="MS PGothic"/>
                <a:cs typeface="MS PGothic"/>
              </a:rPr>
              <a:t>About</a:t>
            </a:r>
            <a:r>
              <a:rPr sz="3000" spc="15" dirty="0">
                <a:solidFill>
                  <a:srgbClr val="7D5F00"/>
                </a:solidFill>
                <a:latin typeface="MS PGothic"/>
                <a:cs typeface="MS PGothic"/>
              </a:rPr>
              <a:t> </a:t>
            </a:r>
            <a:r>
              <a:rPr sz="3000" u="sng" dirty="0">
                <a:solidFill>
                  <a:srgbClr val="7D5F00"/>
                </a:solidFill>
                <a:uFill>
                  <a:solidFill>
                    <a:srgbClr val="7D5F00"/>
                  </a:solidFill>
                </a:uFill>
                <a:latin typeface="MS PGothic"/>
                <a:cs typeface="MS PGothic"/>
              </a:rPr>
              <a:t>the</a:t>
            </a:r>
            <a:r>
              <a:rPr sz="3000" spc="-30" dirty="0">
                <a:solidFill>
                  <a:srgbClr val="7D5F00"/>
                </a:solidFill>
                <a:latin typeface="MS PGothic"/>
                <a:cs typeface="MS PGothic"/>
              </a:rPr>
              <a:t> </a:t>
            </a:r>
            <a:r>
              <a:rPr sz="3000" u="sng" dirty="0">
                <a:solidFill>
                  <a:srgbClr val="7D5F00"/>
                </a:solidFill>
                <a:uFill>
                  <a:solidFill>
                    <a:srgbClr val="7D5F00"/>
                  </a:solidFill>
                </a:uFill>
                <a:latin typeface="MS PGothic"/>
                <a:cs typeface="MS PGothic"/>
              </a:rPr>
              <a:t>Advertising</a:t>
            </a:r>
            <a:r>
              <a:rPr sz="3000" spc="20" dirty="0">
                <a:solidFill>
                  <a:srgbClr val="7D5F00"/>
                </a:solidFill>
                <a:latin typeface="MS PGothic"/>
                <a:cs typeface="MS PGothic"/>
              </a:rPr>
              <a:t> </a:t>
            </a:r>
            <a:r>
              <a:rPr sz="3000" u="sng" dirty="0">
                <a:solidFill>
                  <a:srgbClr val="7D5F00"/>
                </a:solidFill>
                <a:uFill>
                  <a:solidFill>
                    <a:srgbClr val="7D5F00"/>
                  </a:solidFill>
                </a:uFill>
                <a:latin typeface="MS PGothic"/>
                <a:cs typeface="MS PGothic"/>
              </a:rPr>
              <a:t>Slogan</a:t>
            </a:r>
            <a:r>
              <a:rPr sz="3000" spc="-100" dirty="0">
                <a:solidFill>
                  <a:srgbClr val="7D5F00"/>
                </a:solidFill>
                <a:latin typeface="MS PGothic"/>
                <a:cs typeface="MS PGothic"/>
              </a:rPr>
              <a:t> </a:t>
            </a:r>
            <a:r>
              <a:rPr sz="3000" u="sng" dirty="0">
                <a:solidFill>
                  <a:srgbClr val="7D5F00"/>
                </a:solidFill>
                <a:uFill>
                  <a:solidFill>
                    <a:srgbClr val="7D5F00"/>
                  </a:solidFill>
                </a:uFill>
                <a:latin typeface="MS PGothic"/>
                <a:cs typeface="MS PGothic"/>
              </a:rPr>
              <a:t>Of</a:t>
            </a:r>
            <a:r>
              <a:rPr sz="3000" spc="40" dirty="0">
                <a:solidFill>
                  <a:srgbClr val="7D5F00"/>
                </a:solidFill>
                <a:latin typeface="MS PGothic"/>
                <a:cs typeface="MS PGothic"/>
              </a:rPr>
              <a:t> </a:t>
            </a:r>
            <a:r>
              <a:rPr sz="3000" u="sng" spc="45" dirty="0">
                <a:solidFill>
                  <a:srgbClr val="7D5F00"/>
                </a:solidFill>
                <a:uFill>
                  <a:solidFill>
                    <a:srgbClr val="7D5F00"/>
                  </a:solidFill>
                </a:uFill>
                <a:latin typeface="MS PGothic"/>
                <a:cs typeface="MS PGothic"/>
              </a:rPr>
              <a:t>Hero</a:t>
            </a:r>
            <a:r>
              <a:rPr sz="3000" spc="-45" dirty="0">
                <a:solidFill>
                  <a:srgbClr val="7D5F00"/>
                </a:solidFill>
                <a:latin typeface="MS PGothic"/>
                <a:cs typeface="MS PGothic"/>
              </a:rPr>
              <a:t> </a:t>
            </a:r>
            <a:r>
              <a:rPr sz="3000" u="sng" dirty="0">
                <a:solidFill>
                  <a:srgbClr val="7D5F00"/>
                </a:solidFill>
                <a:uFill>
                  <a:solidFill>
                    <a:srgbClr val="7D5F00"/>
                  </a:solidFill>
                </a:uFill>
                <a:latin typeface="MS PGothic"/>
                <a:cs typeface="MS PGothic"/>
              </a:rPr>
              <a:t>MotoCorp</a:t>
            </a:r>
            <a:r>
              <a:rPr sz="3000" spc="114" dirty="0">
                <a:solidFill>
                  <a:srgbClr val="7D5F00"/>
                </a:solidFill>
                <a:latin typeface="MS PGothic"/>
                <a:cs typeface="MS PGothic"/>
              </a:rPr>
              <a:t> </a:t>
            </a:r>
            <a:r>
              <a:rPr sz="3000" u="sng" dirty="0">
                <a:solidFill>
                  <a:srgbClr val="7D5F00"/>
                </a:solidFill>
                <a:uFill>
                  <a:solidFill>
                    <a:srgbClr val="7D5F00"/>
                  </a:solidFill>
                </a:uFill>
                <a:latin typeface="MS PGothic"/>
                <a:cs typeface="MS PGothic"/>
              </a:rPr>
              <a:t>Ltd</a:t>
            </a:r>
            <a:r>
              <a:rPr sz="3000" spc="15" dirty="0">
                <a:solidFill>
                  <a:srgbClr val="7D5F00"/>
                </a:solidFill>
                <a:latin typeface="MS PGothic"/>
                <a:cs typeface="MS PGothic"/>
              </a:rPr>
              <a:t> </a:t>
            </a:r>
            <a:r>
              <a:rPr sz="3000" spc="-50" dirty="0">
                <a:solidFill>
                  <a:srgbClr val="7D5F00"/>
                </a:solidFill>
                <a:latin typeface="MS PGothic"/>
                <a:cs typeface="MS PGothic"/>
              </a:rPr>
              <a:t>:</a:t>
            </a:r>
            <a:endParaRPr sz="3000">
              <a:latin typeface="MS PGothic"/>
              <a:cs typeface="MS PGothic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600">
              <a:latin typeface="MS PGothic"/>
              <a:cs typeface="MS PGothic"/>
            </a:endParaRPr>
          </a:p>
          <a:p>
            <a:pPr marL="469900" marR="5080" indent="-457834" algn="just">
              <a:lnSpc>
                <a:spcPct val="100800"/>
              </a:lnSpc>
              <a:buSzPct val="76923"/>
              <a:buFont typeface="Arial MT"/>
              <a:buChar char="•"/>
              <a:tabLst>
                <a:tab pos="469900" algn="l"/>
                <a:tab pos="584835" algn="l"/>
              </a:tabLst>
            </a:pP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dirty="0">
                <a:latin typeface="MS PGothic"/>
                <a:cs typeface="MS PGothic"/>
              </a:rPr>
              <a:t>Hero</a:t>
            </a:r>
            <a:r>
              <a:rPr sz="2600" spc="40" dirty="0">
                <a:latin typeface="MS PGothic"/>
                <a:cs typeface="MS PGothic"/>
              </a:rPr>
              <a:t> </a:t>
            </a:r>
            <a:r>
              <a:rPr sz="2600" dirty="0">
                <a:latin typeface="MS PGothic"/>
                <a:cs typeface="MS PGothic"/>
              </a:rPr>
              <a:t>MotoCorp</a:t>
            </a:r>
            <a:r>
              <a:rPr sz="2600" spc="35" dirty="0">
                <a:latin typeface="MS PGothic"/>
                <a:cs typeface="MS PGothic"/>
              </a:rPr>
              <a:t> </a:t>
            </a:r>
            <a:r>
              <a:rPr sz="2600" dirty="0">
                <a:latin typeface="MS PGothic"/>
                <a:cs typeface="MS PGothic"/>
              </a:rPr>
              <a:t>released</a:t>
            </a:r>
            <a:r>
              <a:rPr sz="2600" spc="30" dirty="0">
                <a:latin typeface="MS PGothic"/>
                <a:cs typeface="MS PGothic"/>
              </a:rPr>
              <a:t> </a:t>
            </a:r>
            <a:r>
              <a:rPr sz="2600" dirty="0">
                <a:latin typeface="MS PGothic"/>
                <a:cs typeface="MS PGothic"/>
              </a:rPr>
              <a:t>a</a:t>
            </a:r>
            <a:r>
              <a:rPr sz="2600" spc="70" dirty="0">
                <a:latin typeface="MS PGothic"/>
                <a:cs typeface="MS PGothic"/>
              </a:rPr>
              <a:t> </a:t>
            </a:r>
            <a:r>
              <a:rPr sz="2600" dirty="0">
                <a:latin typeface="MS PGothic"/>
                <a:cs typeface="MS PGothic"/>
              </a:rPr>
              <a:t>Nationwide</a:t>
            </a:r>
            <a:r>
              <a:rPr sz="2600" spc="40" dirty="0">
                <a:latin typeface="MS PGothic"/>
                <a:cs typeface="MS PGothic"/>
              </a:rPr>
              <a:t> </a:t>
            </a:r>
            <a:r>
              <a:rPr sz="2600" dirty="0">
                <a:latin typeface="MS PGothic"/>
                <a:cs typeface="MS PGothic"/>
              </a:rPr>
              <a:t>Campaign</a:t>
            </a:r>
            <a:r>
              <a:rPr sz="2600" spc="30" dirty="0">
                <a:latin typeface="MS PGothic"/>
                <a:cs typeface="MS PGothic"/>
              </a:rPr>
              <a:t> </a:t>
            </a:r>
            <a:r>
              <a:rPr sz="2600" dirty="0">
                <a:latin typeface="MS PGothic"/>
                <a:cs typeface="MS PGothic"/>
              </a:rPr>
              <a:t>in</a:t>
            </a:r>
            <a:r>
              <a:rPr sz="2600" spc="85" dirty="0">
                <a:latin typeface="MS PGothic"/>
                <a:cs typeface="MS PGothic"/>
              </a:rPr>
              <a:t> </a:t>
            </a:r>
            <a:r>
              <a:rPr sz="2600" spc="-10" dirty="0">
                <a:latin typeface="MS PGothic"/>
                <a:cs typeface="MS PGothic"/>
              </a:rPr>
              <a:t>August </a:t>
            </a:r>
            <a:r>
              <a:rPr sz="2600" dirty="0">
                <a:latin typeface="MS PGothic"/>
                <a:cs typeface="MS PGothic"/>
              </a:rPr>
              <a:t>2011</a:t>
            </a:r>
            <a:r>
              <a:rPr sz="2600" spc="85" dirty="0">
                <a:latin typeface="MS PGothic"/>
                <a:cs typeface="MS PGothic"/>
              </a:rPr>
              <a:t> </a:t>
            </a:r>
            <a:r>
              <a:rPr sz="2600" dirty="0">
                <a:latin typeface="MS PGothic"/>
                <a:cs typeface="MS PGothic"/>
              </a:rPr>
              <a:t>Unveiling</a:t>
            </a:r>
            <a:r>
              <a:rPr sz="2600" spc="75" dirty="0">
                <a:latin typeface="MS PGothic"/>
                <a:cs typeface="MS PGothic"/>
              </a:rPr>
              <a:t> </a:t>
            </a:r>
            <a:r>
              <a:rPr sz="2600" dirty="0">
                <a:latin typeface="MS PGothic"/>
                <a:cs typeface="MS PGothic"/>
              </a:rPr>
              <a:t>its</a:t>
            </a:r>
            <a:r>
              <a:rPr sz="2600" spc="85" dirty="0">
                <a:latin typeface="MS PGothic"/>
                <a:cs typeface="MS PGothic"/>
              </a:rPr>
              <a:t> </a:t>
            </a:r>
            <a:r>
              <a:rPr sz="2600" dirty="0">
                <a:latin typeface="MS PGothic"/>
                <a:cs typeface="MS PGothic"/>
              </a:rPr>
              <a:t>new</a:t>
            </a:r>
            <a:r>
              <a:rPr sz="2600" spc="125" dirty="0">
                <a:latin typeface="MS PGothic"/>
                <a:cs typeface="MS PGothic"/>
              </a:rPr>
              <a:t> </a:t>
            </a:r>
            <a:r>
              <a:rPr sz="2600" dirty="0">
                <a:latin typeface="MS PGothic"/>
                <a:cs typeface="MS PGothic"/>
              </a:rPr>
              <a:t>corporate</a:t>
            </a:r>
            <a:r>
              <a:rPr sz="2600" spc="50" dirty="0">
                <a:latin typeface="MS PGothic"/>
                <a:cs typeface="MS PGothic"/>
              </a:rPr>
              <a:t> </a:t>
            </a:r>
            <a:r>
              <a:rPr sz="2600" dirty="0">
                <a:latin typeface="MS PGothic"/>
                <a:cs typeface="MS PGothic"/>
              </a:rPr>
              <a:t>Identity</a:t>
            </a:r>
            <a:r>
              <a:rPr sz="2600" spc="50" dirty="0">
                <a:latin typeface="MS PGothic"/>
                <a:cs typeface="MS PGothic"/>
              </a:rPr>
              <a:t> </a:t>
            </a:r>
            <a:r>
              <a:rPr sz="2600" dirty="0">
                <a:latin typeface="MS PGothic"/>
                <a:cs typeface="MS PGothic"/>
              </a:rPr>
              <a:t>with</a:t>
            </a:r>
            <a:r>
              <a:rPr sz="2600" spc="90" dirty="0">
                <a:latin typeface="MS PGothic"/>
                <a:cs typeface="MS PGothic"/>
              </a:rPr>
              <a:t> </a:t>
            </a:r>
            <a:r>
              <a:rPr sz="2600" dirty="0">
                <a:latin typeface="MS PGothic"/>
                <a:cs typeface="MS PGothic"/>
              </a:rPr>
              <a:t>the</a:t>
            </a:r>
            <a:r>
              <a:rPr sz="2600" spc="80" dirty="0">
                <a:latin typeface="MS PGothic"/>
                <a:cs typeface="MS PGothic"/>
              </a:rPr>
              <a:t> </a:t>
            </a:r>
            <a:r>
              <a:rPr sz="2600" dirty="0">
                <a:latin typeface="MS PGothic"/>
                <a:cs typeface="MS PGothic"/>
              </a:rPr>
              <a:t>Slogan</a:t>
            </a:r>
            <a:r>
              <a:rPr sz="2600" spc="90" dirty="0">
                <a:latin typeface="MS PGothic"/>
                <a:cs typeface="MS PGothic"/>
              </a:rPr>
              <a:t> </a:t>
            </a:r>
            <a:r>
              <a:rPr sz="2600" spc="-50" dirty="0">
                <a:latin typeface="MS PGothic"/>
                <a:cs typeface="MS PGothic"/>
              </a:rPr>
              <a:t>- </a:t>
            </a:r>
            <a:r>
              <a:rPr sz="2600" dirty="0">
                <a:latin typeface="MS PGothic"/>
                <a:cs typeface="MS PGothic"/>
              </a:rPr>
              <a:t>Hum</a:t>
            </a:r>
            <a:r>
              <a:rPr sz="2600" spc="-35" dirty="0">
                <a:latin typeface="MS PGothic"/>
                <a:cs typeface="MS PGothic"/>
              </a:rPr>
              <a:t> </a:t>
            </a:r>
            <a:r>
              <a:rPr sz="2600" dirty="0">
                <a:latin typeface="MS PGothic"/>
                <a:cs typeface="MS PGothic"/>
              </a:rPr>
              <a:t>Mein</a:t>
            </a:r>
            <a:r>
              <a:rPr sz="2600" spc="-25" dirty="0">
                <a:latin typeface="MS PGothic"/>
                <a:cs typeface="MS PGothic"/>
              </a:rPr>
              <a:t> </a:t>
            </a:r>
            <a:r>
              <a:rPr sz="2600" dirty="0">
                <a:latin typeface="MS PGothic"/>
                <a:cs typeface="MS PGothic"/>
              </a:rPr>
              <a:t>Hai</a:t>
            </a:r>
            <a:r>
              <a:rPr sz="2600" spc="-15" dirty="0">
                <a:latin typeface="MS PGothic"/>
                <a:cs typeface="MS PGothic"/>
              </a:rPr>
              <a:t> </a:t>
            </a:r>
            <a:r>
              <a:rPr sz="2600" spc="-20" dirty="0">
                <a:latin typeface="MS PGothic"/>
                <a:cs typeface="MS PGothic"/>
              </a:rPr>
              <a:t>Hero.</a:t>
            </a:r>
            <a:endParaRPr sz="2600">
              <a:latin typeface="MS PGothic"/>
              <a:cs typeface="MS PGothic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 MT"/>
              <a:buChar char="•"/>
            </a:pPr>
            <a:endParaRPr sz="2500">
              <a:latin typeface="MS PGothic"/>
              <a:cs typeface="MS PGothic"/>
            </a:endParaRPr>
          </a:p>
          <a:p>
            <a:pPr marL="469900" marR="17780" indent="-457834">
              <a:lnSpc>
                <a:spcPct val="100000"/>
              </a:lnSpc>
              <a:buFont typeface="Arial MT"/>
              <a:buChar char="•"/>
              <a:tabLst>
                <a:tab pos="469900" algn="l"/>
              </a:tabLst>
            </a:pPr>
            <a:r>
              <a:rPr sz="2600" spc="65" dirty="0">
                <a:latin typeface="MS PGothic"/>
                <a:cs typeface="MS PGothic"/>
              </a:rPr>
              <a:t>The</a:t>
            </a:r>
            <a:r>
              <a:rPr sz="2600" spc="-135" dirty="0">
                <a:latin typeface="MS PGothic"/>
                <a:cs typeface="MS PGothic"/>
              </a:rPr>
              <a:t> </a:t>
            </a:r>
            <a:r>
              <a:rPr sz="2600" dirty="0">
                <a:latin typeface="MS PGothic"/>
                <a:cs typeface="MS PGothic"/>
              </a:rPr>
              <a:t>Popular</a:t>
            </a:r>
            <a:r>
              <a:rPr sz="2600" spc="-80" dirty="0">
                <a:latin typeface="MS PGothic"/>
                <a:cs typeface="MS PGothic"/>
              </a:rPr>
              <a:t> </a:t>
            </a:r>
            <a:r>
              <a:rPr sz="2600" dirty="0">
                <a:latin typeface="MS PGothic"/>
                <a:cs typeface="MS PGothic"/>
              </a:rPr>
              <a:t>Advertising</a:t>
            </a:r>
            <a:r>
              <a:rPr sz="2600" spc="-95" dirty="0">
                <a:latin typeface="MS PGothic"/>
                <a:cs typeface="MS PGothic"/>
              </a:rPr>
              <a:t> </a:t>
            </a:r>
            <a:r>
              <a:rPr sz="2600" dirty="0">
                <a:latin typeface="MS PGothic"/>
                <a:cs typeface="MS PGothic"/>
              </a:rPr>
              <a:t>Campaign</a:t>
            </a:r>
            <a:r>
              <a:rPr sz="2600" spc="-70" dirty="0">
                <a:latin typeface="MS PGothic"/>
                <a:cs typeface="MS PGothic"/>
              </a:rPr>
              <a:t> </a:t>
            </a:r>
            <a:r>
              <a:rPr sz="2600" dirty="0">
                <a:latin typeface="MS PGothic"/>
                <a:cs typeface="MS PGothic"/>
              </a:rPr>
              <a:t>Based</a:t>
            </a:r>
            <a:r>
              <a:rPr sz="2600" spc="-85" dirty="0">
                <a:latin typeface="MS PGothic"/>
                <a:cs typeface="MS PGothic"/>
              </a:rPr>
              <a:t> </a:t>
            </a:r>
            <a:r>
              <a:rPr sz="2600" dirty="0">
                <a:latin typeface="MS PGothic"/>
                <a:cs typeface="MS PGothic"/>
              </a:rPr>
              <a:t>on</a:t>
            </a:r>
            <a:r>
              <a:rPr sz="2600" spc="-10" dirty="0">
                <a:latin typeface="MS PGothic"/>
                <a:cs typeface="MS PGothic"/>
              </a:rPr>
              <a:t> </a:t>
            </a:r>
            <a:r>
              <a:rPr sz="2600" dirty="0">
                <a:latin typeface="MS PGothic"/>
                <a:cs typeface="MS PGothic"/>
              </a:rPr>
              <a:t>the</a:t>
            </a:r>
            <a:r>
              <a:rPr sz="2600" spc="-40" dirty="0">
                <a:latin typeface="MS PGothic"/>
                <a:cs typeface="MS PGothic"/>
              </a:rPr>
              <a:t> </a:t>
            </a:r>
            <a:r>
              <a:rPr sz="2600" spc="-10" dirty="0">
                <a:latin typeface="MS PGothic"/>
                <a:cs typeface="MS PGothic"/>
              </a:rPr>
              <a:t>Slogan</a:t>
            </a:r>
            <a:r>
              <a:rPr sz="2600" spc="650" dirty="0">
                <a:latin typeface="MS PGothic"/>
                <a:cs typeface="MS PGothic"/>
              </a:rPr>
              <a:t>  </a:t>
            </a:r>
            <a:r>
              <a:rPr sz="2600" dirty="0">
                <a:latin typeface="MS PGothic"/>
                <a:cs typeface="MS PGothic"/>
              </a:rPr>
              <a:t>'Fill</a:t>
            </a:r>
            <a:r>
              <a:rPr sz="2600" spc="-130" dirty="0">
                <a:latin typeface="MS PGothic"/>
                <a:cs typeface="MS PGothic"/>
              </a:rPr>
              <a:t> </a:t>
            </a:r>
            <a:r>
              <a:rPr sz="2600" dirty="0">
                <a:latin typeface="MS PGothic"/>
                <a:cs typeface="MS PGothic"/>
              </a:rPr>
              <a:t>it</a:t>
            </a:r>
            <a:r>
              <a:rPr sz="2600" spc="114" dirty="0">
                <a:latin typeface="MS PGothic"/>
                <a:cs typeface="MS PGothic"/>
              </a:rPr>
              <a:t> </a:t>
            </a:r>
            <a:r>
              <a:rPr sz="2600" dirty="0">
                <a:latin typeface="MS PGothic"/>
                <a:cs typeface="MS PGothic"/>
              </a:rPr>
              <a:t>–</a:t>
            </a:r>
            <a:r>
              <a:rPr sz="2600" spc="75" dirty="0">
                <a:latin typeface="MS PGothic"/>
                <a:cs typeface="MS PGothic"/>
              </a:rPr>
              <a:t> </a:t>
            </a:r>
            <a:r>
              <a:rPr sz="2600" dirty="0">
                <a:latin typeface="MS PGothic"/>
                <a:cs typeface="MS PGothic"/>
              </a:rPr>
              <a:t>Shut</a:t>
            </a:r>
            <a:r>
              <a:rPr sz="2600" spc="-65" dirty="0">
                <a:latin typeface="MS PGothic"/>
                <a:cs typeface="MS PGothic"/>
              </a:rPr>
              <a:t> </a:t>
            </a:r>
            <a:r>
              <a:rPr sz="2600" dirty="0">
                <a:latin typeface="MS PGothic"/>
                <a:cs typeface="MS PGothic"/>
              </a:rPr>
              <a:t>it</a:t>
            </a:r>
            <a:r>
              <a:rPr sz="2600" spc="110" dirty="0">
                <a:latin typeface="MS PGothic"/>
                <a:cs typeface="MS PGothic"/>
              </a:rPr>
              <a:t> </a:t>
            </a:r>
            <a:r>
              <a:rPr sz="2600" dirty="0">
                <a:latin typeface="MS PGothic"/>
                <a:cs typeface="MS PGothic"/>
              </a:rPr>
              <a:t>–</a:t>
            </a:r>
            <a:r>
              <a:rPr sz="2600" spc="50" dirty="0">
                <a:latin typeface="MS PGothic"/>
                <a:cs typeface="MS PGothic"/>
              </a:rPr>
              <a:t> </a:t>
            </a:r>
            <a:r>
              <a:rPr sz="2600" dirty="0">
                <a:latin typeface="MS PGothic"/>
                <a:cs typeface="MS PGothic"/>
              </a:rPr>
              <a:t>Forget</a:t>
            </a:r>
            <a:r>
              <a:rPr sz="2600" spc="-110" dirty="0">
                <a:latin typeface="MS PGothic"/>
                <a:cs typeface="MS PGothic"/>
              </a:rPr>
              <a:t> </a:t>
            </a:r>
            <a:r>
              <a:rPr sz="2600" dirty="0">
                <a:latin typeface="MS PGothic"/>
                <a:cs typeface="MS PGothic"/>
              </a:rPr>
              <a:t>it'</a:t>
            </a:r>
            <a:r>
              <a:rPr sz="2600" spc="-30" dirty="0">
                <a:latin typeface="MS PGothic"/>
                <a:cs typeface="MS PGothic"/>
              </a:rPr>
              <a:t> </a:t>
            </a:r>
            <a:r>
              <a:rPr sz="2600" dirty="0">
                <a:latin typeface="MS PGothic"/>
                <a:cs typeface="MS PGothic"/>
              </a:rPr>
              <a:t>that</a:t>
            </a:r>
            <a:r>
              <a:rPr sz="2600" spc="-90" dirty="0">
                <a:latin typeface="MS PGothic"/>
                <a:cs typeface="MS PGothic"/>
              </a:rPr>
              <a:t> </a:t>
            </a:r>
            <a:r>
              <a:rPr sz="2600" dirty="0">
                <a:latin typeface="MS PGothic"/>
                <a:cs typeface="MS PGothic"/>
              </a:rPr>
              <a:t>Emphasized</a:t>
            </a:r>
            <a:r>
              <a:rPr sz="2600" spc="5" dirty="0">
                <a:latin typeface="MS PGothic"/>
                <a:cs typeface="MS PGothic"/>
              </a:rPr>
              <a:t> </a:t>
            </a:r>
            <a:r>
              <a:rPr sz="2600" dirty="0">
                <a:latin typeface="MS PGothic"/>
                <a:cs typeface="MS PGothic"/>
              </a:rPr>
              <a:t>the</a:t>
            </a:r>
            <a:r>
              <a:rPr sz="2600" spc="-15" dirty="0">
                <a:latin typeface="MS PGothic"/>
                <a:cs typeface="MS PGothic"/>
              </a:rPr>
              <a:t> </a:t>
            </a:r>
            <a:r>
              <a:rPr sz="2600" spc="-10" dirty="0">
                <a:latin typeface="MS PGothic"/>
                <a:cs typeface="MS PGothic"/>
              </a:rPr>
              <a:t>Motorcycle </a:t>
            </a:r>
            <a:r>
              <a:rPr sz="2600" dirty="0">
                <a:latin typeface="MS PGothic"/>
                <a:cs typeface="MS PGothic"/>
              </a:rPr>
              <a:t>Fuel</a:t>
            </a:r>
            <a:r>
              <a:rPr sz="2600" spc="-125" dirty="0">
                <a:latin typeface="MS PGothic"/>
                <a:cs typeface="MS PGothic"/>
              </a:rPr>
              <a:t> </a:t>
            </a:r>
            <a:r>
              <a:rPr sz="2600" dirty="0">
                <a:latin typeface="MS PGothic"/>
                <a:cs typeface="MS PGothic"/>
              </a:rPr>
              <a:t>Efficiency</a:t>
            </a:r>
            <a:r>
              <a:rPr sz="2600" spc="-85" dirty="0">
                <a:latin typeface="MS PGothic"/>
                <a:cs typeface="MS PGothic"/>
              </a:rPr>
              <a:t> </a:t>
            </a:r>
            <a:r>
              <a:rPr sz="2600" spc="50" dirty="0">
                <a:latin typeface="MS PGothic"/>
                <a:cs typeface="MS PGothic"/>
              </a:rPr>
              <a:t>and</a:t>
            </a:r>
            <a:r>
              <a:rPr sz="2600" spc="-114" dirty="0">
                <a:latin typeface="MS PGothic"/>
                <a:cs typeface="MS PGothic"/>
              </a:rPr>
              <a:t> </a:t>
            </a:r>
            <a:r>
              <a:rPr sz="2600" dirty="0">
                <a:latin typeface="MS PGothic"/>
                <a:cs typeface="MS PGothic"/>
              </a:rPr>
              <a:t>helped</a:t>
            </a:r>
            <a:r>
              <a:rPr sz="2600" spc="-145" dirty="0">
                <a:latin typeface="MS PGothic"/>
                <a:cs typeface="MS PGothic"/>
              </a:rPr>
              <a:t> </a:t>
            </a:r>
            <a:r>
              <a:rPr sz="2600" dirty="0">
                <a:latin typeface="MS PGothic"/>
                <a:cs typeface="MS PGothic"/>
              </a:rPr>
              <a:t>the</a:t>
            </a:r>
            <a:r>
              <a:rPr sz="2600" spc="-45" dirty="0">
                <a:latin typeface="MS PGothic"/>
                <a:cs typeface="MS PGothic"/>
              </a:rPr>
              <a:t> </a:t>
            </a:r>
            <a:r>
              <a:rPr sz="2600" dirty="0">
                <a:latin typeface="MS PGothic"/>
                <a:cs typeface="MS PGothic"/>
              </a:rPr>
              <a:t>Company</a:t>
            </a:r>
            <a:r>
              <a:rPr sz="2600" spc="-60" dirty="0">
                <a:latin typeface="MS PGothic"/>
                <a:cs typeface="MS PGothic"/>
              </a:rPr>
              <a:t> </a:t>
            </a:r>
            <a:r>
              <a:rPr sz="2600" dirty="0">
                <a:latin typeface="MS PGothic"/>
                <a:cs typeface="MS PGothic"/>
              </a:rPr>
              <a:t>grow</a:t>
            </a:r>
            <a:r>
              <a:rPr sz="2600" spc="-75" dirty="0">
                <a:latin typeface="MS PGothic"/>
                <a:cs typeface="MS PGothic"/>
              </a:rPr>
              <a:t> </a:t>
            </a:r>
            <a:r>
              <a:rPr sz="2600" dirty="0">
                <a:latin typeface="MS PGothic"/>
                <a:cs typeface="MS PGothic"/>
              </a:rPr>
              <a:t>at</a:t>
            </a:r>
            <a:r>
              <a:rPr sz="2600" spc="100" dirty="0">
                <a:latin typeface="MS PGothic"/>
                <a:cs typeface="MS PGothic"/>
              </a:rPr>
              <a:t> </a:t>
            </a:r>
            <a:r>
              <a:rPr sz="2600" dirty="0">
                <a:latin typeface="MS PGothic"/>
                <a:cs typeface="MS PGothic"/>
              </a:rPr>
              <a:t>a</a:t>
            </a:r>
            <a:r>
              <a:rPr sz="2600" spc="85" dirty="0">
                <a:latin typeface="MS PGothic"/>
                <a:cs typeface="MS PGothic"/>
              </a:rPr>
              <a:t> </a:t>
            </a:r>
            <a:r>
              <a:rPr sz="2600" spc="35" dirty="0">
                <a:latin typeface="MS PGothic"/>
                <a:cs typeface="MS PGothic"/>
              </a:rPr>
              <a:t>Double- </a:t>
            </a:r>
            <a:r>
              <a:rPr sz="2600" dirty="0">
                <a:latin typeface="MS PGothic"/>
                <a:cs typeface="MS PGothic"/>
              </a:rPr>
              <a:t>Digit</a:t>
            </a:r>
            <a:r>
              <a:rPr sz="2600" spc="-70" dirty="0">
                <a:latin typeface="MS PGothic"/>
                <a:cs typeface="MS PGothic"/>
              </a:rPr>
              <a:t> </a:t>
            </a:r>
            <a:r>
              <a:rPr sz="2600" dirty="0">
                <a:latin typeface="MS PGothic"/>
                <a:cs typeface="MS PGothic"/>
              </a:rPr>
              <a:t>pace</a:t>
            </a:r>
            <a:r>
              <a:rPr sz="2600" spc="-35" dirty="0">
                <a:latin typeface="MS PGothic"/>
                <a:cs typeface="MS PGothic"/>
              </a:rPr>
              <a:t> </a:t>
            </a:r>
            <a:r>
              <a:rPr sz="2600" dirty="0">
                <a:latin typeface="MS PGothic"/>
                <a:cs typeface="MS PGothic"/>
              </a:rPr>
              <a:t>since</a:t>
            </a:r>
            <a:r>
              <a:rPr sz="2600" spc="-95" dirty="0">
                <a:latin typeface="MS PGothic"/>
                <a:cs typeface="MS PGothic"/>
              </a:rPr>
              <a:t> </a:t>
            </a:r>
            <a:r>
              <a:rPr sz="2600" dirty="0">
                <a:latin typeface="MS PGothic"/>
                <a:cs typeface="MS PGothic"/>
              </a:rPr>
              <a:t>its</a:t>
            </a:r>
            <a:r>
              <a:rPr sz="2600" spc="155" dirty="0">
                <a:latin typeface="MS PGothic"/>
                <a:cs typeface="MS PGothic"/>
              </a:rPr>
              <a:t> </a:t>
            </a:r>
            <a:r>
              <a:rPr sz="2600" spc="-10" dirty="0">
                <a:latin typeface="MS PGothic"/>
                <a:cs typeface="MS PGothic"/>
              </a:rPr>
              <a:t>Inception.</a:t>
            </a:r>
            <a:endParaRPr sz="2600">
              <a:latin typeface="MS PGothic"/>
              <a:cs typeface="MS PGothic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 MT"/>
              <a:buChar char="•"/>
            </a:pPr>
            <a:endParaRPr sz="1950">
              <a:latin typeface="MS PGothic"/>
              <a:cs typeface="MS PGothic"/>
            </a:endParaRPr>
          </a:p>
          <a:p>
            <a:pPr marL="468630" marR="168275" indent="-456565" algn="just">
              <a:lnSpc>
                <a:spcPct val="100800"/>
              </a:lnSpc>
              <a:buFont typeface="Arial MT"/>
              <a:buChar char="•"/>
              <a:tabLst>
                <a:tab pos="469900" algn="l"/>
              </a:tabLst>
            </a:pPr>
            <a:r>
              <a:rPr sz="2600" dirty="0">
                <a:latin typeface="MS PGothic"/>
                <a:cs typeface="MS PGothic"/>
              </a:rPr>
              <a:t>The</a:t>
            </a:r>
            <a:r>
              <a:rPr sz="2600" spc="-90" dirty="0">
                <a:latin typeface="MS PGothic"/>
                <a:cs typeface="MS PGothic"/>
              </a:rPr>
              <a:t> </a:t>
            </a:r>
            <a:r>
              <a:rPr sz="2600" dirty="0">
                <a:latin typeface="MS PGothic"/>
                <a:cs typeface="MS PGothic"/>
              </a:rPr>
              <a:t>Mileage</a:t>
            </a:r>
            <a:r>
              <a:rPr sz="2600" spc="40" dirty="0">
                <a:latin typeface="MS PGothic"/>
                <a:cs typeface="MS PGothic"/>
              </a:rPr>
              <a:t> </a:t>
            </a:r>
            <a:r>
              <a:rPr sz="2600" dirty="0">
                <a:latin typeface="MS PGothic"/>
                <a:cs typeface="MS PGothic"/>
              </a:rPr>
              <a:t>and</a:t>
            </a:r>
            <a:r>
              <a:rPr sz="2600" spc="-60" dirty="0">
                <a:latin typeface="MS PGothic"/>
                <a:cs typeface="MS PGothic"/>
              </a:rPr>
              <a:t> </a:t>
            </a:r>
            <a:r>
              <a:rPr sz="2600" dirty="0">
                <a:latin typeface="MS PGothic"/>
                <a:cs typeface="MS PGothic"/>
              </a:rPr>
              <a:t>Fuel</a:t>
            </a:r>
            <a:r>
              <a:rPr sz="2600" spc="-80" dirty="0">
                <a:latin typeface="MS PGothic"/>
                <a:cs typeface="MS PGothic"/>
              </a:rPr>
              <a:t> </a:t>
            </a:r>
            <a:r>
              <a:rPr sz="2600" dirty="0">
                <a:latin typeface="MS PGothic"/>
                <a:cs typeface="MS PGothic"/>
              </a:rPr>
              <a:t>Evaluation</a:t>
            </a:r>
            <a:r>
              <a:rPr sz="2600" spc="35" dirty="0">
                <a:latin typeface="MS PGothic"/>
                <a:cs typeface="MS PGothic"/>
              </a:rPr>
              <a:t> </a:t>
            </a:r>
            <a:r>
              <a:rPr sz="2600" dirty="0">
                <a:latin typeface="MS PGothic"/>
                <a:cs typeface="MS PGothic"/>
              </a:rPr>
              <a:t>of</a:t>
            </a:r>
            <a:r>
              <a:rPr sz="2600" spc="10" dirty="0">
                <a:latin typeface="MS PGothic"/>
                <a:cs typeface="MS PGothic"/>
              </a:rPr>
              <a:t> </a:t>
            </a:r>
            <a:r>
              <a:rPr sz="2600" dirty="0">
                <a:latin typeface="MS PGothic"/>
                <a:cs typeface="MS PGothic"/>
              </a:rPr>
              <a:t>each</a:t>
            </a:r>
            <a:r>
              <a:rPr sz="2600" spc="-110" dirty="0">
                <a:latin typeface="MS PGothic"/>
                <a:cs typeface="MS PGothic"/>
              </a:rPr>
              <a:t> </a:t>
            </a:r>
            <a:r>
              <a:rPr sz="2600" dirty="0">
                <a:latin typeface="MS PGothic"/>
                <a:cs typeface="MS PGothic"/>
              </a:rPr>
              <a:t>Vehicle</a:t>
            </a:r>
            <a:r>
              <a:rPr sz="2600" spc="50" dirty="0">
                <a:latin typeface="MS PGothic"/>
                <a:cs typeface="MS PGothic"/>
              </a:rPr>
              <a:t> </a:t>
            </a:r>
            <a:r>
              <a:rPr sz="2600" spc="-10" dirty="0">
                <a:latin typeface="MS PGothic"/>
                <a:cs typeface="MS PGothic"/>
              </a:rPr>
              <a:t>Produced 	</a:t>
            </a:r>
            <a:r>
              <a:rPr sz="2600" dirty="0">
                <a:latin typeface="MS PGothic"/>
                <a:cs typeface="MS PGothic"/>
              </a:rPr>
              <a:t>were</a:t>
            </a:r>
            <a:r>
              <a:rPr sz="2600" spc="-105" dirty="0">
                <a:latin typeface="MS PGothic"/>
                <a:cs typeface="MS PGothic"/>
              </a:rPr>
              <a:t> </a:t>
            </a:r>
            <a:r>
              <a:rPr sz="2600" dirty="0">
                <a:latin typeface="MS PGothic"/>
                <a:cs typeface="MS PGothic"/>
              </a:rPr>
              <a:t>following</a:t>
            </a:r>
            <a:r>
              <a:rPr sz="2600" spc="-65" dirty="0">
                <a:latin typeface="MS PGothic"/>
                <a:cs typeface="MS PGothic"/>
              </a:rPr>
              <a:t> </a:t>
            </a:r>
            <a:r>
              <a:rPr sz="2600" dirty="0">
                <a:latin typeface="MS PGothic"/>
                <a:cs typeface="MS PGothic"/>
              </a:rPr>
              <a:t>the</a:t>
            </a:r>
            <a:r>
              <a:rPr sz="2600" spc="-15" dirty="0">
                <a:latin typeface="MS PGothic"/>
                <a:cs typeface="MS PGothic"/>
              </a:rPr>
              <a:t> </a:t>
            </a:r>
            <a:r>
              <a:rPr sz="2600" dirty="0">
                <a:latin typeface="MS PGothic"/>
                <a:cs typeface="MS PGothic"/>
              </a:rPr>
              <a:t>Slogan</a:t>
            </a:r>
            <a:r>
              <a:rPr sz="2600" spc="-65" dirty="0">
                <a:latin typeface="MS PGothic"/>
                <a:cs typeface="MS PGothic"/>
              </a:rPr>
              <a:t> </a:t>
            </a:r>
            <a:r>
              <a:rPr sz="2600" dirty="0">
                <a:latin typeface="MS PGothic"/>
                <a:cs typeface="MS PGothic"/>
              </a:rPr>
              <a:t>made</a:t>
            </a:r>
            <a:r>
              <a:rPr sz="2600" spc="50" dirty="0">
                <a:latin typeface="MS PGothic"/>
                <a:cs typeface="MS PGothic"/>
              </a:rPr>
              <a:t> </a:t>
            </a:r>
            <a:r>
              <a:rPr sz="2600" dirty="0">
                <a:latin typeface="MS PGothic"/>
                <a:cs typeface="MS PGothic"/>
              </a:rPr>
              <a:t>by</a:t>
            </a:r>
            <a:r>
              <a:rPr sz="2600" spc="114" dirty="0">
                <a:latin typeface="MS PGothic"/>
                <a:cs typeface="MS PGothic"/>
              </a:rPr>
              <a:t> </a:t>
            </a:r>
            <a:r>
              <a:rPr sz="2600" dirty="0">
                <a:latin typeface="MS PGothic"/>
                <a:cs typeface="MS PGothic"/>
              </a:rPr>
              <a:t>the</a:t>
            </a:r>
            <a:r>
              <a:rPr sz="2600" spc="-15" dirty="0">
                <a:latin typeface="MS PGothic"/>
                <a:cs typeface="MS PGothic"/>
              </a:rPr>
              <a:t> </a:t>
            </a:r>
            <a:r>
              <a:rPr sz="2600" dirty="0">
                <a:latin typeface="MS PGothic"/>
                <a:cs typeface="MS PGothic"/>
              </a:rPr>
              <a:t>Company</a:t>
            </a:r>
            <a:r>
              <a:rPr sz="2600" spc="-80" dirty="0">
                <a:latin typeface="MS PGothic"/>
                <a:cs typeface="MS PGothic"/>
              </a:rPr>
              <a:t> </a:t>
            </a:r>
            <a:r>
              <a:rPr sz="2600" spc="-10" dirty="0">
                <a:latin typeface="MS PGothic"/>
                <a:cs typeface="MS PGothic"/>
              </a:rPr>
              <a:t>Chairman</a:t>
            </a:r>
            <a:endParaRPr sz="2600">
              <a:latin typeface="MS PGothic"/>
              <a:cs typeface="MS PGothic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5564" rIns="0" bIns="0" rtlCol="0">
            <a:spAutoFit/>
          </a:bodyPr>
          <a:lstStyle/>
          <a:p>
            <a:pPr marL="487680">
              <a:lnSpc>
                <a:spcPct val="100000"/>
              </a:lnSpc>
              <a:spcBef>
                <a:spcPts val="115"/>
              </a:spcBef>
            </a:pPr>
            <a:r>
              <a:rPr dirty="0">
                <a:latin typeface="Calibri"/>
                <a:cs typeface="Calibri"/>
              </a:rPr>
              <a:t>Competitor</a:t>
            </a:r>
            <a:r>
              <a:rPr spc="-8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Analysis</a:t>
            </a:r>
            <a:r>
              <a:rPr spc="-22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of</a:t>
            </a:r>
            <a:r>
              <a:rPr spc="-1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Hero</a:t>
            </a:r>
            <a:r>
              <a:rPr spc="-7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MotoCorp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spc="-25" dirty="0">
                <a:latin typeface="Calibri"/>
                <a:cs typeface="Calibri"/>
              </a:rPr>
              <a:t>Ltd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2521" y="934923"/>
            <a:ext cx="8604250" cy="5791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750" u="sng" spc="55" dirty="0">
                <a:solidFill>
                  <a:srgbClr val="7D5F00"/>
                </a:solidFill>
                <a:uFill>
                  <a:solidFill>
                    <a:srgbClr val="7D5F00"/>
                  </a:solidFill>
                </a:uFill>
                <a:latin typeface="MS PGothic"/>
                <a:cs typeface="MS PGothic"/>
              </a:rPr>
              <a:t>About</a:t>
            </a:r>
            <a:r>
              <a:rPr sz="2750" spc="-75" dirty="0">
                <a:solidFill>
                  <a:srgbClr val="7D5F00"/>
                </a:solidFill>
                <a:latin typeface="MS PGothic"/>
                <a:cs typeface="MS PGothic"/>
              </a:rPr>
              <a:t> </a:t>
            </a:r>
            <a:r>
              <a:rPr sz="2750" u="sng" dirty="0">
                <a:solidFill>
                  <a:srgbClr val="7D5F00"/>
                </a:solidFill>
                <a:uFill>
                  <a:solidFill>
                    <a:srgbClr val="7D5F00"/>
                  </a:solidFill>
                </a:uFill>
                <a:latin typeface="MS PGothic"/>
                <a:cs typeface="MS PGothic"/>
              </a:rPr>
              <a:t>the</a:t>
            </a:r>
            <a:r>
              <a:rPr sz="2750" spc="100" dirty="0">
                <a:solidFill>
                  <a:srgbClr val="7D5F00"/>
                </a:solidFill>
                <a:latin typeface="MS PGothic"/>
                <a:cs typeface="MS PGothic"/>
              </a:rPr>
              <a:t> </a:t>
            </a:r>
            <a:r>
              <a:rPr sz="2750" u="sng" spc="55" dirty="0">
                <a:solidFill>
                  <a:srgbClr val="7D5F00"/>
                </a:solidFill>
                <a:uFill>
                  <a:solidFill>
                    <a:srgbClr val="7D5F00"/>
                  </a:solidFill>
                </a:uFill>
                <a:latin typeface="MS PGothic"/>
                <a:cs typeface="MS PGothic"/>
              </a:rPr>
              <a:t>Other</a:t>
            </a:r>
            <a:r>
              <a:rPr sz="2750" spc="-45" dirty="0">
                <a:solidFill>
                  <a:srgbClr val="7D5F00"/>
                </a:solidFill>
                <a:latin typeface="MS PGothic"/>
                <a:cs typeface="MS PGothic"/>
              </a:rPr>
              <a:t> </a:t>
            </a:r>
            <a:r>
              <a:rPr sz="2750" u="sng" dirty="0">
                <a:solidFill>
                  <a:srgbClr val="7D5F00"/>
                </a:solidFill>
                <a:uFill>
                  <a:solidFill>
                    <a:srgbClr val="7D5F00"/>
                  </a:solidFill>
                </a:uFill>
                <a:latin typeface="MS PGothic"/>
                <a:cs typeface="MS PGothic"/>
              </a:rPr>
              <a:t>Competitors</a:t>
            </a:r>
            <a:r>
              <a:rPr sz="2750" spc="10" dirty="0">
                <a:solidFill>
                  <a:srgbClr val="7D5F00"/>
                </a:solidFill>
                <a:latin typeface="MS PGothic"/>
                <a:cs typeface="MS PGothic"/>
              </a:rPr>
              <a:t> </a:t>
            </a:r>
            <a:r>
              <a:rPr sz="2750" u="sng" dirty="0">
                <a:solidFill>
                  <a:srgbClr val="7D5F00"/>
                </a:solidFill>
                <a:uFill>
                  <a:solidFill>
                    <a:srgbClr val="7D5F00"/>
                  </a:solidFill>
                </a:uFill>
                <a:latin typeface="MS PGothic"/>
                <a:cs typeface="MS PGothic"/>
              </a:rPr>
              <a:t>With</a:t>
            </a:r>
            <a:r>
              <a:rPr sz="2750" spc="75" dirty="0">
                <a:solidFill>
                  <a:srgbClr val="7D5F00"/>
                </a:solidFill>
                <a:latin typeface="MS PGothic"/>
                <a:cs typeface="MS PGothic"/>
              </a:rPr>
              <a:t> </a:t>
            </a:r>
            <a:r>
              <a:rPr sz="2750" u="sng" spc="70" dirty="0">
                <a:solidFill>
                  <a:srgbClr val="7D5F00"/>
                </a:solidFill>
                <a:uFill>
                  <a:solidFill>
                    <a:srgbClr val="7D5F00"/>
                  </a:solidFill>
                </a:uFill>
                <a:latin typeface="MS PGothic"/>
                <a:cs typeface="MS PGothic"/>
              </a:rPr>
              <a:t>Hero</a:t>
            </a:r>
            <a:r>
              <a:rPr sz="2750" spc="15" dirty="0">
                <a:solidFill>
                  <a:srgbClr val="7D5F00"/>
                </a:solidFill>
                <a:latin typeface="MS PGothic"/>
                <a:cs typeface="MS PGothic"/>
              </a:rPr>
              <a:t> </a:t>
            </a:r>
            <a:r>
              <a:rPr sz="2750" u="sng" spc="45" dirty="0">
                <a:solidFill>
                  <a:srgbClr val="7D5F00"/>
                </a:solidFill>
                <a:uFill>
                  <a:solidFill>
                    <a:srgbClr val="7D5F00"/>
                  </a:solidFill>
                </a:uFill>
                <a:latin typeface="MS PGothic"/>
                <a:cs typeface="MS PGothic"/>
              </a:rPr>
              <a:t>MotoCorp</a:t>
            </a:r>
            <a:r>
              <a:rPr sz="2750" spc="-105" dirty="0">
                <a:solidFill>
                  <a:srgbClr val="7D5F00"/>
                </a:solidFill>
                <a:latin typeface="MS PGothic"/>
                <a:cs typeface="MS PGothic"/>
              </a:rPr>
              <a:t> </a:t>
            </a:r>
            <a:r>
              <a:rPr sz="2750" u="sng" dirty="0">
                <a:solidFill>
                  <a:srgbClr val="7D5F00"/>
                </a:solidFill>
                <a:uFill>
                  <a:solidFill>
                    <a:srgbClr val="7D5F00"/>
                  </a:solidFill>
                </a:uFill>
                <a:latin typeface="MS PGothic"/>
                <a:cs typeface="MS PGothic"/>
              </a:rPr>
              <a:t>Ltd</a:t>
            </a:r>
            <a:r>
              <a:rPr sz="2750" spc="114" dirty="0">
                <a:solidFill>
                  <a:srgbClr val="7D5F00"/>
                </a:solidFill>
                <a:latin typeface="MS PGothic"/>
                <a:cs typeface="MS PGothic"/>
              </a:rPr>
              <a:t> </a:t>
            </a:r>
            <a:r>
              <a:rPr sz="3200" spc="-25" dirty="0">
                <a:solidFill>
                  <a:srgbClr val="7D5F00"/>
                </a:solidFill>
                <a:latin typeface="MS PGothic"/>
                <a:cs typeface="MS PGothic"/>
              </a:rPr>
              <a:t>:-</a:t>
            </a:r>
            <a:endParaRPr sz="3200">
              <a:latin typeface="MS PGothic"/>
              <a:cs typeface="MS PGothic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300">
              <a:latin typeface="MS PGothic"/>
              <a:cs typeface="MS PGothic"/>
            </a:endParaRPr>
          </a:p>
          <a:p>
            <a:pPr marL="12700" marR="609600">
              <a:lnSpc>
                <a:spcPct val="102499"/>
              </a:lnSpc>
            </a:pPr>
            <a:r>
              <a:rPr sz="3200" dirty="0">
                <a:latin typeface="MS PGothic"/>
                <a:cs typeface="MS PGothic"/>
              </a:rPr>
              <a:t>Hero</a:t>
            </a:r>
            <a:r>
              <a:rPr sz="3200" spc="-35" dirty="0">
                <a:latin typeface="MS PGothic"/>
                <a:cs typeface="MS PGothic"/>
              </a:rPr>
              <a:t> </a:t>
            </a:r>
            <a:r>
              <a:rPr sz="3200" dirty="0">
                <a:latin typeface="MS PGothic"/>
                <a:cs typeface="MS PGothic"/>
              </a:rPr>
              <a:t>MotoCorp</a:t>
            </a:r>
            <a:r>
              <a:rPr sz="3200" spc="-75" dirty="0">
                <a:latin typeface="MS PGothic"/>
                <a:cs typeface="MS PGothic"/>
              </a:rPr>
              <a:t> </a:t>
            </a:r>
            <a:r>
              <a:rPr sz="3200" dirty="0">
                <a:latin typeface="MS PGothic"/>
                <a:cs typeface="MS PGothic"/>
              </a:rPr>
              <a:t>Has</a:t>
            </a:r>
            <a:r>
              <a:rPr sz="3200" spc="55" dirty="0">
                <a:latin typeface="MS PGothic"/>
                <a:cs typeface="MS PGothic"/>
              </a:rPr>
              <a:t> </a:t>
            </a:r>
            <a:r>
              <a:rPr sz="3200" dirty="0">
                <a:latin typeface="MS PGothic"/>
                <a:cs typeface="MS PGothic"/>
              </a:rPr>
              <a:t>Many</a:t>
            </a:r>
            <a:r>
              <a:rPr sz="3200" spc="-30" dirty="0">
                <a:latin typeface="MS PGothic"/>
                <a:cs typeface="MS PGothic"/>
              </a:rPr>
              <a:t> </a:t>
            </a:r>
            <a:r>
              <a:rPr sz="3200" dirty="0">
                <a:latin typeface="MS PGothic"/>
                <a:cs typeface="MS PGothic"/>
              </a:rPr>
              <a:t>Competitors</a:t>
            </a:r>
            <a:r>
              <a:rPr sz="3200" spc="-60" dirty="0">
                <a:latin typeface="MS PGothic"/>
                <a:cs typeface="MS PGothic"/>
              </a:rPr>
              <a:t> </a:t>
            </a:r>
            <a:r>
              <a:rPr sz="3200" spc="-10" dirty="0">
                <a:latin typeface="MS PGothic"/>
                <a:cs typeface="MS PGothic"/>
              </a:rPr>
              <a:t>Across </a:t>
            </a:r>
            <a:r>
              <a:rPr sz="3200" dirty="0">
                <a:latin typeface="MS PGothic"/>
                <a:cs typeface="MS PGothic"/>
              </a:rPr>
              <a:t>India</a:t>
            </a:r>
            <a:r>
              <a:rPr sz="3200" spc="-185" dirty="0">
                <a:latin typeface="MS PGothic"/>
                <a:cs typeface="MS PGothic"/>
              </a:rPr>
              <a:t> </a:t>
            </a:r>
            <a:r>
              <a:rPr sz="3200" spc="50" dirty="0">
                <a:latin typeface="MS PGothic"/>
                <a:cs typeface="MS PGothic"/>
              </a:rPr>
              <a:t>they</a:t>
            </a:r>
            <a:r>
              <a:rPr sz="3200" spc="-105" dirty="0">
                <a:latin typeface="MS PGothic"/>
                <a:cs typeface="MS PGothic"/>
              </a:rPr>
              <a:t> </a:t>
            </a:r>
            <a:r>
              <a:rPr sz="3200" dirty="0">
                <a:latin typeface="MS PGothic"/>
                <a:cs typeface="MS PGothic"/>
              </a:rPr>
              <a:t>are as</a:t>
            </a:r>
            <a:r>
              <a:rPr sz="3200" spc="140" dirty="0">
                <a:latin typeface="MS PGothic"/>
                <a:cs typeface="MS PGothic"/>
              </a:rPr>
              <a:t> </a:t>
            </a:r>
            <a:r>
              <a:rPr sz="3200" dirty="0">
                <a:latin typeface="MS PGothic"/>
                <a:cs typeface="MS PGothic"/>
              </a:rPr>
              <a:t>follows</a:t>
            </a:r>
            <a:r>
              <a:rPr sz="3200" spc="-130" dirty="0">
                <a:latin typeface="MS PGothic"/>
                <a:cs typeface="MS PGothic"/>
              </a:rPr>
              <a:t> </a:t>
            </a:r>
            <a:r>
              <a:rPr sz="3200" spc="-50" dirty="0">
                <a:latin typeface="MS PGothic"/>
                <a:cs typeface="MS PGothic"/>
              </a:rPr>
              <a:t>:</a:t>
            </a:r>
            <a:endParaRPr sz="3200">
              <a:latin typeface="MS PGothic"/>
              <a:cs typeface="MS PGothic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050">
              <a:latin typeface="MS PGothic"/>
              <a:cs typeface="MS PGothic"/>
            </a:endParaRPr>
          </a:p>
          <a:p>
            <a:pPr marL="469900" indent="-457200">
              <a:lnSpc>
                <a:spcPts val="3815"/>
              </a:lnSpc>
              <a:buFont typeface="Arial MT"/>
              <a:buChar char="•"/>
              <a:tabLst>
                <a:tab pos="469900" algn="l"/>
              </a:tabLst>
            </a:pPr>
            <a:r>
              <a:rPr sz="3200" dirty="0">
                <a:latin typeface="MS PGothic"/>
                <a:cs typeface="MS PGothic"/>
              </a:rPr>
              <a:t>Jawa</a:t>
            </a:r>
            <a:r>
              <a:rPr sz="3200" spc="-80" dirty="0">
                <a:latin typeface="MS PGothic"/>
                <a:cs typeface="MS PGothic"/>
              </a:rPr>
              <a:t> </a:t>
            </a:r>
            <a:r>
              <a:rPr sz="3200" spc="-10" dirty="0">
                <a:latin typeface="MS PGothic"/>
                <a:cs typeface="MS PGothic"/>
              </a:rPr>
              <a:t>Motorcycles</a:t>
            </a:r>
            <a:endParaRPr sz="3200">
              <a:latin typeface="MS PGothic"/>
              <a:cs typeface="MS PGothic"/>
            </a:endParaRPr>
          </a:p>
          <a:p>
            <a:pPr marL="469900" indent="-457200">
              <a:lnSpc>
                <a:spcPts val="3795"/>
              </a:lnSpc>
              <a:buFont typeface="Arial MT"/>
              <a:buChar char="•"/>
              <a:tabLst>
                <a:tab pos="469900" algn="l"/>
              </a:tabLst>
            </a:pPr>
            <a:r>
              <a:rPr sz="3200" dirty="0">
                <a:latin typeface="MS PGothic"/>
                <a:cs typeface="MS PGothic"/>
              </a:rPr>
              <a:t>Honda</a:t>
            </a:r>
            <a:r>
              <a:rPr sz="3200" spc="-20" dirty="0">
                <a:latin typeface="MS PGothic"/>
                <a:cs typeface="MS PGothic"/>
              </a:rPr>
              <a:t> </a:t>
            </a:r>
            <a:r>
              <a:rPr sz="3200" dirty="0">
                <a:latin typeface="MS PGothic"/>
                <a:cs typeface="MS PGothic"/>
              </a:rPr>
              <a:t>Motorcycle and</a:t>
            </a:r>
            <a:r>
              <a:rPr sz="3200" spc="35" dirty="0">
                <a:latin typeface="MS PGothic"/>
                <a:cs typeface="MS PGothic"/>
              </a:rPr>
              <a:t> </a:t>
            </a:r>
            <a:r>
              <a:rPr sz="3200" dirty="0">
                <a:latin typeface="MS PGothic"/>
                <a:cs typeface="MS PGothic"/>
              </a:rPr>
              <a:t>Scooter</a:t>
            </a:r>
            <a:r>
              <a:rPr sz="3200" spc="-105" dirty="0">
                <a:latin typeface="MS PGothic"/>
                <a:cs typeface="MS PGothic"/>
              </a:rPr>
              <a:t> </a:t>
            </a:r>
            <a:r>
              <a:rPr sz="3200" spc="-10" dirty="0">
                <a:latin typeface="MS PGothic"/>
                <a:cs typeface="MS PGothic"/>
              </a:rPr>
              <a:t>India</a:t>
            </a:r>
            <a:endParaRPr sz="3200">
              <a:latin typeface="MS PGothic"/>
              <a:cs typeface="MS PGothic"/>
            </a:endParaRPr>
          </a:p>
          <a:p>
            <a:pPr marL="469900" indent="-457200">
              <a:lnSpc>
                <a:spcPts val="3815"/>
              </a:lnSpc>
              <a:buFont typeface="Arial MT"/>
              <a:buChar char="•"/>
              <a:tabLst>
                <a:tab pos="469900" algn="l"/>
              </a:tabLst>
            </a:pPr>
            <a:r>
              <a:rPr sz="3200" dirty="0">
                <a:latin typeface="MS PGothic"/>
                <a:cs typeface="MS PGothic"/>
              </a:rPr>
              <a:t>TVS</a:t>
            </a:r>
            <a:r>
              <a:rPr sz="3200" spc="-20" dirty="0">
                <a:latin typeface="MS PGothic"/>
                <a:cs typeface="MS PGothic"/>
              </a:rPr>
              <a:t> </a:t>
            </a:r>
            <a:r>
              <a:rPr sz="3200" dirty="0">
                <a:latin typeface="MS PGothic"/>
                <a:cs typeface="MS PGothic"/>
              </a:rPr>
              <a:t>Motor</a:t>
            </a:r>
            <a:r>
              <a:rPr sz="3200" spc="-95" dirty="0">
                <a:latin typeface="MS PGothic"/>
                <a:cs typeface="MS PGothic"/>
              </a:rPr>
              <a:t> </a:t>
            </a:r>
            <a:r>
              <a:rPr sz="3200" spc="-10" dirty="0">
                <a:latin typeface="MS PGothic"/>
                <a:cs typeface="MS PGothic"/>
              </a:rPr>
              <a:t>Company</a:t>
            </a:r>
            <a:endParaRPr sz="3200">
              <a:latin typeface="MS PGothic"/>
              <a:cs typeface="MS PGothic"/>
            </a:endParaRPr>
          </a:p>
          <a:p>
            <a:pPr marL="469900" indent="-457200">
              <a:lnSpc>
                <a:spcPts val="3815"/>
              </a:lnSpc>
              <a:spcBef>
                <a:spcPts val="75"/>
              </a:spcBef>
              <a:buFont typeface="Arial MT"/>
              <a:buChar char="•"/>
              <a:tabLst>
                <a:tab pos="469900" algn="l"/>
              </a:tabLst>
            </a:pPr>
            <a:r>
              <a:rPr sz="3200" dirty="0">
                <a:latin typeface="MS PGothic"/>
                <a:cs typeface="MS PGothic"/>
              </a:rPr>
              <a:t>Mahindra</a:t>
            </a:r>
            <a:r>
              <a:rPr sz="3200" spc="-120" dirty="0">
                <a:latin typeface="MS PGothic"/>
                <a:cs typeface="MS PGothic"/>
              </a:rPr>
              <a:t> </a:t>
            </a:r>
            <a:r>
              <a:rPr sz="3200" dirty="0">
                <a:latin typeface="MS PGothic"/>
                <a:cs typeface="MS PGothic"/>
              </a:rPr>
              <a:t>Two</a:t>
            </a:r>
            <a:r>
              <a:rPr sz="3200" spc="100" dirty="0">
                <a:latin typeface="MS PGothic"/>
                <a:cs typeface="MS PGothic"/>
              </a:rPr>
              <a:t> </a:t>
            </a:r>
            <a:r>
              <a:rPr sz="3200" spc="-10" dirty="0">
                <a:latin typeface="MS PGothic"/>
                <a:cs typeface="MS PGothic"/>
              </a:rPr>
              <a:t>Wheelers</a:t>
            </a:r>
            <a:endParaRPr sz="3200">
              <a:latin typeface="MS PGothic"/>
              <a:cs typeface="MS PGothic"/>
            </a:endParaRPr>
          </a:p>
          <a:p>
            <a:pPr marL="469900" indent="-457200">
              <a:lnSpc>
                <a:spcPts val="3804"/>
              </a:lnSpc>
              <a:buFont typeface="Arial MT"/>
              <a:buChar char="•"/>
              <a:tabLst>
                <a:tab pos="469900" algn="l"/>
              </a:tabLst>
            </a:pPr>
            <a:r>
              <a:rPr sz="3200" dirty="0">
                <a:latin typeface="MS PGothic"/>
                <a:cs typeface="MS PGothic"/>
              </a:rPr>
              <a:t>Ampere</a:t>
            </a:r>
            <a:r>
              <a:rPr sz="3200" spc="-65" dirty="0">
                <a:latin typeface="MS PGothic"/>
                <a:cs typeface="MS PGothic"/>
              </a:rPr>
              <a:t> </a:t>
            </a:r>
            <a:r>
              <a:rPr sz="3200" dirty="0">
                <a:latin typeface="MS PGothic"/>
                <a:cs typeface="MS PGothic"/>
              </a:rPr>
              <a:t>Vehicles</a:t>
            </a:r>
            <a:r>
              <a:rPr sz="3200" spc="-120" dirty="0">
                <a:latin typeface="MS PGothic"/>
                <a:cs typeface="MS PGothic"/>
              </a:rPr>
              <a:t> </a:t>
            </a:r>
            <a:r>
              <a:rPr sz="3200" dirty="0">
                <a:latin typeface="MS PGothic"/>
                <a:cs typeface="MS PGothic"/>
              </a:rPr>
              <a:t>and</a:t>
            </a:r>
            <a:r>
              <a:rPr sz="3200" spc="-15" dirty="0">
                <a:latin typeface="MS PGothic"/>
                <a:cs typeface="MS PGothic"/>
              </a:rPr>
              <a:t> </a:t>
            </a:r>
            <a:r>
              <a:rPr sz="3200" dirty="0">
                <a:latin typeface="MS PGothic"/>
                <a:cs typeface="MS PGothic"/>
              </a:rPr>
              <a:t>Ola</a:t>
            </a:r>
            <a:r>
              <a:rPr sz="3200" spc="35" dirty="0">
                <a:latin typeface="MS PGothic"/>
                <a:cs typeface="MS PGothic"/>
              </a:rPr>
              <a:t> </a:t>
            </a:r>
            <a:r>
              <a:rPr sz="3200" spc="-10" dirty="0">
                <a:latin typeface="MS PGothic"/>
                <a:cs typeface="MS PGothic"/>
              </a:rPr>
              <a:t>Electric</a:t>
            </a:r>
            <a:endParaRPr sz="3200">
              <a:latin typeface="MS PGothic"/>
              <a:cs typeface="MS PGothic"/>
            </a:endParaRPr>
          </a:p>
          <a:p>
            <a:pPr marL="469900" indent="-457200">
              <a:lnSpc>
                <a:spcPts val="3804"/>
              </a:lnSpc>
              <a:buFont typeface="Arial MT"/>
              <a:buChar char="•"/>
              <a:tabLst>
                <a:tab pos="469900" algn="l"/>
              </a:tabLst>
            </a:pPr>
            <a:r>
              <a:rPr sz="3200" dirty="0">
                <a:latin typeface="MS PGothic"/>
                <a:cs typeface="MS PGothic"/>
              </a:rPr>
              <a:t>Bajaj</a:t>
            </a:r>
            <a:r>
              <a:rPr sz="3200" spc="-80" dirty="0">
                <a:latin typeface="MS PGothic"/>
                <a:cs typeface="MS PGothic"/>
              </a:rPr>
              <a:t> </a:t>
            </a:r>
            <a:r>
              <a:rPr sz="3200" spc="-20" dirty="0">
                <a:latin typeface="MS PGothic"/>
                <a:cs typeface="MS PGothic"/>
              </a:rPr>
              <a:t>Auto</a:t>
            </a:r>
            <a:endParaRPr sz="3200">
              <a:latin typeface="MS PGothic"/>
              <a:cs typeface="MS PGothic"/>
            </a:endParaRPr>
          </a:p>
          <a:p>
            <a:pPr marL="469900" indent="-457200">
              <a:lnSpc>
                <a:spcPts val="3815"/>
              </a:lnSpc>
              <a:buFont typeface="Arial MT"/>
              <a:buChar char="•"/>
              <a:tabLst>
                <a:tab pos="469900" algn="l"/>
              </a:tabLst>
            </a:pPr>
            <a:r>
              <a:rPr sz="3200" dirty="0">
                <a:latin typeface="MS PGothic"/>
                <a:cs typeface="MS PGothic"/>
              </a:rPr>
              <a:t>Royal</a:t>
            </a:r>
            <a:r>
              <a:rPr sz="3200" spc="-20" dirty="0">
                <a:latin typeface="MS PGothic"/>
                <a:cs typeface="MS PGothic"/>
              </a:rPr>
              <a:t> </a:t>
            </a:r>
            <a:r>
              <a:rPr sz="3200" spc="-10" dirty="0">
                <a:latin typeface="MS PGothic"/>
                <a:cs typeface="MS PGothic"/>
              </a:rPr>
              <a:t>Enfield</a:t>
            </a:r>
            <a:endParaRPr sz="3200">
              <a:latin typeface="MS PGothic"/>
              <a:cs typeface="MS PGothic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2516" rIns="0" bIns="0" rtlCol="0">
            <a:spAutoFit/>
          </a:bodyPr>
          <a:lstStyle/>
          <a:p>
            <a:pPr marL="2605405">
              <a:lnSpc>
                <a:spcPct val="100000"/>
              </a:lnSpc>
              <a:spcBef>
                <a:spcPts val="115"/>
              </a:spcBef>
            </a:pPr>
            <a:r>
              <a:rPr dirty="0"/>
              <a:t>Target</a:t>
            </a:r>
            <a:r>
              <a:rPr spc="-110" dirty="0"/>
              <a:t> </a:t>
            </a:r>
            <a:r>
              <a:rPr spc="-10" dirty="0"/>
              <a:t>Audience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0329" y="928827"/>
            <a:ext cx="8569325" cy="562483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24765">
              <a:lnSpc>
                <a:spcPct val="100000"/>
              </a:lnSpc>
              <a:spcBef>
                <a:spcPts val="115"/>
              </a:spcBef>
            </a:pPr>
            <a:r>
              <a:rPr sz="3300" u="sng" dirty="0">
                <a:solidFill>
                  <a:srgbClr val="7D5F00"/>
                </a:solidFill>
                <a:uFill>
                  <a:solidFill>
                    <a:srgbClr val="7D5F00"/>
                  </a:solidFill>
                </a:uFill>
                <a:latin typeface="MS PGothic"/>
                <a:cs typeface="MS PGothic"/>
              </a:rPr>
              <a:t>Target</a:t>
            </a:r>
            <a:r>
              <a:rPr sz="3300" spc="60" dirty="0">
                <a:solidFill>
                  <a:srgbClr val="7D5F00"/>
                </a:solidFill>
                <a:latin typeface="MS PGothic"/>
                <a:cs typeface="MS PGothic"/>
              </a:rPr>
              <a:t> </a:t>
            </a:r>
            <a:r>
              <a:rPr sz="3300" u="sng" dirty="0">
                <a:solidFill>
                  <a:srgbClr val="7D5F00"/>
                </a:solidFill>
                <a:uFill>
                  <a:solidFill>
                    <a:srgbClr val="7D5F00"/>
                  </a:solidFill>
                </a:uFill>
                <a:latin typeface="MS PGothic"/>
                <a:cs typeface="MS PGothic"/>
              </a:rPr>
              <a:t>Audience</a:t>
            </a:r>
            <a:r>
              <a:rPr sz="3300" spc="-60" dirty="0">
                <a:solidFill>
                  <a:srgbClr val="7D5F00"/>
                </a:solidFill>
                <a:latin typeface="MS PGothic"/>
                <a:cs typeface="MS PGothic"/>
              </a:rPr>
              <a:t> </a:t>
            </a:r>
            <a:r>
              <a:rPr sz="3300" spc="-50" dirty="0">
                <a:latin typeface="MS PGothic"/>
                <a:cs typeface="MS PGothic"/>
              </a:rPr>
              <a:t>:</a:t>
            </a:r>
            <a:endParaRPr sz="3300">
              <a:latin typeface="MS PGothic"/>
              <a:cs typeface="MS PGothic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500">
              <a:latin typeface="MS PGothic"/>
              <a:cs typeface="MS PGothic"/>
            </a:endParaRPr>
          </a:p>
          <a:p>
            <a:pPr marL="24765" marR="630555">
              <a:lnSpc>
                <a:spcPct val="101299"/>
              </a:lnSpc>
            </a:pPr>
            <a:r>
              <a:rPr sz="3300" dirty="0">
                <a:latin typeface="MS PGothic"/>
                <a:cs typeface="MS PGothic"/>
              </a:rPr>
              <a:t>Hero</a:t>
            </a:r>
            <a:r>
              <a:rPr sz="3300" spc="55" dirty="0">
                <a:latin typeface="MS PGothic"/>
                <a:cs typeface="MS PGothic"/>
              </a:rPr>
              <a:t> </a:t>
            </a:r>
            <a:r>
              <a:rPr sz="3300" dirty="0">
                <a:latin typeface="MS PGothic"/>
                <a:cs typeface="MS PGothic"/>
              </a:rPr>
              <a:t>MotoCorp</a:t>
            </a:r>
            <a:r>
              <a:rPr sz="3300" spc="-150" dirty="0">
                <a:latin typeface="MS PGothic"/>
                <a:cs typeface="MS PGothic"/>
              </a:rPr>
              <a:t> </a:t>
            </a:r>
            <a:r>
              <a:rPr sz="3300" dirty="0">
                <a:latin typeface="MS PGothic"/>
                <a:cs typeface="MS PGothic"/>
              </a:rPr>
              <a:t>is</a:t>
            </a:r>
            <a:r>
              <a:rPr sz="3300" spc="265" dirty="0">
                <a:latin typeface="MS PGothic"/>
                <a:cs typeface="MS PGothic"/>
              </a:rPr>
              <a:t> </a:t>
            </a:r>
            <a:r>
              <a:rPr sz="3300" dirty="0">
                <a:latin typeface="MS PGothic"/>
                <a:cs typeface="MS PGothic"/>
              </a:rPr>
              <a:t>Targeting</a:t>
            </a:r>
            <a:r>
              <a:rPr sz="3300" spc="-70" dirty="0">
                <a:latin typeface="MS PGothic"/>
                <a:cs typeface="MS PGothic"/>
              </a:rPr>
              <a:t> </a:t>
            </a:r>
            <a:r>
              <a:rPr sz="3300" dirty="0">
                <a:latin typeface="MS PGothic"/>
                <a:cs typeface="MS PGothic"/>
              </a:rPr>
              <a:t>Audience</a:t>
            </a:r>
            <a:r>
              <a:rPr sz="3300" spc="-140" dirty="0">
                <a:latin typeface="MS PGothic"/>
                <a:cs typeface="MS PGothic"/>
              </a:rPr>
              <a:t> </a:t>
            </a:r>
            <a:r>
              <a:rPr sz="3300" spc="40" dirty="0">
                <a:latin typeface="MS PGothic"/>
                <a:cs typeface="MS PGothic"/>
              </a:rPr>
              <a:t>Mainly </a:t>
            </a:r>
            <a:r>
              <a:rPr sz="3300" dirty="0">
                <a:latin typeface="MS PGothic"/>
                <a:cs typeface="MS PGothic"/>
              </a:rPr>
              <a:t>Through</a:t>
            </a:r>
            <a:r>
              <a:rPr sz="3300" spc="30" dirty="0">
                <a:latin typeface="MS PGothic"/>
                <a:cs typeface="MS PGothic"/>
              </a:rPr>
              <a:t> </a:t>
            </a:r>
            <a:r>
              <a:rPr sz="3300" spc="-50" dirty="0">
                <a:latin typeface="MS PGothic"/>
                <a:cs typeface="MS PGothic"/>
              </a:rPr>
              <a:t>:</a:t>
            </a:r>
            <a:endParaRPr sz="3300">
              <a:latin typeface="MS PGothic"/>
              <a:cs typeface="MS PGothic"/>
            </a:endParaRPr>
          </a:p>
          <a:p>
            <a:pPr>
              <a:lnSpc>
                <a:spcPct val="100000"/>
              </a:lnSpc>
            </a:pPr>
            <a:endParaRPr sz="3200">
              <a:latin typeface="MS PGothic"/>
              <a:cs typeface="MS PGothic"/>
            </a:endParaRPr>
          </a:p>
          <a:p>
            <a:pPr marL="481965" marR="995044" indent="-469900">
              <a:lnSpc>
                <a:spcPct val="100000"/>
              </a:lnSpc>
              <a:buFont typeface="Arial MT"/>
              <a:buChar char="•"/>
              <a:tabLst>
                <a:tab pos="481965" algn="l"/>
              </a:tabLst>
            </a:pPr>
            <a:r>
              <a:rPr sz="3000" dirty="0">
                <a:latin typeface="MS PGothic"/>
                <a:cs typeface="MS PGothic"/>
              </a:rPr>
              <a:t>Young</a:t>
            </a:r>
            <a:r>
              <a:rPr sz="3000" spc="10" dirty="0">
                <a:latin typeface="MS PGothic"/>
                <a:cs typeface="MS PGothic"/>
              </a:rPr>
              <a:t> </a:t>
            </a:r>
            <a:r>
              <a:rPr sz="3000" dirty="0">
                <a:latin typeface="MS PGothic"/>
                <a:cs typeface="MS PGothic"/>
              </a:rPr>
              <a:t>boys</a:t>
            </a:r>
            <a:r>
              <a:rPr sz="3000" spc="-15" dirty="0">
                <a:latin typeface="MS PGothic"/>
                <a:cs typeface="MS PGothic"/>
              </a:rPr>
              <a:t> </a:t>
            </a:r>
            <a:r>
              <a:rPr sz="3000" dirty="0">
                <a:latin typeface="MS PGothic"/>
                <a:cs typeface="MS PGothic"/>
              </a:rPr>
              <a:t>looking for</a:t>
            </a:r>
            <a:r>
              <a:rPr sz="3000" spc="210" dirty="0">
                <a:latin typeface="MS PGothic"/>
                <a:cs typeface="MS PGothic"/>
              </a:rPr>
              <a:t> </a:t>
            </a:r>
            <a:r>
              <a:rPr sz="3000" dirty="0">
                <a:latin typeface="MS PGothic"/>
                <a:cs typeface="MS PGothic"/>
              </a:rPr>
              <a:t>fast</a:t>
            </a:r>
            <a:r>
              <a:rPr sz="3000" spc="-30" dirty="0">
                <a:latin typeface="MS PGothic"/>
                <a:cs typeface="MS PGothic"/>
              </a:rPr>
              <a:t> </a:t>
            </a:r>
            <a:r>
              <a:rPr sz="3000" dirty="0">
                <a:latin typeface="MS PGothic"/>
                <a:cs typeface="MS PGothic"/>
              </a:rPr>
              <a:t>Sporty</a:t>
            </a:r>
            <a:r>
              <a:rPr sz="3000" spc="20" dirty="0">
                <a:latin typeface="MS PGothic"/>
                <a:cs typeface="MS PGothic"/>
              </a:rPr>
              <a:t> </a:t>
            </a:r>
            <a:r>
              <a:rPr sz="3000" dirty="0">
                <a:latin typeface="MS PGothic"/>
                <a:cs typeface="MS PGothic"/>
              </a:rPr>
              <a:t>Bikes</a:t>
            </a:r>
            <a:r>
              <a:rPr sz="3000" spc="95" dirty="0">
                <a:latin typeface="MS PGothic"/>
                <a:cs typeface="MS PGothic"/>
              </a:rPr>
              <a:t> </a:t>
            </a:r>
            <a:r>
              <a:rPr sz="3000" spc="-25" dirty="0">
                <a:latin typeface="MS PGothic"/>
                <a:cs typeface="MS PGothic"/>
              </a:rPr>
              <a:t>for </a:t>
            </a:r>
            <a:r>
              <a:rPr sz="3000" dirty="0">
                <a:latin typeface="MS PGothic"/>
                <a:cs typeface="MS PGothic"/>
              </a:rPr>
              <a:t>Indian</a:t>
            </a:r>
            <a:r>
              <a:rPr sz="3000" spc="-10" dirty="0">
                <a:latin typeface="MS PGothic"/>
                <a:cs typeface="MS PGothic"/>
              </a:rPr>
              <a:t> Roads.</a:t>
            </a:r>
            <a:endParaRPr sz="3000">
              <a:latin typeface="MS PGothic"/>
              <a:cs typeface="MS P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 MT"/>
              <a:buChar char="•"/>
            </a:pPr>
            <a:endParaRPr sz="2600">
              <a:latin typeface="MS PGothic"/>
              <a:cs typeface="MS PGothic"/>
            </a:endParaRPr>
          </a:p>
          <a:p>
            <a:pPr marL="481965" indent="-457200">
              <a:lnSpc>
                <a:spcPct val="100000"/>
              </a:lnSpc>
              <a:buFont typeface="Arial MT"/>
              <a:buChar char="•"/>
              <a:tabLst>
                <a:tab pos="481965" algn="l"/>
              </a:tabLst>
            </a:pPr>
            <a:r>
              <a:rPr sz="3000" dirty="0">
                <a:latin typeface="MS PGothic"/>
                <a:cs typeface="MS PGothic"/>
              </a:rPr>
              <a:t>Young</a:t>
            </a:r>
            <a:r>
              <a:rPr sz="3000" spc="-55" dirty="0">
                <a:latin typeface="MS PGothic"/>
                <a:cs typeface="MS PGothic"/>
              </a:rPr>
              <a:t> </a:t>
            </a:r>
            <a:r>
              <a:rPr sz="3000" dirty="0">
                <a:latin typeface="MS PGothic"/>
                <a:cs typeface="MS PGothic"/>
              </a:rPr>
              <a:t>boys</a:t>
            </a:r>
            <a:r>
              <a:rPr sz="3000" spc="-65" dirty="0">
                <a:latin typeface="MS PGothic"/>
                <a:cs typeface="MS PGothic"/>
              </a:rPr>
              <a:t> </a:t>
            </a:r>
            <a:r>
              <a:rPr sz="3000" dirty="0">
                <a:latin typeface="MS PGothic"/>
                <a:cs typeface="MS PGothic"/>
              </a:rPr>
              <a:t>in</a:t>
            </a:r>
            <a:r>
              <a:rPr sz="3000" spc="110" dirty="0">
                <a:latin typeface="MS PGothic"/>
                <a:cs typeface="MS PGothic"/>
              </a:rPr>
              <a:t> </a:t>
            </a:r>
            <a:r>
              <a:rPr sz="3000" dirty="0">
                <a:latin typeface="MS PGothic"/>
                <a:cs typeface="MS PGothic"/>
              </a:rPr>
              <a:t>the</a:t>
            </a:r>
            <a:r>
              <a:rPr sz="3000" spc="30" dirty="0">
                <a:latin typeface="MS PGothic"/>
                <a:cs typeface="MS PGothic"/>
              </a:rPr>
              <a:t> </a:t>
            </a:r>
            <a:r>
              <a:rPr sz="3000" dirty="0">
                <a:latin typeface="MS PGothic"/>
                <a:cs typeface="MS PGothic"/>
              </a:rPr>
              <a:t>Age</a:t>
            </a:r>
            <a:r>
              <a:rPr sz="3000" spc="110" dirty="0">
                <a:latin typeface="MS PGothic"/>
                <a:cs typeface="MS PGothic"/>
              </a:rPr>
              <a:t> </a:t>
            </a:r>
            <a:r>
              <a:rPr sz="3000" dirty="0">
                <a:latin typeface="MS PGothic"/>
                <a:cs typeface="MS PGothic"/>
              </a:rPr>
              <a:t>Between</a:t>
            </a:r>
            <a:r>
              <a:rPr sz="3000" spc="-10" dirty="0">
                <a:latin typeface="MS PGothic"/>
                <a:cs typeface="MS PGothic"/>
              </a:rPr>
              <a:t> </a:t>
            </a:r>
            <a:r>
              <a:rPr sz="3000" dirty="0">
                <a:latin typeface="MS PGothic"/>
                <a:cs typeface="MS PGothic"/>
              </a:rPr>
              <a:t>19</a:t>
            </a:r>
            <a:r>
              <a:rPr sz="3000" spc="160" dirty="0">
                <a:latin typeface="MS PGothic"/>
                <a:cs typeface="MS PGothic"/>
              </a:rPr>
              <a:t> </a:t>
            </a:r>
            <a:r>
              <a:rPr sz="3000" dirty="0">
                <a:latin typeface="MS PGothic"/>
                <a:cs typeface="MS PGothic"/>
              </a:rPr>
              <a:t>–</a:t>
            </a:r>
            <a:r>
              <a:rPr sz="3000" spc="70" dirty="0">
                <a:latin typeface="MS PGothic"/>
                <a:cs typeface="MS PGothic"/>
              </a:rPr>
              <a:t> </a:t>
            </a:r>
            <a:r>
              <a:rPr sz="3000" dirty="0">
                <a:latin typeface="MS PGothic"/>
                <a:cs typeface="MS PGothic"/>
              </a:rPr>
              <a:t>30</a:t>
            </a:r>
            <a:r>
              <a:rPr sz="3000" spc="105" dirty="0">
                <a:latin typeface="MS PGothic"/>
                <a:cs typeface="MS PGothic"/>
              </a:rPr>
              <a:t> </a:t>
            </a:r>
            <a:r>
              <a:rPr sz="3000" dirty="0">
                <a:latin typeface="MS PGothic"/>
                <a:cs typeface="MS PGothic"/>
              </a:rPr>
              <a:t>years</a:t>
            </a:r>
            <a:r>
              <a:rPr sz="3000" spc="-155" dirty="0">
                <a:latin typeface="MS PGothic"/>
                <a:cs typeface="MS PGothic"/>
              </a:rPr>
              <a:t> </a:t>
            </a:r>
            <a:r>
              <a:rPr sz="3000" spc="-20" dirty="0">
                <a:latin typeface="MS PGothic"/>
                <a:cs typeface="MS PGothic"/>
              </a:rPr>
              <a:t>old.</a:t>
            </a:r>
            <a:endParaRPr sz="3000">
              <a:latin typeface="MS PGothic"/>
              <a:cs typeface="MS PGothic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 MT"/>
              <a:buChar char="•"/>
            </a:pPr>
            <a:endParaRPr sz="2600">
              <a:latin typeface="MS PGothic"/>
              <a:cs typeface="MS PGothic"/>
            </a:endParaRPr>
          </a:p>
          <a:p>
            <a:pPr marL="481965" marR="122555" indent="-457834">
              <a:lnSpc>
                <a:spcPct val="100000"/>
              </a:lnSpc>
              <a:buFont typeface="Arial MT"/>
              <a:buChar char="•"/>
              <a:tabLst>
                <a:tab pos="481965" algn="l"/>
              </a:tabLst>
            </a:pPr>
            <a:r>
              <a:rPr sz="3000" spc="45" dirty="0">
                <a:latin typeface="MS PGothic"/>
                <a:cs typeface="MS PGothic"/>
              </a:rPr>
              <a:t>Hero</a:t>
            </a:r>
            <a:r>
              <a:rPr sz="3000" spc="-55" dirty="0">
                <a:latin typeface="MS PGothic"/>
                <a:cs typeface="MS PGothic"/>
              </a:rPr>
              <a:t> </a:t>
            </a:r>
            <a:r>
              <a:rPr sz="3000" dirty="0">
                <a:latin typeface="MS PGothic"/>
                <a:cs typeface="MS PGothic"/>
              </a:rPr>
              <a:t>Moto</a:t>
            </a:r>
            <a:r>
              <a:rPr sz="3000" spc="-30" dirty="0">
                <a:latin typeface="MS PGothic"/>
                <a:cs typeface="MS PGothic"/>
              </a:rPr>
              <a:t> </a:t>
            </a:r>
            <a:r>
              <a:rPr sz="3000" dirty="0">
                <a:latin typeface="MS PGothic"/>
                <a:cs typeface="MS PGothic"/>
              </a:rPr>
              <a:t>Corp</a:t>
            </a:r>
            <a:r>
              <a:rPr sz="3000" spc="35" dirty="0">
                <a:latin typeface="MS PGothic"/>
                <a:cs typeface="MS PGothic"/>
              </a:rPr>
              <a:t> </a:t>
            </a:r>
            <a:r>
              <a:rPr sz="3000" dirty="0">
                <a:latin typeface="MS PGothic"/>
                <a:cs typeface="MS PGothic"/>
              </a:rPr>
              <a:t>gives</a:t>
            </a:r>
            <a:r>
              <a:rPr sz="3000" spc="-110" dirty="0">
                <a:latin typeface="MS PGothic"/>
                <a:cs typeface="MS PGothic"/>
              </a:rPr>
              <a:t> </a:t>
            </a:r>
            <a:r>
              <a:rPr sz="3000" dirty="0">
                <a:latin typeface="MS PGothic"/>
                <a:cs typeface="MS PGothic"/>
              </a:rPr>
              <a:t>a</a:t>
            </a:r>
            <a:r>
              <a:rPr sz="3000" spc="175" dirty="0">
                <a:latin typeface="MS PGothic"/>
                <a:cs typeface="MS PGothic"/>
              </a:rPr>
              <a:t> </a:t>
            </a:r>
            <a:r>
              <a:rPr sz="3000" dirty="0">
                <a:latin typeface="MS PGothic"/>
                <a:cs typeface="MS PGothic"/>
              </a:rPr>
              <a:t>bike</a:t>
            </a:r>
            <a:r>
              <a:rPr sz="3000" spc="100" dirty="0">
                <a:latin typeface="MS PGothic"/>
                <a:cs typeface="MS PGothic"/>
              </a:rPr>
              <a:t> </a:t>
            </a:r>
            <a:r>
              <a:rPr sz="3000" dirty="0">
                <a:latin typeface="MS PGothic"/>
                <a:cs typeface="MS PGothic"/>
              </a:rPr>
              <a:t>to</a:t>
            </a:r>
            <a:r>
              <a:rPr sz="3000" spc="125" dirty="0">
                <a:latin typeface="MS PGothic"/>
                <a:cs typeface="MS PGothic"/>
              </a:rPr>
              <a:t> </a:t>
            </a:r>
            <a:r>
              <a:rPr sz="3000" dirty="0">
                <a:latin typeface="MS PGothic"/>
                <a:cs typeface="MS PGothic"/>
              </a:rPr>
              <a:t>every</a:t>
            </a:r>
            <a:r>
              <a:rPr sz="3000" spc="-110" dirty="0">
                <a:latin typeface="MS PGothic"/>
                <a:cs typeface="MS PGothic"/>
              </a:rPr>
              <a:t> </a:t>
            </a:r>
            <a:r>
              <a:rPr sz="3000" dirty="0">
                <a:latin typeface="MS PGothic"/>
                <a:cs typeface="MS PGothic"/>
              </a:rPr>
              <a:t>person</a:t>
            </a:r>
            <a:r>
              <a:rPr sz="3000" spc="-130" dirty="0">
                <a:latin typeface="MS PGothic"/>
                <a:cs typeface="MS PGothic"/>
              </a:rPr>
              <a:t> </a:t>
            </a:r>
            <a:r>
              <a:rPr sz="3000" spc="-25" dirty="0">
                <a:latin typeface="MS PGothic"/>
                <a:cs typeface="MS PGothic"/>
              </a:rPr>
              <a:t>who </a:t>
            </a:r>
            <a:r>
              <a:rPr sz="3000" spc="50" dirty="0">
                <a:latin typeface="MS PGothic"/>
                <a:cs typeface="MS PGothic"/>
              </a:rPr>
              <a:t>has</a:t>
            </a:r>
            <a:r>
              <a:rPr sz="3000" spc="-155" dirty="0">
                <a:latin typeface="MS PGothic"/>
                <a:cs typeface="MS PGothic"/>
              </a:rPr>
              <a:t> </a:t>
            </a:r>
            <a:r>
              <a:rPr sz="3000" dirty="0">
                <a:latin typeface="MS PGothic"/>
                <a:cs typeface="MS PGothic"/>
              </a:rPr>
              <a:t>a</a:t>
            </a:r>
            <a:r>
              <a:rPr sz="3000" spc="65" dirty="0">
                <a:latin typeface="MS PGothic"/>
                <a:cs typeface="MS PGothic"/>
              </a:rPr>
              <a:t> </a:t>
            </a:r>
            <a:r>
              <a:rPr sz="3000" spc="55" dirty="0">
                <a:latin typeface="MS PGothic"/>
                <a:cs typeface="MS PGothic"/>
              </a:rPr>
              <a:t>hero</a:t>
            </a:r>
            <a:r>
              <a:rPr sz="3000" spc="-200" dirty="0">
                <a:latin typeface="MS PGothic"/>
                <a:cs typeface="MS PGothic"/>
              </a:rPr>
              <a:t> </a:t>
            </a:r>
            <a:r>
              <a:rPr sz="3000" spc="50" dirty="0">
                <a:latin typeface="MS PGothic"/>
                <a:cs typeface="MS PGothic"/>
              </a:rPr>
              <a:t>and</a:t>
            </a:r>
            <a:r>
              <a:rPr sz="3000" spc="-120" dirty="0">
                <a:latin typeface="MS PGothic"/>
                <a:cs typeface="MS PGothic"/>
              </a:rPr>
              <a:t> </a:t>
            </a:r>
            <a:r>
              <a:rPr sz="3000" dirty="0">
                <a:latin typeface="MS PGothic"/>
                <a:cs typeface="MS PGothic"/>
              </a:rPr>
              <a:t>a</a:t>
            </a:r>
            <a:r>
              <a:rPr sz="3000" spc="-10" dirty="0">
                <a:latin typeface="MS PGothic"/>
                <a:cs typeface="MS PGothic"/>
              </a:rPr>
              <a:t> </a:t>
            </a:r>
            <a:r>
              <a:rPr sz="3000" spc="45" dirty="0">
                <a:latin typeface="MS PGothic"/>
                <a:cs typeface="MS PGothic"/>
              </a:rPr>
              <a:t>winner</a:t>
            </a:r>
            <a:r>
              <a:rPr sz="3000" spc="-200" dirty="0">
                <a:latin typeface="MS PGothic"/>
                <a:cs typeface="MS PGothic"/>
              </a:rPr>
              <a:t> </a:t>
            </a:r>
            <a:r>
              <a:rPr sz="3000" spc="45" dirty="0">
                <a:latin typeface="MS PGothic"/>
                <a:cs typeface="MS PGothic"/>
              </a:rPr>
              <a:t>within</a:t>
            </a:r>
            <a:r>
              <a:rPr sz="3000" spc="-225" dirty="0">
                <a:latin typeface="MS PGothic"/>
                <a:cs typeface="MS PGothic"/>
              </a:rPr>
              <a:t> </a:t>
            </a:r>
            <a:r>
              <a:rPr sz="3000" spc="50" dirty="0">
                <a:latin typeface="MS PGothic"/>
                <a:cs typeface="MS PGothic"/>
              </a:rPr>
              <a:t>one's</a:t>
            </a:r>
            <a:r>
              <a:rPr sz="3000" spc="-200" dirty="0">
                <a:latin typeface="MS PGothic"/>
                <a:cs typeface="MS PGothic"/>
              </a:rPr>
              <a:t> </a:t>
            </a:r>
            <a:r>
              <a:rPr sz="3000" spc="-20" dirty="0">
                <a:latin typeface="MS PGothic"/>
                <a:cs typeface="MS PGothic"/>
              </a:rPr>
              <a:t>self</a:t>
            </a:r>
            <a:endParaRPr sz="3000">
              <a:latin typeface="MS PGothic"/>
              <a:cs typeface="MS PGothic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2516" rIns="0" bIns="0" rtlCol="0">
            <a:spAutoFit/>
          </a:bodyPr>
          <a:lstStyle/>
          <a:p>
            <a:pPr marL="2729230">
              <a:lnSpc>
                <a:spcPct val="100000"/>
              </a:lnSpc>
              <a:spcBef>
                <a:spcPts val="115"/>
              </a:spcBef>
            </a:pPr>
            <a:r>
              <a:rPr dirty="0"/>
              <a:t>Buyers</a:t>
            </a:r>
            <a:r>
              <a:rPr spc="-155" dirty="0"/>
              <a:t> </a:t>
            </a:r>
            <a:r>
              <a:rPr spc="-10" dirty="0"/>
              <a:t>Persona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2521" y="928827"/>
            <a:ext cx="8086090" cy="5530215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3300" u="sng" dirty="0">
                <a:solidFill>
                  <a:srgbClr val="7D5F00"/>
                </a:solidFill>
                <a:uFill>
                  <a:solidFill>
                    <a:srgbClr val="7D5F00"/>
                  </a:solidFill>
                </a:uFill>
                <a:latin typeface="MS PGothic"/>
                <a:cs typeface="MS PGothic"/>
              </a:rPr>
              <a:t>Buyers</a:t>
            </a:r>
            <a:r>
              <a:rPr sz="3300" spc="-30" dirty="0">
                <a:solidFill>
                  <a:srgbClr val="7D5F00"/>
                </a:solidFill>
                <a:latin typeface="MS PGothic"/>
                <a:cs typeface="MS PGothic"/>
              </a:rPr>
              <a:t> </a:t>
            </a:r>
            <a:r>
              <a:rPr sz="3300" u="sng" dirty="0">
                <a:solidFill>
                  <a:srgbClr val="7D5F00"/>
                </a:solidFill>
                <a:uFill>
                  <a:solidFill>
                    <a:srgbClr val="7D5F00"/>
                  </a:solidFill>
                </a:uFill>
                <a:latin typeface="MS PGothic"/>
                <a:cs typeface="MS PGothic"/>
              </a:rPr>
              <a:t>Persona</a:t>
            </a:r>
            <a:r>
              <a:rPr sz="3300" spc="25" dirty="0">
                <a:solidFill>
                  <a:srgbClr val="7D5F00"/>
                </a:solidFill>
                <a:latin typeface="MS PGothic"/>
                <a:cs typeface="MS PGothic"/>
              </a:rPr>
              <a:t> </a:t>
            </a:r>
            <a:r>
              <a:rPr sz="3300" spc="-50" dirty="0">
                <a:latin typeface="MS PGothic"/>
                <a:cs typeface="MS PGothic"/>
              </a:rPr>
              <a:t>:</a:t>
            </a:r>
            <a:endParaRPr sz="3300">
              <a:latin typeface="MS PGothic"/>
              <a:cs typeface="MS PGothic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50">
              <a:latin typeface="MS PGothic"/>
              <a:cs typeface="MS PGothic"/>
            </a:endParaRPr>
          </a:p>
          <a:p>
            <a:pPr marL="12700" marR="5080">
              <a:lnSpc>
                <a:spcPct val="101899"/>
              </a:lnSpc>
            </a:pPr>
            <a:r>
              <a:rPr sz="2750" spc="55" dirty="0">
                <a:latin typeface="MS PGothic"/>
                <a:cs typeface="MS PGothic"/>
              </a:rPr>
              <a:t>Buyers</a:t>
            </a:r>
            <a:r>
              <a:rPr sz="2750" spc="-70" dirty="0">
                <a:latin typeface="MS PGothic"/>
                <a:cs typeface="MS PGothic"/>
              </a:rPr>
              <a:t> </a:t>
            </a:r>
            <a:r>
              <a:rPr sz="2750" spc="45" dirty="0">
                <a:latin typeface="MS PGothic"/>
                <a:cs typeface="MS PGothic"/>
              </a:rPr>
              <a:t>are</a:t>
            </a:r>
            <a:r>
              <a:rPr sz="2750" spc="30" dirty="0">
                <a:latin typeface="MS PGothic"/>
                <a:cs typeface="MS PGothic"/>
              </a:rPr>
              <a:t> </a:t>
            </a:r>
            <a:r>
              <a:rPr sz="2750" spc="50" dirty="0">
                <a:latin typeface="MS PGothic"/>
                <a:cs typeface="MS PGothic"/>
              </a:rPr>
              <a:t>Looking</a:t>
            </a:r>
            <a:r>
              <a:rPr sz="2750" spc="-85" dirty="0">
                <a:latin typeface="MS PGothic"/>
                <a:cs typeface="MS PGothic"/>
              </a:rPr>
              <a:t> </a:t>
            </a:r>
            <a:r>
              <a:rPr sz="2750" dirty="0">
                <a:latin typeface="MS PGothic"/>
                <a:cs typeface="MS PGothic"/>
              </a:rPr>
              <a:t>For</a:t>
            </a:r>
            <a:r>
              <a:rPr sz="2750" spc="105" dirty="0">
                <a:latin typeface="MS PGothic"/>
                <a:cs typeface="MS PGothic"/>
              </a:rPr>
              <a:t> </a:t>
            </a:r>
            <a:r>
              <a:rPr sz="2750" dirty="0">
                <a:latin typeface="MS PGothic"/>
                <a:cs typeface="MS PGothic"/>
              </a:rPr>
              <a:t>a</a:t>
            </a:r>
            <a:r>
              <a:rPr sz="2750" spc="240" dirty="0">
                <a:latin typeface="MS PGothic"/>
                <a:cs typeface="MS PGothic"/>
              </a:rPr>
              <a:t> </a:t>
            </a:r>
            <a:r>
              <a:rPr sz="2750" dirty="0">
                <a:latin typeface="MS PGothic"/>
                <a:cs typeface="MS PGothic"/>
              </a:rPr>
              <a:t>Vehicle</a:t>
            </a:r>
            <a:r>
              <a:rPr sz="2750" spc="-65" dirty="0">
                <a:latin typeface="MS PGothic"/>
                <a:cs typeface="MS PGothic"/>
              </a:rPr>
              <a:t> </a:t>
            </a:r>
            <a:r>
              <a:rPr sz="2750" dirty="0">
                <a:latin typeface="MS PGothic"/>
                <a:cs typeface="MS PGothic"/>
              </a:rPr>
              <a:t>For</a:t>
            </a:r>
            <a:r>
              <a:rPr sz="2750" spc="190" dirty="0">
                <a:latin typeface="MS PGothic"/>
                <a:cs typeface="MS PGothic"/>
              </a:rPr>
              <a:t> </a:t>
            </a:r>
            <a:r>
              <a:rPr sz="2750" dirty="0">
                <a:latin typeface="MS PGothic"/>
                <a:cs typeface="MS PGothic"/>
              </a:rPr>
              <a:t>Transportation</a:t>
            </a:r>
            <a:r>
              <a:rPr sz="2750" spc="-40" dirty="0">
                <a:latin typeface="MS PGothic"/>
                <a:cs typeface="MS PGothic"/>
              </a:rPr>
              <a:t> </a:t>
            </a:r>
            <a:r>
              <a:rPr sz="2750" spc="-50" dirty="0">
                <a:latin typeface="MS PGothic"/>
                <a:cs typeface="MS PGothic"/>
              </a:rPr>
              <a:t>, </a:t>
            </a:r>
            <a:r>
              <a:rPr sz="2750" spc="45" dirty="0">
                <a:latin typeface="MS PGothic"/>
                <a:cs typeface="MS PGothic"/>
              </a:rPr>
              <a:t>With</a:t>
            </a:r>
            <a:r>
              <a:rPr sz="2750" spc="-114" dirty="0">
                <a:latin typeface="MS PGothic"/>
                <a:cs typeface="MS PGothic"/>
              </a:rPr>
              <a:t> </a:t>
            </a:r>
            <a:r>
              <a:rPr sz="2750" spc="75" dirty="0">
                <a:latin typeface="MS PGothic"/>
                <a:cs typeface="MS PGothic"/>
              </a:rPr>
              <a:t>these</a:t>
            </a:r>
            <a:r>
              <a:rPr sz="2750" spc="-235" dirty="0">
                <a:latin typeface="MS PGothic"/>
                <a:cs typeface="MS PGothic"/>
              </a:rPr>
              <a:t> </a:t>
            </a:r>
            <a:r>
              <a:rPr sz="2750" spc="45" dirty="0">
                <a:latin typeface="MS PGothic"/>
                <a:cs typeface="MS PGothic"/>
              </a:rPr>
              <a:t>important</a:t>
            </a:r>
            <a:r>
              <a:rPr sz="2750" spc="-165" dirty="0">
                <a:latin typeface="MS PGothic"/>
                <a:cs typeface="MS PGothic"/>
              </a:rPr>
              <a:t> </a:t>
            </a:r>
            <a:r>
              <a:rPr sz="2750" spc="55" dirty="0">
                <a:latin typeface="MS PGothic"/>
                <a:cs typeface="MS PGothic"/>
              </a:rPr>
              <a:t>segments</a:t>
            </a:r>
            <a:r>
              <a:rPr sz="2750" spc="-300" dirty="0">
                <a:latin typeface="MS PGothic"/>
                <a:cs typeface="MS PGothic"/>
              </a:rPr>
              <a:t> </a:t>
            </a:r>
            <a:r>
              <a:rPr sz="2750" spc="-50" dirty="0">
                <a:latin typeface="MS PGothic"/>
                <a:cs typeface="MS PGothic"/>
              </a:rPr>
              <a:t>:</a:t>
            </a:r>
            <a:endParaRPr sz="2750">
              <a:latin typeface="MS PGothic"/>
              <a:cs typeface="MS PGothic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200">
              <a:latin typeface="MS PGothic"/>
              <a:cs typeface="MS PGothic"/>
            </a:endParaRPr>
          </a:p>
          <a:p>
            <a:pPr marL="469900" indent="-457200">
              <a:lnSpc>
                <a:spcPct val="100000"/>
              </a:lnSpc>
              <a:buFont typeface="Arial MT"/>
              <a:buChar char="•"/>
              <a:tabLst>
                <a:tab pos="469900" algn="l"/>
              </a:tabLst>
            </a:pPr>
            <a:r>
              <a:rPr sz="3000" spc="45" dirty="0">
                <a:latin typeface="MS PGothic"/>
                <a:cs typeface="MS PGothic"/>
              </a:rPr>
              <a:t>Less</a:t>
            </a:r>
            <a:r>
              <a:rPr sz="3000" spc="-185" dirty="0">
                <a:latin typeface="MS PGothic"/>
                <a:cs typeface="MS PGothic"/>
              </a:rPr>
              <a:t> </a:t>
            </a:r>
            <a:r>
              <a:rPr sz="3000" spc="-20" dirty="0">
                <a:latin typeface="MS PGothic"/>
                <a:cs typeface="MS PGothic"/>
              </a:rPr>
              <a:t>Cost</a:t>
            </a:r>
            <a:endParaRPr sz="3000">
              <a:latin typeface="MS PGothic"/>
              <a:cs typeface="MS PGothic"/>
            </a:endParaRPr>
          </a:p>
          <a:p>
            <a:pPr marL="469900" indent="-45720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469900" algn="l"/>
              </a:tabLst>
            </a:pPr>
            <a:r>
              <a:rPr sz="3000" dirty="0">
                <a:latin typeface="MS PGothic"/>
                <a:cs typeface="MS PGothic"/>
              </a:rPr>
              <a:t>Less</a:t>
            </a:r>
            <a:r>
              <a:rPr sz="3000" spc="-25" dirty="0">
                <a:latin typeface="MS PGothic"/>
                <a:cs typeface="MS PGothic"/>
              </a:rPr>
              <a:t> </a:t>
            </a:r>
            <a:r>
              <a:rPr sz="3000" dirty="0">
                <a:latin typeface="MS PGothic"/>
                <a:cs typeface="MS PGothic"/>
              </a:rPr>
              <a:t>Consumption</a:t>
            </a:r>
            <a:r>
              <a:rPr sz="3000" spc="25" dirty="0">
                <a:latin typeface="MS PGothic"/>
                <a:cs typeface="MS PGothic"/>
              </a:rPr>
              <a:t> </a:t>
            </a:r>
            <a:r>
              <a:rPr sz="3000" dirty="0">
                <a:latin typeface="MS PGothic"/>
                <a:cs typeface="MS PGothic"/>
              </a:rPr>
              <a:t>of</a:t>
            </a:r>
            <a:r>
              <a:rPr sz="3000" spc="90" dirty="0">
                <a:latin typeface="MS PGothic"/>
                <a:cs typeface="MS PGothic"/>
              </a:rPr>
              <a:t> </a:t>
            </a:r>
            <a:r>
              <a:rPr sz="3000" spc="-20" dirty="0">
                <a:latin typeface="MS PGothic"/>
                <a:cs typeface="MS PGothic"/>
              </a:rPr>
              <a:t>Fuel</a:t>
            </a:r>
            <a:endParaRPr sz="3000">
              <a:latin typeface="MS PGothic"/>
              <a:cs typeface="MS PGothic"/>
            </a:endParaRPr>
          </a:p>
          <a:p>
            <a:pPr marL="469900" indent="-457200">
              <a:lnSpc>
                <a:spcPct val="100000"/>
              </a:lnSpc>
              <a:buFont typeface="Arial MT"/>
              <a:buChar char="•"/>
              <a:tabLst>
                <a:tab pos="469900" algn="l"/>
              </a:tabLst>
            </a:pPr>
            <a:r>
              <a:rPr sz="3000" dirty="0">
                <a:latin typeface="MS PGothic"/>
                <a:cs typeface="MS PGothic"/>
              </a:rPr>
              <a:t>More</a:t>
            </a:r>
            <a:r>
              <a:rPr sz="3000" spc="-15" dirty="0">
                <a:latin typeface="MS PGothic"/>
                <a:cs typeface="MS PGothic"/>
              </a:rPr>
              <a:t> </a:t>
            </a:r>
            <a:r>
              <a:rPr sz="3000" spc="-10" dirty="0">
                <a:latin typeface="MS PGothic"/>
                <a:cs typeface="MS PGothic"/>
              </a:rPr>
              <a:t>Mileage</a:t>
            </a:r>
            <a:endParaRPr sz="3000">
              <a:latin typeface="MS PGothic"/>
              <a:cs typeface="MS PGothic"/>
            </a:endParaRPr>
          </a:p>
          <a:p>
            <a:pPr marL="469900" indent="-457200">
              <a:lnSpc>
                <a:spcPct val="100000"/>
              </a:lnSpc>
              <a:buFont typeface="Arial MT"/>
              <a:buChar char="•"/>
              <a:tabLst>
                <a:tab pos="469900" algn="l"/>
              </a:tabLst>
            </a:pPr>
            <a:r>
              <a:rPr sz="3000" dirty="0">
                <a:latin typeface="MS PGothic"/>
                <a:cs typeface="MS PGothic"/>
              </a:rPr>
              <a:t>A</a:t>
            </a:r>
            <a:r>
              <a:rPr sz="3000" spc="145" dirty="0">
                <a:latin typeface="MS PGothic"/>
                <a:cs typeface="MS PGothic"/>
              </a:rPr>
              <a:t> </a:t>
            </a:r>
            <a:r>
              <a:rPr sz="3000" dirty="0">
                <a:latin typeface="MS PGothic"/>
                <a:cs typeface="MS PGothic"/>
              </a:rPr>
              <a:t>Joyful</a:t>
            </a:r>
            <a:r>
              <a:rPr sz="3000" spc="-120" dirty="0">
                <a:latin typeface="MS PGothic"/>
                <a:cs typeface="MS PGothic"/>
              </a:rPr>
              <a:t> </a:t>
            </a:r>
            <a:r>
              <a:rPr sz="3000" spc="-20" dirty="0">
                <a:latin typeface="MS PGothic"/>
                <a:cs typeface="MS PGothic"/>
              </a:rPr>
              <a:t>Ride</a:t>
            </a:r>
            <a:endParaRPr sz="3000">
              <a:latin typeface="MS PGothic"/>
              <a:cs typeface="MS PGothic"/>
            </a:endParaRPr>
          </a:p>
          <a:p>
            <a:pPr marL="469900" indent="-457200">
              <a:lnSpc>
                <a:spcPct val="100000"/>
              </a:lnSpc>
              <a:buFont typeface="Arial MT"/>
              <a:buChar char="•"/>
              <a:tabLst>
                <a:tab pos="469900" algn="l"/>
              </a:tabLst>
            </a:pPr>
            <a:r>
              <a:rPr sz="3000" dirty="0">
                <a:latin typeface="MS PGothic"/>
                <a:cs typeface="MS PGothic"/>
              </a:rPr>
              <a:t>Transportation</a:t>
            </a:r>
            <a:r>
              <a:rPr sz="3000" spc="-125" dirty="0">
                <a:latin typeface="MS PGothic"/>
                <a:cs typeface="MS PGothic"/>
              </a:rPr>
              <a:t> </a:t>
            </a:r>
            <a:r>
              <a:rPr sz="3000" spc="50" dirty="0">
                <a:latin typeface="MS PGothic"/>
                <a:cs typeface="MS PGothic"/>
              </a:rPr>
              <a:t>To</a:t>
            </a:r>
            <a:r>
              <a:rPr sz="3000" spc="135" dirty="0">
                <a:latin typeface="MS PGothic"/>
                <a:cs typeface="MS PGothic"/>
              </a:rPr>
              <a:t> </a:t>
            </a:r>
            <a:r>
              <a:rPr sz="3000" dirty="0">
                <a:latin typeface="MS PGothic"/>
                <a:cs typeface="MS PGothic"/>
              </a:rPr>
              <a:t>Workplace</a:t>
            </a:r>
            <a:r>
              <a:rPr sz="3000" spc="-5" dirty="0">
                <a:latin typeface="MS PGothic"/>
                <a:cs typeface="MS PGothic"/>
              </a:rPr>
              <a:t> </a:t>
            </a:r>
            <a:r>
              <a:rPr sz="3000" dirty="0">
                <a:latin typeface="MS PGothic"/>
                <a:cs typeface="MS PGothic"/>
              </a:rPr>
              <a:t>to</a:t>
            </a:r>
            <a:r>
              <a:rPr sz="3000" spc="105" dirty="0">
                <a:latin typeface="MS PGothic"/>
                <a:cs typeface="MS PGothic"/>
              </a:rPr>
              <a:t> </a:t>
            </a:r>
            <a:r>
              <a:rPr sz="3000" spc="-20" dirty="0">
                <a:latin typeface="MS PGothic"/>
                <a:cs typeface="MS PGothic"/>
              </a:rPr>
              <a:t>Home</a:t>
            </a:r>
            <a:endParaRPr sz="3000">
              <a:latin typeface="MS PGothic"/>
              <a:cs typeface="MS PGothic"/>
            </a:endParaRPr>
          </a:p>
          <a:p>
            <a:pPr marL="469900" indent="-45720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469900" algn="l"/>
              </a:tabLst>
            </a:pPr>
            <a:r>
              <a:rPr sz="3000" dirty="0">
                <a:latin typeface="MS PGothic"/>
                <a:cs typeface="MS PGothic"/>
              </a:rPr>
              <a:t>Good</a:t>
            </a:r>
            <a:r>
              <a:rPr sz="3000" spc="125" dirty="0">
                <a:latin typeface="MS PGothic"/>
                <a:cs typeface="MS PGothic"/>
              </a:rPr>
              <a:t> </a:t>
            </a:r>
            <a:r>
              <a:rPr sz="3000" dirty="0">
                <a:latin typeface="MS PGothic"/>
                <a:cs typeface="MS PGothic"/>
              </a:rPr>
              <a:t>Quality</a:t>
            </a:r>
            <a:r>
              <a:rPr sz="3000" spc="-10" dirty="0">
                <a:latin typeface="MS PGothic"/>
                <a:cs typeface="MS PGothic"/>
              </a:rPr>
              <a:t> </a:t>
            </a:r>
            <a:r>
              <a:rPr sz="3000" dirty="0">
                <a:latin typeface="MS PGothic"/>
                <a:cs typeface="MS PGothic"/>
              </a:rPr>
              <a:t>and</a:t>
            </a:r>
            <a:r>
              <a:rPr sz="3000" spc="45" dirty="0">
                <a:latin typeface="MS PGothic"/>
                <a:cs typeface="MS PGothic"/>
              </a:rPr>
              <a:t> </a:t>
            </a:r>
            <a:r>
              <a:rPr sz="3000" dirty="0">
                <a:latin typeface="MS PGothic"/>
                <a:cs typeface="MS PGothic"/>
              </a:rPr>
              <a:t>Strong</a:t>
            </a:r>
            <a:r>
              <a:rPr sz="3000" spc="-70" dirty="0">
                <a:latin typeface="MS PGothic"/>
                <a:cs typeface="MS PGothic"/>
              </a:rPr>
              <a:t> </a:t>
            </a:r>
            <a:r>
              <a:rPr sz="3000" dirty="0">
                <a:latin typeface="MS PGothic"/>
                <a:cs typeface="MS PGothic"/>
              </a:rPr>
              <a:t>Body</a:t>
            </a:r>
            <a:r>
              <a:rPr sz="3000" spc="40" dirty="0">
                <a:latin typeface="MS PGothic"/>
                <a:cs typeface="MS PGothic"/>
              </a:rPr>
              <a:t> </a:t>
            </a:r>
            <a:r>
              <a:rPr sz="3000" spc="-10" dirty="0">
                <a:latin typeface="MS PGothic"/>
                <a:cs typeface="MS PGothic"/>
              </a:rPr>
              <a:t>Parts</a:t>
            </a:r>
            <a:endParaRPr sz="3000">
              <a:latin typeface="MS PGothic"/>
              <a:cs typeface="MS PGothic"/>
            </a:endParaRPr>
          </a:p>
          <a:p>
            <a:pPr marL="469900" indent="-457200">
              <a:lnSpc>
                <a:spcPct val="100000"/>
              </a:lnSpc>
              <a:buFont typeface="Arial MT"/>
              <a:buChar char="•"/>
              <a:tabLst>
                <a:tab pos="469900" algn="l"/>
              </a:tabLst>
            </a:pPr>
            <a:r>
              <a:rPr sz="3000" dirty="0">
                <a:latin typeface="MS PGothic"/>
                <a:cs typeface="MS PGothic"/>
              </a:rPr>
              <a:t>Spare</a:t>
            </a:r>
            <a:r>
              <a:rPr sz="3000" spc="-5" dirty="0">
                <a:latin typeface="MS PGothic"/>
                <a:cs typeface="MS PGothic"/>
              </a:rPr>
              <a:t> </a:t>
            </a:r>
            <a:r>
              <a:rPr sz="3000" dirty="0">
                <a:latin typeface="MS PGothic"/>
                <a:cs typeface="MS PGothic"/>
              </a:rPr>
              <a:t>Parts</a:t>
            </a:r>
            <a:r>
              <a:rPr sz="3000" spc="-5" dirty="0">
                <a:latin typeface="MS PGothic"/>
                <a:cs typeface="MS PGothic"/>
              </a:rPr>
              <a:t> </a:t>
            </a:r>
            <a:r>
              <a:rPr sz="3000" spc="-10" dirty="0">
                <a:latin typeface="MS PGothic"/>
                <a:cs typeface="MS PGothic"/>
              </a:rPr>
              <a:t>Availability</a:t>
            </a:r>
            <a:endParaRPr sz="3000">
              <a:latin typeface="MS PGothic"/>
              <a:cs typeface="MS PGothic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9623" y="3047"/>
            <a:ext cx="9107170" cy="844550"/>
            <a:chOff x="39623" y="3047"/>
            <a:chExt cx="9107170" cy="844550"/>
          </a:xfrm>
        </p:grpSpPr>
        <p:sp>
          <p:nvSpPr>
            <p:cNvPr id="3" name="object 3"/>
            <p:cNvSpPr/>
            <p:nvPr/>
          </p:nvSpPr>
          <p:spPr>
            <a:xfrm>
              <a:off x="42671" y="6095"/>
              <a:ext cx="9101455" cy="838200"/>
            </a:xfrm>
            <a:custGeom>
              <a:avLst/>
              <a:gdLst/>
              <a:ahLst/>
              <a:cxnLst/>
              <a:rect l="l" t="t" r="r" b="b"/>
              <a:pathLst>
                <a:path w="9101455" h="838200">
                  <a:moveTo>
                    <a:pt x="9100947" y="0"/>
                  </a:moveTo>
                  <a:lnTo>
                    <a:pt x="0" y="0"/>
                  </a:lnTo>
                  <a:lnTo>
                    <a:pt x="0" y="838200"/>
                  </a:lnTo>
                  <a:lnTo>
                    <a:pt x="9100947" y="838200"/>
                  </a:lnTo>
                  <a:lnTo>
                    <a:pt x="9100947" y="0"/>
                  </a:lnTo>
                  <a:close/>
                </a:path>
              </a:pathLst>
            </a:custGeom>
            <a:solidFill>
              <a:srgbClr val="DAE1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2671" y="6095"/>
              <a:ext cx="9101455" cy="838200"/>
            </a:xfrm>
            <a:custGeom>
              <a:avLst/>
              <a:gdLst/>
              <a:ahLst/>
              <a:cxnLst/>
              <a:rect l="l" t="t" r="r" b="b"/>
              <a:pathLst>
                <a:path w="9101455" h="838200">
                  <a:moveTo>
                    <a:pt x="0" y="838200"/>
                  </a:moveTo>
                  <a:lnTo>
                    <a:pt x="9100947" y="838200"/>
                  </a:lnTo>
                </a:path>
                <a:path w="9101455" h="838200">
                  <a:moveTo>
                    <a:pt x="9100947" y="0"/>
                  </a:moveTo>
                  <a:lnTo>
                    <a:pt x="0" y="0"/>
                  </a:lnTo>
                  <a:lnTo>
                    <a:pt x="0" y="838200"/>
                  </a:lnTo>
                </a:path>
              </a:pathLst>
            </a:custGeom>
            <a:ln w="6096">
              <a:solidFill>
                <a:srgbClr val="1F386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9727" rIns="0" bIns="0" rtlCol="0">
            <a:spAutoFit/>
          </a:bodyPr>
          <a:lstStyle/>
          <a:p>
            <a:pPr marL="2679700">
              <a:lnSpc>
                <a:spcPct val="100000"/>
              </a:lnSpc>
              <a:spcBef>
                <a:spcPts val="115"/>
              </a:spcBef>
            </a:pPr>
            <a:r>
              <a:rPr dirty="0"/>
              <a:t>Models</a:t>
            </a:r>
            <a:r>
              <a:rPr spc="-155" dirty="0"/>
              <a:t> </a:t>
            </a:r>
            <a:r>
              <a:rPr dirty="0"/>
              <a:t>of</a:t>
            </a:r>
            <a:r>
              <a:rPr spc="-15" dirty="0"/>
              <a:t> </a:t>
            </a:r>
            <a:r>
              <a:rPr spc="-10" dirty="0"/>
              <a:t>Bikes</a:t>
            </a: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19" y="905255"/>
            <a:ext cx="4270248" cy="252374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59808" y="905255"/>
            <a:ext cx="4270247" cy="2990088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37743" y="4267200"/>
            <a:ext cx="4553711" cy="1911095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056632" y="4142232"/>
            <a:ext cx="3849623" cy="2563368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2516" rIns="0" bIns="0" rtlCol="0">
            <a:spAutoFit/>
          </a:bodyPr>
          <a:lstStyle/>
          <a:p>
            <a:pPr marL="3768090">
              <a:lnSpc>
                <a:spcPct val="100000"/>
              </a:lnSpc>
              <a:spcBef>
                <a:spcPts val="115"/>
              </a:spcBef>
            </a:pPr>
            <a:r>
              <a:rPr spc="-25" dirty="0"/>
              <a:t>SEO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2521" y="928878"/>
            <a:ext cx="8402955" cy="5698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u="sng" dirty="0">
                <a:solidFill>
                  <a:srgbClr val="7D5F00"/>
                </a:solidFill>
                <a:uFill>
                  <a:solidFill>
                    <a:srgbClr val="7D5F00"/>
                  </a:solidFill>
                </a:uFill>
                <a:latin typeface="MS PGothic"/>
                <a:cs typeface="MS PGothic"/>
              </a:rPr>
              <a:t>Analyzing</a:t>
            </a:r>
            <a:r>
              <a:rPr sz="3000" u="sng" spc="-65" dirty="0">
                <a:solidFill>
                  <a:srgbClr val="7D5F00"/>
                </a:solidFill>
                <a:uFill>
                  <a:solidFill>
                    <a:srgbClr val="7D5F00"/>
                  </a:solidFill>
                </a:uFill>
                <a:latin typeface="MS PGothic"/>
                <a:cs typeface="MS PGothic"/>
              </a:rPr>
              <a:t> </a:t>
            </a:r>
            <a:r>
              <a:rPr sz="3000" u="sng" dirty="0">
                <a:solidFill>
                  <a:srgbClr val="7D5F00"/>
                </a:solidFill>
                <a:uFill>
                  <a:solidFill>
                    <a:srgbClr val="7D5F00"/>
                  </a:solidFill>
                </a:uFill>
                <a:latin typeface="MS PGothic"/>
                <a:cs typeface="MS PGothic"/>
              </a:rPr>
              <a:t>SEO</a:t>
            </a:r>
            <a:r>
              <a:rPr sz="3000" u="sng" spc="-5" dirty="0">
                <a:solidFill>
                  <a:srgbClr val="7D5F00"/>
                </a:solidFill>
                <a:uFill>
                  <a:solidFill>
                    <a:srgbClr val="7D5F00"/>
                  </a:solidFill>
                </a:uFill>
                <a:latin typeface="MS PGothic"/>
                <a:cs typeface="MS PGothic"/>
              </a:rPr>
              <a:t> </a:t>
            </a:r>
            <a:r>
              <a:rPr sz="3000" u="sng" dirty="0">
                <a:solidFill>
                  <a:srgbClr val="7D5F00"/>
                </a:solidFill>
                <a:uFill>
                  <a:solidFill>
                    <a:srgbClr val="7D5F00"/>
                  </a:solidFill>
                </a:uFill>
                <a:latin typeface="MS PGothic"/>
                <a:cs typeface="MS PGothic"/>
              </a:rPr>
              <a:t>of</a:t>
            </a:r>
            <a:r>
              <a:rPr sz="3000" u="sng" spc="80" dirty="0">
                <a:solidFill>
                  <a:srgbClr val="7D5F00"/>
                </a:solidFill>
                <a:uFill>
                  <a:solidFill>
                    <a:srgbClr val="7D5F00"/>
                  </a:solidFill>
                </a:uFill>
                <a:latin typeface="MS PGothic"/>
                <a:cs typeface="MS PGothic"/>
              </a:rPr>
              <a:t> </a:t>
            </a:r>
            <a:r>
              <a:rPr sz="3000" u="sng" spc="50" dirty="0">
                <a:solidFill>
                  <a:srgbClr val="7D5F00"/>
                </a:solidFill>
                <a:uFill>
                  <a:solidFill>
                    <a:srgbClr val="7D5F00"/>
                  </a:solidFill>
                </a:uFill>
                <a:latin typeface="MS PGothic"/>
                <a:cs typeface="MS PGothic"/>
              </a:rPr>
              <a:t>Hero</a:t>
            </a:r>
            <a:r>
              <a:rPr sz="3000" u="sng" spc="-95" dirty="0">
                <a:solidFill>
                  <a:srgbClr val="7D5F00"/>
                </a:solidFill>
                <a:uFill>
                  <a:solidFill>
                    <a:srgbClr val="7D5F00"/>
                  </a:solidFill>
                </a:uFill>
                <a:latin typeface="MS PGothic"/>
                <a:cs typeface="MS PGothic"/>
              </a:rPr>
              <a:t> </a:t>
            </a:r>
            <a:r>
              <a:rPr sz="3000" u="sng" dirty="0">
                <a:solidFill>
                  <a:srgbClr val="7D5F00"/>
                </a:solidFill>
                <a:uFill>
                  <a:solidFill>
                    <a:srgbClr val="7D5F00"/>
                  </a:solidFill>
                </a:uFill>
                <a:latin typeface="MS PGothic"/>
                <a:cs typeface="MS PGothic"/>
              </a:rPr>
              <a:t>MotoCorp</a:t>
            </a:r>
            <a:r>
              <a:rPr sz="3000" spc="60" dirty="0">
                <a:solidFill>
                  <a:srgbClr val="7D5F00"/>
                </a:solidFill>
                <a:latin typeface="MS PGothic"/>
                <a:cs typeface="MS PGothic"/>
              </a:rPr>
              <a:t> </a:t>
            </a:r>
            <a:r>
              <a:rPr sz="3000" spc="-50" dirty="0">
                <a:latin typeface="MS PGothic"/>
                <a:cs typeface="MS PGothic"/>
              </a:rPr>
              <a:t>:</a:t>
            </a:r>
            <a:endParaRPr sz="3000">
              <a:latin typeface="MS PGothic"/>
              <a:cs typeface="MS P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100">
              <a:latin typeface="MS PGothic"/>
              <a:cs typeface="MS PGothic"/>
            </a:endParaRPr>
          </a:p>
          <a:p>
            <a:pPr marL="469900" marR="5080" indent="-457834">
              <a:lnSpc>
                <a:spcPct val="102899"/>
              </a:lnSpc>
              <a:buFont typeface="Arial MT"/>
              <a:buChar char="•"/>
              <a:tabLst>
                <a:tab pos="469900" algn="l"/>
              </a:tabLst>
            </a:pPr>
            <a:r>
              <a:rPr sz="2450" dirty="0">
                <a:latin typeface="MS PGothic"/>
                <a:cs typeface="MS PGothic"/>
              </a:rPr>
              <a:t>Search</a:t>
            </a:r>
            <a:r>
              <a:rPr sz="2450" spc="170" dirty="0">
                <a:latin typeface="MS PGothic"/>
                <a:cs typeface="MS PGothic"/>
              </a:rPr>
              <a:t> </a:t>
            </a:r>
            <a:r>
              <a:rPr sz="2450" dirty="0">
                <a:latin typeface="MS PGothic"/>
                <a:cs typeface="MS PGothic"/>
              </a:rPr>
              <a:t>Engine</a:t>
            </a:r>
            <a:r>
              <a:rPr sz="2450" spc="105" dirty="0">
                <a:latin typeface="MS PGothic"/>
                <a:cs typeface="MS PGothic"/>
              </a:rPr>
              <a:t> </a:t>
            </a:r>
            <a:r>
              <a:rPr sz="2450" dirty="0">
                <a:latin typeface="MS PGothic"/>
                <a:cs typeface="MS PGothic"/>
              </a:rPr>
              <a:t>Optimization</a:t>
            </a:r>
            <a:r>
              <a:rPr sz="2450" spc="-40" dirty="0">
                <a:latin typeface="MS PGothic"/>
                <a:cs typeface="MS PGothic"/>
              </a:rPr>
              <a:t> </a:t>
            </a:r>
            <a:r>
              <a:rPr sz="2450" dirty="0">
                <a:latin typeface="MS PGothic"/>
                <a:cs typeface="MS PGothic"/>
              </a:rPr>
              <a:t>As</a:t>
            </a:r>
            <a:r>
              <a:rPr sz="2450" spc="204" dirty="0">
                <a:latin typeface="MS PGothic"/>
                <a:cs typeface="MS PGothic"/>
              </a:rPr>
              <a:t> </a:t>
            </a:r>
            <a:r>
              <a:rPr sz="2450" dirty="0">
                <a:latin typeface="MS PGothic"/>
                <a:cs typeface="MS PGothic"/>
              </a:rPr>
              <a:t>per</a:t>
            </a:r>
            <a:r>
              <a:rPr sz="2450" spc="155" dirty="0">
                <a:latin typeface="MS PGothic"/>
                <a:cs typeface="MS PGothic"/>
              </a:rPr>
              <a:t> </a:t>
            </a:r>
            <a:r>
              <a:rPr sz="2450" dirty="0">
                <a:latin typeface="MS PGothic"/>
                <a:cs typeface="MS PGothic"/>
              </a:rPr>
              <a:t>Uber</a:t>
            </a:r>
            <a:r>
              <a:rPr sz="2450" spc="100" dirty="0">
                <a:latin typeface="MS PGothic"/>
                <a:cs typeface="MS PGothic"/>
              </a:rPr>
              <a:t> </a:t>
            </a:r>
            <a:r>
              <a:rPr sz="2450" dirty="0">
                <a:latin typeface="MS PGothic"/>
                <a:cs typeface="MS PGothic"/>
              </a:rPr>
              <a:t>suggest</a:t>
            </a:r>
            <a:r>
              <a:rPr sz="2450" spc="85" dirty="0">
                <a:latin typeface="MS PGothic"/>
                <a:cs typeface="MS PGothic"/>
              </a:rPr>
              <a:t> </a:t>
            </a:r>
            <a:r>
              <a:rPr sz="2450" dirty="0">
                <a:latin typeface="MS PGothic"/>
                <a:cs typeface="MS PGothic"/>
              </a:rPr>
              <a:t>Data,</a:t>
            </a:r>
            <a:r>
              <a:rPr sz="2450" spc="150" dirty="0">
                <a:latin typeface="MS PGothic"/>
                <a:cs typeface="MS PGothic"/>
              </a:rPr>
              <a:t> </a:t>
            </a:r>
            <a:r>
              <a:rPr sz="2450" spc="25" dirty="0">
                <a:latin typeface="MS PGothic"/>
                <a:cs typeface="MS PGothic"/>
              </a:rPr>
              <a:t>it </a:t>
            </a:r>
            <a:r>
              <a:rPr sz="2450" dirty="0">
                <a:latin typeface="MS PGothic"/>
                <a:cs typeface="MS PGothic"/>
              </a:rPr>
              <a:t>Ranks</a:t>
            </a:r>
            <a:r>
              <a:rPr sz="2450" spc="20" dirty="0">
                <a:latin typeface="MS PGothic"/>
                <a:cs typeface="MS PGothic"/>
              </a:rPr>
              <a:t> </a:t>
            </a:r>
            <a:r>
              <a:rPr sz="2450" dirty="0">
                <a:latin typeface="MS PGothic"/>
                <a:cs typeface="MS PGothic"/>
              </a:rPr>
              <a:t>in</a:t>
            </a:r>
            <a:r>
              <a:rPr sz="2450" spc="150" dirty="0">
                <a:latin typeface="MS PGothic"/>
                <a:cs typeface="MS PGothic"/>
              </a:rPr>
              <a:t> </a:t>
            </a:r>
            <a:r>
              <a:rPr sz="2450" dirty="0">
                <a:latin typeface="MS PGothic"/>
                <a:cs typeface="MS PGothic"/>
              </a:rPr>
              <a:t>India</a:t>
            </a:r>
            <a:r>
              <a:rPr sz="2450" spc="20" dirty="0">
                <a:latin typeface="MS PGothic"/>
                <a:cs typeface="MS PGothic"/>
              </a:rPr>
              <a:t> </a:t>
            </a:r>
            <a:r>
              <a:rPr sz="2450" dirty="0">
                <a:latin typeface="MS PGothic"/>
                <a:cs typeface="MS PGothic"/>
              </a:rPr>
              <a:t>for</a:t>
            </a:r>
            <a:r>
              <a:rPr sz="2450" spc="140" dirty="0">
                <a:latin typeface="MS PGothic"/>
                <a:cs typeface="MS PGothic"/>
              </a:rPr>
              <a:t> </a:t>
            </a:r>
            <a:r>
              <a:rPr sz="2450" dirty="0">
                <a:latin typeface="MS PGothic"/>
                <a:cs typeface="MS PGothic"/>
              </a:rPr>
              <a:t>127,869</a:t>
            </a:r>
            <a:r>
              <a:rPr sz="2450" spc="105" dirty="0">
                <a:latin typeface="MS PGothic"/>
                <a:cs typeface="MS PGothic"/>
              </a:rPr>
              <a:t> </a:t>
            </a:r>
            <a:r>
              <a:rPr sz="2450" dirty="0">
                <a:latin typeface="MS PGothic"/>
                <a:cs typeface="MS PGothic"/>
              </a:rPr>
              <a:t>keywords</a:t>
            </a:r>
            <a:r>
              <a:rPr sz="2450" spc="60" dirty="0">
                <a:latin typeface="MS PGothic"/>
                <a:cs typeface="MS PGothic"/>
              </a:rPr>
              <a:t> </a:t>
            </a:r>
            <a:r>
              <a:rPr sz="2450" dirty="0">
                <a:latin typeface="MS PGothic"/>
                <a:cs typeface="MS PGothic"/>
              </a:rPr>
              <a:t>as</a:t>
            </a:r>
            <a:r>
              <a:rPr sz="2450" spc="204" dirty="0">
                <a:latin typeface="MS PGothic"/>
                <a:cs typeface="MS PGothic"/>
              </a:rPr>
              <a:t> </a:t>
            </a:r>
            <a:r>
              <a:rPr sz="2450" dirty="0">
                <a:latin typeface="MS PGothic"/>
                <a:cs typeface="MS PGothic"/>
              </a:rPr>
              <a:t>of</a:t>
            </a:r>
            <a:r>
              <a:rPr sz="2450" spc="229" dirty="0">
                <a:latin typeface="MS PGothic"/>
                <a:cs typeface="MS PGothic"/>
              </a:rPr>
              <a:t> </a:t>
            </a:r>
            <a:r>
              <a:rPr sz="2450" dirty="0">
                <a:latin typeface="MS PGothic"/>
                <a:cs typeface="MS PGothic"/>
              </a:rPr>
              <a:t>September</a:t>
            </a:r>
            <a:r>
              <a:rPr sz="2450" spc="15" dirty="0">
                <a:latin typeface="MS PGothic"/>
                <a:cs typeface="MS PGothic"/>
              </a:rPr>
              <a:t> </a:t>
            </a:r>
            <a:r>
              <a:rPr sz="2450" spc="70" dirty="0">
                <a:latin typeface="MS PGothic"/>
                <a:cs typeface="MS PGothic"/>
              </a:rPr>
              <a:t>2023.</a:t>
            </a:r>
            <a:endParaRPr sz="2450">
              <a:latin typeface="MS PGothic"/>
              <a:cs typeface="MS PGothic"/>
            </a:endParaRPr>
          </a:p>
          <a:p>
            <a:pPr>
              <a:lnSpc>
                <a:spcPct val="100000"/>
              </a:lnSpc>
              <a:spcBef>
                <a:spcPts val="60"/>
              </a:spcBef>
              <a:buFont typeface="Arial MT"/>
              <a:buChar char="•"/>
            </a:pPr>
            <a:endParaRPr sz="2250">
              <a:latin typeface="MS PGothic"/>
              <a:cs typeface="MS PGothic"/>
            </a:endParaRPr>
          </a:p>
          <a:p>
            <a:pPr marL="469900" indent="-457200">
              <a:lnSpc>
                <a:spcPct val="100000"/>
              </a:lnSpc>
              <a:buFont typeface="Arial MT"/>
              <a:buChar char="•"/>
              <a:tabLst>
                <a:tab pos="469900" algn="l"/>
              </a:tabLst>
            </a:pPr>
            <a:r>
              <a:rPr sz="2450" dirty="0">
                <a:latin typeface="MS PGothic"/>
                <a:cs typeface="MS PGothic"/>
              </a:rPr>
              <a:t>Its</a:t>
            </a:r>
            <a:r>
              <a:rPr sz="2450" spc="165" dirty="0">
                <a:latin typeface="MS PGothic"/>
                <a:cs typeface="MS PGothic"/>
              </a:rPr>
              <a:t> </a:t>
            </a:r>
            <a:r>
              <a:rPr sz="2450" dirty="0">
                <a:latin typeface="MS PGothic"/>
                <a:cs typeface="MS PGothic"/>
              </a:rPr>
              <a:t>organic</a:t>
            </a:r>
            <a:r>
              <a:rPr sz="2450" spc="50" dirty="0">
                <a:latin typeface="MS PGothic"/>
                <a:cs typeface="MS PGothic"/>
              </a:rPr>
              <a:t> </a:t>
            </a:r>
            <a:r>
              <a:rPr sz="2450" dirty="0">
                <a:latin typeface="MS PGothic"/>
                <a:cs typeface="MS PGothic"/>
              </a:rPr>
              <a:t>traffic</a:t>
            </a:r>
            <a:r>
              <a:rPr sz="2450" spc="114" dirty="0">
                <a:latin typeface="MS PGothic"/>
                <a:cs typeface="MS PGothic"/>
              </a:rPr>
              <a:t> </a:t>
            </a:r>
            <a:r>
              <a:rPr sz="2450" dirty="0">
                <a:latin typeface="MS PGothic"/>
                <a:cs typeface="MS PGothic"/>
              </a:rPr>
              <a:t>is</a:t>
            </a:r>
            <a:r>
              <a:rPr sz="2450" spc="190" dirty="0">
                <a:latin typeface="MS PGothic"/>
                <a:cs typeface="MS PGothic"/>
              </a:rPr>
              <a:t> </a:t>
            </a:r>
            <a:r>
              <a:rPr sz="2450" dirty="0">
                <a:latin typeface="MS PGothic"/>
                <a:cs typeface="MS PGothic"/>
              </a:rPr>
              <a:t>3,233,074</a:t>
            </a:r>
            <a:r>
              <a:rPr sz="2450" spc="65" dirty="0">
                <a:latin typeface="MS PGothic"/>
                <a:cs typeface="MS PGothic"/>
              </a:rPr>
              <a:t> </a:t>
            </a:r>
            <a:r>
              <a:rPr sz="2450" dirty="0">
                <a:latin typeface="MS PGothic"/>
                <a:cs typeface="MS PGothic"/>
              </a:rPr>
              <a:t>sessions</a:t>
            </a:r>
            <a:r>
              <a:rPr sz="2450" spc="70" dirty="0">
                <a:latin typeface="MS PGothic"/>
                <a:cs typeface="MS PGothic"/>
              </a:rPr>
              <a:t> </a:t>
            </a:r>
            <a:r>
              <a:rPr sz="2450" dirty="0">
                <a:latin typeface="MS PGothic"/>
                <a:cs typeface="MS PGothic"/>
              </a:rPr>
              <a:t>per</a:t>
            </a:r>
            <a:r>
              <a:rPr sz="2450" spc="120" dirty="0">
                <a:latin typeface="MS PGothic"/>
                <a:cs typeface="MS PGothic"/>
              </a:rPr>
              <a:t> </a:t>
            </a:r>
            <a:r>
              <a:rPr sz="2450" spc="-10" dirty="0">
                <a:latin typeface="MS PGothic"/>
                <a:cs typeface="MS PGothic"/>
              </a:rPr>
              <a:t>month.</a:t>
            </a:r>
            <a:endParaRPr sz="2450">
              <a:latin typeface="MS PGothic"/>
              <a:cs typeface="MS PGothic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 MT"/>
              <a:buChar char="•"/>
            </a:pPr>
            <a:endParaRPr sz="2200">
              <a:latin typeface="MS PGothic"/>
              <a:cs typeface="MS PGothic"/>
            </a:endParaRPr>
          </a:p>
          <a:p>
            <a:pPr marL="469900" marR="2308225" indent="-457834">
              <a:lnSpc>
                <a:spcPct val="102899"/>
              </a:lnSpc>
              <a:buFont typeface="Arial MT"/>
              <a:buChar char="•"/>
              <a:tabLst>
                <a:tab pos="469900" algn="l"/>
              </a:tabLst>
            </a:pPr>
            <a:r>
              <a:rPr sz="2450" dirty="0">
                <a:latin typeface="MS PGothic"/>
                <a:cs typeface="MS PGothic"/>
              </a:rPr>
              <a:t>The</a:t>
            </a:r>
            <a:r>
              <a:rPr sz="2450" spc="45" dirty="0">
                <a:latin typeface="MS PGothic"/>
                <a:cs typeface="MS PGothic"/>
              </a:rPr>
              <a:t> </a:t>
            </a:r>
            <a:r>
              <a:rPr sz="2450" spc="50" dirty="0">
                <a:latin typeface="MS PGothic"/>
                <a:cs typeface="MS PGothic"/>
              </a:rPr>
              <a:t>stats</a:t>
            </a:r>
            <a:r>
              <a:rPr sz="2450" spc="-135" dirty="0">
                <a:latin typeface="MS PGothic"/>
                <a:cs typeface="MS PGothic"/>
              </a:rPr>
              <a:t> </a:t>
            </a:r>
            <a:r>
              <a:rPr sz="2450" dirty="0">
                <a:latin typeface="MS PGothic"/>
                <a:cs typeface="MS PGothic"/>
              </a:rPr>
              <a:t>are</a:t>
            </a:r>
            <a:r>
              <a:rPr sz="2450" spc="20" dirty="0">
                <a:latin typeface="MS PGothic"/>
                <a:cs typeface="MS PGothic"/>
              </a:rPr>
              <a:t> </a:t>
            </a:r>
            <a:r>
              <a:rPr sz="2450" spc="55" dirty="0">
                <a:latin typeface="MS PGothic"/>
                <a:cs typeface="MS PGothic"/>
              </a:rPr>
              <a:t>high</a:t>
            </a:r>
            <a:r>
              <a:rPr sz="2450" spc="-140" dirty="0">
                <a:latin typeface="MS PGothic"/>
                <a:cs typeface="MS PGothic"/>
              </a:rPr>
              <a:t> </a:t>
            </a:r>
            <a:r>
              <a:rPr sz="2450" spc="45" dirty="0">
                <a:latin typeface="MS PGothic"/>
                <a:cs typeface="MS PGothic"/>
              </a:rPr>
              <a:t>compared</a:t>
            </a:r>
            <a:r>
              <a:rPr sz="2450" spc="-150" dirty="0">
                <a:latin typeface="MS PGothic"/>
                <a:cs typeface="MS PGothic"/>
              </a:rPr>
              <a:t> </a:t>
            </a:r>
            <a:r>
              <a:rPr sz="2450" spc="50" dirty="0">
                <a:latin typeface="MS PGothic"/>
                <a:cs typeface="MS PGothic"/>
              </a:rPr>
              <a:t>to</a:t>
            </a:r>
            <a:r>
              <a:rPr sz="2450" spc="-5" dirty="0">
                <a:latin typeface="MS PGothic"/>
                <a:cs typeface="MS PGothic"/>
              </a:rPr>
              <a:t> </a:t>
            </a:r>
            <a:r>
              <a:rPr sz="2450" spc="60" dirty="0">
                <a:latin typeface="MS PGothic"/>
                <a:cs typeface="MS PGothic"/>
              </a:rPr>
              <a:t>their</a:t>
            </a:r>
            <a:r>
              <a:rPr sz="2450" spc="-145" dirty="0">
                <a:latin typeface="MS PGothic"/>
                <a:cs typeface="MS PGothic"/>
              </a:rPr>
              <a:t> </a:t>
            </a:r>
            <a:r>
              <a:rPr sz="2450" spc="25" dirty="0">
                <a:latin typeface="MS PGothic"/>
                <a:cs typeface="MS PGothic"/>
              </a:rPr>
              <a:t>SEO </a:t>
            </a:r>
            <a:r>
              <a:rPr sz="2450" dirty="0">
                <a:latin typeface="MS PGothic"/>
                <a:cs typeface="MS PGothic"/>
              </a:rPr>
              <a:t>performance</a:t>
            </a:r>
            <a:r>
              <a:rPr sz="2450" spc="80" dirty="0">
                <a:latin typeface="MS PGothic"/>
                <a:cs typeface="MS PGothic"/>
              </a:rPr>
              <a:t> </a:t>
            </a:r>
            <a:r>
              <a:rPr sz="2450" dirty="0">
                <a:latin typeface="MS PGothic"/>
                <a:cs typeface="MS PGothic"/>
              </a:rPr>
              <a:t>in</a:t>
            </a:r>
            <a:r>
              <a:rPr sz="2450" spc="170" dirty="0">
                <a:latin typeface="MS PGothic"/>
                <a:cs typeface="MS PGothic"/>
              </a:rPr>
              <a:t> </a:t>
            </a:r>
            <a:r>
              <a:rPr sz="2450" spc="75" dirty="0">
                <a:latin typeface="MS PGothic"/>
                <a:cs typeface="MS PGothic"/>
              </a:rPr>
              <a:t>June</a:t>
            </a:r>
            <a:r>
              <a:rPr sz="2450" spc="-15" dirty="0">
                <a:latin typeface="MS PGothic"/>
                <a:cs typeface="MS PGothic"/>
              </a:rPr>
              <a:t> </a:t>
            </a:r>
            <a:r>
              <a:rPr sz="2450" spc="50" dirty="0">
                <a:latin typeface="MS PGothic"/>
                <a:cs typeface="MS PGothic"/>
              </a:rPr>
              <a:t>2023</a:t>
            </a:r>
            <a:endParaRPr sz="2450">
              <a:latin typeface="MS PGothic"/>
              <a:cs typeface="MS PGothic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 MT"/>
              <a:buChar char="•"/>
            </a:pPr>
            <a:endParaRPr sz="1950">
              <a:latin typeface="MS PGothic"/>
              <a:cs typeface="MS PGothic"/>
            </a:endParaRPr>
          </a:p>
          <a:p>
            <a:pPr marL="469900" marR="11430" indent="-457834">
              <a:lnSpc>
                <a:spcPct val="101899"/>
              </a:lnSpc>
              <a:buFont typeface="Arial MT"/>
              <a:buChar char="•"/>
              <a:tabLst>
                <a:tab pos="469900" algn="l"/>
              </a:tabLst>
            </a:pPr>
            <a:r>
              <a:rPr sz="2450" dirty="0">
                <a:latin typeface="MS PGothic"/>
                <a:cs typeface="MS PGothic"/>
              </a:rPr>
              <a:t>heromotocorp.com</a:t>
            </a:r>
            <a:r>
              <a:rPr sz="2450" spc="275" dirty="0">
                <a:latin typeface="MS PGothic"/>
                <a:cs typeface="MS PGothic"/>
              </a:rPr>
              <a:t> </a:t>
            </a:r>
            <a:r>
              <a:rPr sz="2450" dirty="0">
                <a:latin typeface="MS PGothic"/>
                <a:cs typeface="MS PGothic"/>
              </a:rPr>
              <a:t>–</a:t>
            </a:r>
            <a:r>
              <a:rPr sz="2450" spc="254" dirty="0">
                <a:latin typeface="MS PGothic"/>
                <a:cs typeface="MS PGothic"/>
              </a:rPr>
              <a:t> </a:t>
            </a:r>
            <a:r>
              <a:rPr sz="2450" dirty="0">
                <a:latin typeface="MS PGothic"/>
                <a:cs typeface="MS PGothic"/>
              </a:rPr>
              <a:t>Uber</a:t>
            </a:r>
            <a:r>
              <a:rPr sz="2450" spc="455" dirty="0">
                <a:latin typeface="MS PGothic"/>
                <a:cs typeface="MS PGothic"/>
              </a:rPr>
              <a:t> </a:t>
            </a:r>
            <a:r>
              <a:rPr sz="2450" dirty="0">
                <a:latin typeface="MS PGothic"/>
                <a:cs typeface="MS PGothic"/>
              </a:rPr>
              <a:t>suggest</a:t>
            </a:r>
            <a:r>
              <a:rPr sz="2450" spc="335" dirty="0">
                <a:latin typeface="MS PGothic"/>
                <a:cs typeface="MS PGothic"/>
              </a:rPr>
              <a:t> </a:t>
            </a:r>
            <a:r>
              <a:rPr sz="2450" dirty="0">
                <a:latin typeface="MS PGothic"/>
                <a:cs typeface="MS PGothic"/>
              </a:rPr>
              <a:t>Traffic</a:t>
            </a:r>
            <a:r>
              <a:rPr sz="2450" spc="415" dirty="0">
                <a:latin typeface="MS PGothic"/>
                <a:cs typeface="MS PGothic"/>
              </a:rPr>
              <a:t> </a:t>
            </a:r>
            <a:r>
              <a:rPr sz="2450" spc="35" dirty="0">
                <a:latin typeface="MS PGothic"/>
                <a:cs typeface="MS PGothic"/>
              </a:rPr>
              <a:t>Analyzer </a:t>
            </a:r>
            <a:r>
              <a:rPr sz="2450" dirty="0">
                <a:latin typeface="MS PGothic"/>
                <a:cs typeface="MS PGothic"/>
              </a:rPr>
              <a:t>Backlinksheromotocorp.com</a:t>
            </a:r>
            <a:r>
              <a:rPr sz="2450" spc="265" dirty="0">
                <a:latin typeface="MS PGothic"/>
                <a:cs typeface="MS PGothic"/>
              </a:rPr>
              <a:t> </a:t>
            </a:r>
            <a:r>
              <a:rPr sz="2450" dirty="0">
                <a:latin typeface="MS PGothic"/>
                <a:cs typeface="MS PGothic"/>
              </a:rPr>
              <a:t>–</a:t>
            </a:r>
            <a:r>
              <a:rPr sz="2450" spc="355" dirty="0">
                <a:latin typeface="MS PGothic"/>
                <a:cs typeface="MS PGothic"/>
              </a:rPr>
              <a:t> </a:t>
            </a:r>
            <a:r>
              <a:rPr sz="2450" dirty="0">
                <a:latin typeface="MS PGothic"/>
                <a:cs typeface="MS PGothic"/>
              </a:rPr>
              <a:t>Uber</a:t>
            </a:r>
            <a:r>
              <a:rPr sz="2450" spc="210" dirty="0">
                <a:latin typeface="MS PGothic"/>
                <a:cs typeface="MS PGothic"/>
              </a:rPr>
              <a:t> </a:t>
            </a:r>
            <a:r>
              <a:rPr sz="2450" dirty="0">
                <a:latin typeface="MS PGothic"/>
                <a:cs typeface="MS PGothic"/>
              </a:rPr>
              <a:t>suggest</a:t>
            </a:r>
            <a:r>
              <a:rPr sz="2450" spc="80" dirty="0">
                <a:latin typeface="MS PGothic"/>
                <a:cs typeface="MS PGothic"/>
              </a:rPr>
              <a:t> </a:t>
            </a:r>
            <a:r>
              <a:rPr sz="2450" dirty="0">
                <a:latin typeface="MS PGothic"/>
                <a:cs typeface="MS PGothic"/>
              </a:rPr>
              <a:t>Backlinks</a:t>
            </a:r>
            <a:r>
              <a:rPr sz="2450" spc="-35" dirty="0">
                <a:latin typeface="MS PGothic"/>
                <a:cs typeface="MS PGothic"/>
              </a:rPr>
              <a:t> </a:t>
            </a:r>
            <a:r>
              <a:rPr sz="2450" spc="-20" dirty="0">
                <a:latin typeface="MS PGothic"/>
                <a:cs typeface="MS PGothic"/>
              </a:rPr>
              <a:t>Hero </a:t>
            </a:r>
            <a:r>
              <a:rPr sz="2450" dirty="0">
                <a:latin typeface="MS PGothic"/>
                <a:cs typeface="MS PGothic"/>
              </a:rPr>
              <a:t>MotoCorp</a:t>
            </a:r>
            <a:r>
              <a:rPr sz="2450" spc="434" dirty="0">
                <a:latin typeface="MS PGothic"/>
                <a:cs typeface="MS PGothic"/>
              </a:rPr>
              <a:t> </a:t>
            </a:r>
            <a:r>
              <a:rPr sz="2450" dirty="0">
                <a:latin typeface="MS PGothic"/>
                <a:cs typeface="MS PGothic"/>
              </a:rPr>
              <a:t>gets</a:t>
            </a:r>
            <a:r>
              <a:rPr sz="2450" spc="375" dirty="0">
                <a:latin typeface="MS PGothic"/>
                <a:cs typeface="MS PGothic"/>
              </a:rPr>
              <a:t> </a:t>
            </a:r>
            <a:r>
              <a:rPr sz="2450" dirty="0">
                <a:latin typeface="MS PGothic"/>
                <a:cs typeface="MS PGothic"/>
              </a:rPr>
              <a:t>backlinks</a:t>
            </a:r>
            <a:r>
              <a:rPr sz="2450" spc="204" dirty="0">
                <a:latin typeface="MS PGothic"/>
                <a:cs typeface="MS PGothic"/>
              </a:rPr>
              <a:t> </a:t>
            </a:r>
            <a:r>
              <a:rPr sz="2450" dirty="0">
                <a:latin typeface="MS PGothic"/>
                <a:cs typeface="MS PGothic"/>
              </a:rPr>
              <a:t>from</a:t>
            </a:r>
            <a:r>
              <a:rPr sz="2450" spc="390" dirty="0">
                <a:latin typeface="MS PGothic"/>
                <a:cs typeface="MS PGothic"/>
              </a:rPr>
              <a:t> </a:t>
            </a:r>
            <a:r>
              <a:rPr sz="2450" dirty="0">
                <a:latin typeface="MS PGothic"/>
                <a:cs typeface="MS PGothic"/>
              </a:rPr>
              <a:t>639,634</a:t>
            </a:r>
            <a:r>
              <a:rPr sz="2450" spc="430" dirty="0">
                <a:latin typeface="MS PGothic"/>
                <a:cs typeface="MS PGothic"/>
              </a:rPr>
              <a:t> </a:t>
            </a:r>
            <a:r>
              <a:rPr sz="2450" dirty="0">
                <a:latin typeface="MS PGothic"/>
                <a:cs typeface="MS PGothic"/>
              </a:rPr>
              <a:t>unique</a:t>
            </a:r>
            <a:r>
              <a:rPr sz="2450" spc="330" dirty="0">
                <a:latin typeface="MS PGothic"/>
                <a:cs typeface="MS PGothic"/>
              </a:rPr>
              <a:t> </a:t>
            </a:r>
            <a:r>
              <a:rPr sz="2450" spc="-10" dirty="0">
                <a:latin typeface="MS PGothic"/>
                <a:cs typeface="MS PGothic"/>
              </a:rPr>
              <a:t>domains, </a:t>
            </a:r>
            <a:r>
              <a:rPr sz="2450" dirty="0">
                <a:latin typeface="MS PGothic"/>
                <a:cs typeface="MS PGothic"/>
              </a:rPr>
              <a:t>increasing</a:t>
            </a:r>
            <a:r>
              <a:rPr sz="2450" spc="270" dirty="0">
                <a:latin typeface="MS PGothic"/>
                <a:cs typeface="MS PGothic"/>
              </a:rPr>
              <a:t> </a:t>
            </a:r>
            <a:r>
              <a:rPr sz="2450" dirty="0">
                <a:latin typeface="MS PGothic"/>
                <a:cs typeface="MS PGothic"/>
              </a:rPr>
              <a:t>the</a:t>
            </a:r>
            <a:r>
              <a:rPr sz="2450" spc="345" dirty="0">
                <a:latin typeface="MS PGothic"/>
                <a:cs typeface="MS PGothic"/>
              </a:rPr>
              <a:t> </a:t>
            </a:r>
            <a:r>
              <a:rPr sz="2450" spc="60" dirty="0">
                <a:latin typeface="MS PGothic"/>
                <a:cs typeface="MS PGothic"/>
              </a:rPr>
              <a:t>Domain</a:t>
            </a:r>
            <a:r>
              <a:rPr sz="2450" spc="290" dirty="0">
                <a:latin typeface="MS PGothic"/>
                <a:cs typeface="MS PGothic"/>
              </a:rPr>
              <a:t> </a:t>
            </a:r>
            <a:r>
              <a:rPr sz="2450" dirty="0">
                <a:latin typeface="MS PGothic"/>
                <a:cs typeface="MS PGothic"/>
              </a:rPr>
              <a:t>Authority</a:t>
            </a:r>
            <a:r>
              <a:rPr sz="2450" spc="235" dirty="0">
                <a:latin typeface="MS PGothic"/>
                <a:cs typeface="MS PGothic"/>
              </a:rPr>
              <a:t> </a:t>
            </a:r>
            <a:r>
              <a:rPr sz="2450" dirty="0">
                <a:latin typeface="MS PGothic"/>
                <a:cs typeface="MS PGothic"/>
              </a:rPr>
              <a:t>of</a:t>
            </a:r>
            <a:r>
              <a:rPr sz="2450" spc="285" dirty="0">
                <a:latin typeface="MS PGothic"/>
                <a:cs typeface="MS PGothic"/>
              </a:rPr>
              <a:t> </a:t>
            </a:r>
            <a:r>
              <a:rPr sz="2450" spc="55" dirty="0">
                <a:latin typeface="MS PGothic"/>
                <a:cs typeface="MS PGothic"/>
              </a:rPr>
              <a:t>Hero’s</a:t>
            </a:r>
            <a:r>
              <a:rPr sz="2450" spc="285" dirty="0">
                <a:latin typeface="MS PGothic"/>
                <a:cs typeface="MS PGothic"/>
              </a:rPr>
              <a:t> </a:t>
            </a:r>
            <a:r>
              <a:rPr sz="2450" dirty="0">
                <a:latin typeface="MS PGothic"/>
                <a:cs typeface="MS PGothic"/>
              </a:rPr>
              <a:t>domain</a:t>
            </a:r>
            <a:r>
              <a:rPr sz="2450" spc="295" dirty="0">
                <a:latin typeface="MS PGothic"/>
                <a:cs typeface="MS PGothic"/>
              </a:rPr>
              <a:t> </a:t>
            </a:r>
            <a:r>
              <a:rPr sz="2450" spc="20" dirty="0">
                <a:latin typeface="MS PGothic"/>
                <a:cs typeface="MS PGothic"/>
              </a:rPr>
              <a:t>and </a:t>
            </a:r>
            <a:r>
              <a:rPr sz="2450" dirty="0">
                <a:latin typeface="MS PGothic"/>
                <a:cs typeface="MS PGothic"/>
              </a:rPr>
              <a:t>helping</a:t>
            </a:r>
            <a:r>
              <a:rPr sz="2450" spc="-5" dirty="0">
                <a:latin typeface="MS PGothic"/>
                <a:cs typeface="MS PGothic"/>
              </a:rPr>
              <a:t> </a:t>
            </a:r>
            <a:r>
              <a:rPr sz="2450" dirty="0">
                <a:latin typeface="MS PGothic"/>
                <a:cs typeface="MS PGothic"/>
              </a:rPr>
              <a:t>it</a:t>
            </a:r>
            <a:r>
              <a:rPr sz="2450" spc="250" dirty="0">
                <a:latin typeface="MS PGothic"/>
                <a:cs typeface="MS PGothic"/>
              </a:rPr>
              <a:t> </a:t>
            </a:r>
            <a:r>
              <a:rPr sz="2450" dirty="0">
                <a:latin typeface="MS PGothic"/>
                <a:cs typeface="MS PGothic"/>
              </a:rPr>
              <a:t>rank</a:t>
            </a:r>
            <a:r>
              <a:rPr sz="2450" spc="5" dirty="0">
                <a:latin typeface="MS PGothic"/>
                <a:cs typeface="MS PGothic"/>
              </a:rPr>
              <a:t> </a:t>
            </a:r>
            <a:r>
              <a:rPr sz="2450" spc="-10" dirty="0">
                <a:latin typeface="MS PGothic"/>
                <a:cs typeface="MS PGothic"/>
              </a:rPr>
              <a:t>higher.</a:t>
            </a:r>
            <a:endParaRPr sz="2450">
              <a:latin typeface="MS PGothic"/>
              <a:cs typeface="MS PGothic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2516" rIns="0" bIns="0" rtlCol="0">
            <a:spAutoFit/>
          </a:bodyPr>
          <a:lstStyle/>
          <a:p>
            <a:pPr marL="3768090">
              <a:lnSpc>
                <a:spcPct val="100000"/>
              </a:lnSpc>
              <a:spcBef>
                <a:spcPts val="115"/>
              </a:spcBef>
            </a:pPr>
            <a:r>
              <a:rPr spc="-25" dirty="0"/>
              <a:t>SEO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2521" y="928878"/>
            <a:ext cx="8665845" cy="19323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u="sng" dirty="0">
                <a:solidFill>
                  <a:srgbClr val="7D5F00"/>
                </a:solidFill>
                <a:uFill>
                  <a:solidFill>
                    <a:srgbClr val="7D5F00"/>
                  </a:solidFill>
                </a:uFill>
                <a:latin typeface="MS PGothic"/>
                <a:cs typeface="MS PGothic"/>
              </a:rPr>
              <a:t>Backlinks</a:t>
            </a:r>
            <a:r>
              <a:rPr sz="3000" u="sng" spc="40" dirty="0">
                <a:solidFill>
                  <a:srgbClr val="7D5F00"/>
                </a:solidFill>
                <a:uFill>
                  <a:solidFill>
                    <a:srgbClr val="7D5F00"/>
                  </a:solidFill>
                </a:uFill>
                <a:latin typeface="MS PGothic"/>
                <a:cs typeface="MS PGothic"/>
              </a:rPr>
              <a:t> </a:t>
            </a:r>
            <a:r>
              <a:rPr sz="3000" u="sng" dirty="0">
                <a:solidFill>
                  <a:srgbClr val="7D5F00"/>
                </a:solidFill>
                <a:uFill>
                  <a:solidFill>
                    <a:srgbClr val="7D5F00"/>
                  </a:solidFill>
                </a:uFill>
                <a:latin typeface="MS PGothic"/>
                <a:cs typeface="MS PGothic"/>
              </a:rPr>
              <a:t>and</a:t>
            </a:r>
            <a:r>
              <a:rPr sz="3000" u="sng" spc="15" dirty="0">
                <a:solidFill>
                  <a:srgbClr val="7D5F00"/>
                </a:solidFill>
                <a:uFill>
                  <a:solidFill>
                    <a:srgbClr val="7D5F00"/>
                  </a:solidFill>
                </a:uFill>
                <a:latin typeface="MS PGothic"/>
                <a:cs typeface="MS PGothic"/>
              </a:rPr>
              <a:t> </a:t>
            </a:r>
            <a:r>
              <a:rPr sz="3000" u="sng" dirty="0">
                <a:solidFill>
                  <a:srgbClr val="7D5F00"/>
                </a:solidFill>
                <a:uFill>
                  <a:solidFill>
                    <a:srgbClr val="7D5F00"/>
                  </a:solidFill>
                </a:uFill>
                <a:latin typeface="MS PGothic"/>
                <a:cs typeface="MS PGothic"/>
              </a:rPr>
              <a:t>Referring</a:t>
            </a:r>
            <a:r>
              <a:rPr sz="3000" u="sng" spc="55" dirty="0">
                <a:solidFill>
                  <a:srgbClr val="7D5F00"/>
                </a:solidFill>
                <a:uFill>
                  <a:solidFill>
                    <a:srgbClr val="7D5F00"/>
                  </a:solidFill>
                </a:uFill>
                <a:latin typeface="MS PGothic"/>
                <a:cs typeface="MS PGothic"/>
              </a:rPr>
              <a:t> </a:t>
            </a:r>
            <a:r>
              <a:rPr sz="3000" u="sng" spc="-10" dirty="0">
                <a:solidFill>
                  <a:srgbClr val="7D5F00"/>
                </a:solidFill>
                <a:uFill>
                  <a:solidFill>
                    <a:srgbClr val="7D5F00"/>
                  </a:solidFill>
                </a:uFill>
                <a:latin typeface="MS PGothic"/>
                <a:cs typeface="MS PGothic"/>
              </a:rPr>
              <a:t>Domains</a:t>
            </a:r>
            <a:r>
              <a:rPr sz="3000" spc="-10" dirty="0">
                <a:latin typeface="MS PGothic"/>
                <a:cs typeface="MS PGothic"/>
              </a:rPr>
              <a:t>:</a:t>
            </a:r>
            <a:endParaRPr sz="3000">
              <a:latin typeface="MS PGothic"/>
              <a:cs typeface="MS PGothic"/>
            </a:endParaRPr>
          </a:p>
          <a:p>
            <a:pPr marL="469900" marR="5080" indent="-457834">
              <a:lnSpc>
                <a:spcPct val="102099"/>
              </a:lnSpc>
              <a:spcBef>
                <a:spcPts val="2410"/>
              </a:spcBef>
              <a:buFont typeface="Arial MT"/>
              <a:buChar char="•"/>
              <a:tabLst>
                <a:tab pos="469900" algn="l"/>
              </a:tabLst>
            </a:pPr>
            <a:r>
              <a:rPr sz="2450" dirty="0">
                <a:latin typeface="MS PGothic"/>
                <a:cs typeface="MS PGothic"/>
              </a:rPr>
              <a:t>Uncover</a:t>
            </a:r>
            <a:r>
              <a:rPr sz="2450" spc="415" dirty="0">
                <a:latin typeface="MS PGothic"/>
                <a:cs typeface="MS PGothic"/>
              </a:rPr>
              <a:t> </a:t>
            </a:r>
            <a:r>
              <a:rPr sz="2450" dirty="0">
                <a:latin typeface="MS PGothic"/>
                <a:cs typeface="MS PGothic"/>
              </a:rPr>
              <a:t>the</a:t>
            </a:r>
            <a:r>
              <a:rPr sz="2450" spc="395" dirty="0">
                <a:latin typeface="MS PGothic"/>
                <a:cs typeface="MS PGothic"/>
              </a:rPr>
              <a:t> </a:t>
            </a:r>
            <a:r>
              <a:rPr sz="2450" dirty="0">
                <a:latin typeface="MS PGothic"/>
                <a:cs typeface="MS PGothic"/>
              </a:rPr>
              <a:t>referring</a:t>
            </a:r>
            <a:r>
              <a:rPr sz="2450" spc="320" dirty="0">
                <a:latin typeface="MS PGothic"/>
                <a:cs typeface="MS PGothic"/>
              </a:rPr>
              <a:t> </a:t>
            </a:r>
            <a:r>
              <a:rPr sz="2450" dirty="0">
                <a:latin typeface="MS PGothic"/>
                <a:cs typeface="MS PGothic"/>
              </a:rPr>
              <a:t>domains</a:t>
            </a:r>
            <a:r>
              <a:rPr sz="2450" spc="310" dirty="0">
                <a:latin typeface="MS PGothic"/>
                <a:cs typeface="MS PGothic"/>
              </a:rPr>
              <a:t> </a:t>
            </a:r>
            <a:r>
              <a:rPr sz="2450" dirty="0">
                <a:latin typeface="MS PGothic"/>
                <a:cs typeface="MS PGothic"/>
              </a:rPr>
              <a:t>of</a:t>
            </a:r>
            <a:r>
              <a:rPr sz="2450" spc="305" dirty="0">
                <a:latin typeface="MS PGothic"/>
                <a:cs typeface="MS PGothic"/>
              </a:rPr>
              <a:t> </a:t>
            </a:r>
            <a:r>
              <a:rPr sz="2450" dirty="0">
                <a:latin typeface="MS PGothic"/>
                <a:cs typeface="MS PGothic"/>
              </a:rPr>
              <a:t>your</a:t>
            </a:r>
            <a:r>
              <a:rPr sz="2450" spc="390" dirty="0">
                <a:latin typeface="MS PGothic"/>
                <a:cs typeface="MS PGothic"/>
              </a:rPr>
              <a:t> </a:t>
            </a:r>
            <a:r>
              <a:rPr sz="2450" dirty="0">
                <a:latin typeface="MS PGothic"/>
                <a:cs typeface="MS PGothic"/>
              </a:rPr>
              <a:t>competition,</a:t>
            </a:r>
            <a:r>
              <a:rPr sz="2450" spc="229" dirty="0">
                <a:latin typeface="MS PGothic"/>
                <a:cs typeface="MS PGothic"/>
              </a:rPr>
              <a:t> </a:t>
            </a:r>
            <a:r>
              <a:rPr sz="2450" spc="-10" dirty="0">
                <a:latin typeface="MS PGothic"/>
                <a:cs typeface="MS PGothic"/>
              </a:rPr>
              <a:t>assess </a:t>
            </a:r>
            <a:r>
              <a:rPr sz="2450" dirty="0">
                <a:latin typeface="MS PGothic"/>
                <a:cs typeface="MS PGothic"/>
              </a:rPr>
              <a:t>their</a:t>
            </a:r>
            <a:r>
              <a:rPr sz="2450" spc="45" dirty="0">
                <a:latin typeface="MS PGothic"/>
                <a:cs typeface="MS PGothic"/>
              </a:rPr>
              <a:t> </a:t>
            </a:r>
            <a:r>
              <a:rPr sz="2450" dirty="0">
                <a:latin typeface="MS PGothic"/>
                <a:cs typeface="MS PGothic"/>
              </a:rPr>
              <a:t>backlink</a:t>
            </a:r>
            <a:r>
              <a:rPr sz="2450" spc="5" dirty="0">
                <a:latin typeface="MS PGothic"/>
                <a:cs typeface="MS PGothic"/>
              </a:rPr>
              <a:t> </a:t>
            </a:r>
            <a:r>
              <a:rPr sz="2450" dirty="0">
                <a:latin typeface="MS PGothic"/>
                <a:cs typeface="MS PGothic"/>
              </a:rPr>
              <a:t>profile</a:t>
            </a:r>
            <a:r>
              <a:rPr sz="2450" spc="60" dirty="0">
                <a:latin typeface="MS PGothic"/>
                <a:cs typeface="MS PGothic"/>
              </a:rPr>
              <a:t> </a:t>
            </a:r>
            <a:r>
              <a:rPr sz="2450" dirty="0">
                <a:latin typeface="MS PGothic"/>
                <a:cs typeface="MS PGothic"/>
              </a:rPr>
              <a:t>expansion,</a:t>
            </a:r>
            <a:r>
              <a:rPr sz="2450" spc="-65" dirty="0">
                <a:latin typeface="MS PGothic"/>
                <a:cs typeface="MS PGothic"/>
              </a:rPr>
              <a:t> </a:t>
            </a:r>
            <a:r>
              <a:rPr sz="2450" dirty="0">
                <a:latin typeface="MS PGothic"/>
                <a:cs typeface="MS PGothic"/>
              </a:rPr>
              <a:t>and</a:t>
            </a:r>
            <a:r>
              <a:rPr sz="2450" spc="145" dirty="0">
                <a:latin typeface="MS PGothic"/>
                <a:cs typeface="MS PGothic"/>
              </a:rPr>
              <a:t> </a:t>
            </a:r>
            <a:r>
              <a:rPr sz="2450" dirty="0">
                <a:latin typeface="MS PGothic"/>
                <a:cs typeface="MS PGothic"/>
              </a:rPr>
              <a:t>get</a:t>
            </a:r>
            <a:r>
              <a:rPr sz="2450" spc="185" dirty="0">
                <a:latin typeface="MS PGothic"/>
                <a:cs typeface="MS PGothic"/>
              </a:rPr>
              <a:t> </a:t>
            </a:r>
            <a:r>
              <a:rPr sz="2450" dirty="0">
                <a:latin typeface="MS PGothic"/>
                <a:cs typeface="MS PGothic"/>
              </a:rPr>
              <a:t>a</a:t>
            </a:r>
            <a:r>
              <a:rPr sz="2450" spc="225" dirty="0">
                <a:latin typeface="MS PGothic"/>
                <a:cs typeface="MS PGothic"/>
              </a:rPr>
              <a:t> </a:t>
            </a:r>
            <a:r>
              <a:rPr sz="2450" spc="50" dirty="0">
                <a:latin typeface="MS PGothic"/>
                <a:cs typeface="MS PGothic"/>
              </a:rPr>
              <a:t>clear</a:t>
            </a:r>
            <a:r>
              <a:rPr sz="2450" dirty="0">
                <a:latin typeface="MS PGothic"/>
                <a:cs typeface="MS PGothic"/>
              </a:rPr>
              <a:t> picture</a:t>
            </a:r>
            <a:r>
              <a:rPr sz="2450" spc="55" dirty="0">
                <a:latin typeface="MS PGothic"/>
                <a:cs typeface="MS PGothic"/>
              </a:rPr>
              <a:t> </a:t>
            </a:r>
            <a:r>
              <a:rPr sz="2450" dirty="0">
                <a:latin typeface="MS PGothic"/>
                <a:cs typeface="MS PGothic"/>
              </a:rPr>
              <a:t>of</a:t>
            </a:r>
            <a:r>
              <a:rPr sz="2450" spc="240" dirty="0">
                <a:latin typeface="MS PGothic"/>
                <a:cs typeface="MS PGothic"/>
              </a:rPr>
              <a:t> </a:t>
            </a:r>
            <a:r>
              <a:rPr sz="2450" spc="-25" dirty="0">
                <a:latin typeface="MS PGothic"/>
                <a:cs typeface="MS PGothic"/>
              </a:rPr>
              <a:t>the </a:t>
            </a:r>
            <a:r>
              <a:rPr sz="2450" dirty="0">
                <a:latin typeface="MS PGothic"/>
                <a:cs typeface="MS PGothic"/>
              </a:rPr>
              <a:t>opportunities</a:t>
            </a:r>
            <a:r>
              <a:rPr sz="2450" spc="-45" dirty="0">
                <a:latin typeface="MS PGothic"/>
                <a:cs typeface="MS PGothic"/>
              </a:rPr>
              <a:t> </a:t>
            </a:r>
            <a:r>
              <a:rPr sz="2450" spc="45" dirty="0">
                <a:latin typeface="MS PGothic"/>
                <a:cs typeface="MS PGothic"/>
              </a:rPr>
              <a:t>you</a:t>
            </a:r>
            <a:r>
              <a:rPr sz="2450" spc="105" dirty="0">
                <a:latin typeface="MS PGothic"/>
                <a:cs typeface="MS PGothic"/>
              </a:rPr>
              <a:t> </a:t>
            </a:r>
            <a:r>
              <a:rPr sz="2450" dirty="0">
                <a:latin typeface="MS PGothic"/>
                <a:cs typeface="MS PGothic"/>
              </a:rPr>
              <a:t>may</a:t>
            </a:r>
            <a:r>
              <a:rPr sz="2450" spc="165" dirty="0">
                <a:latin typeface="MS PGothic"/>
                <a:cs typeface="MS PGothic"/>
              </a:rPr>
              <a:t> </a:t>
            </a:r>
            <a:r>
              <a:rPr sz="2450" dirty="0">
                <a:latin typeface="MS PGothic"/>
                <a:cs typeface="MS PGothic"/>
              </a:rPr>
              <a:t>be</a:t>
            </a:r>
            <a:r>
              <a:rPr sz="2450" spc="240" dirty="0">
                <a:latin typeface="MS PGothic"/>
                <a:cs typeface="MS PGothic"/>
              </a:rPr>
              <a:t> </a:t>
            </a:r>
            <a:r>
              <a:rPr sz="2450" spc="-10" dirty="0">
                <a:latin typeface="MS PGothic"/>
                <a:cs typeface="MS PGothic"/>
              </a:rPr>
              <a:t>missing.</a:t>
            </a:r>
            <a:endParaRPr sz="2450">
              <a:latin typeface="MS PGothic"/>
              <a:cs typeface="MS P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2521" y="4017009"/>
            <a:ext cx="8670290" cy="116141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469900" marR="5080" indent="-457834" algn="just">
              <a:lnSpc>
                <a:spcPct val="102099"/>
              </a:lnSpc>
              <a:spcBef>
                <a:spcPts val="35"/>
              </a:spcBef>
              <a:buSzPct val="73469"/>
              <a:buFont typeface="Arial MT"/>
              <a:buChar char="•"/>
              <a:tabLst>
                <a:tab pos="469900" algn="l"/>
                <a:tab pos="566420" algn="l"/>
              </a:tabLst>
            </a:pPr>
            <a:r>
              <a:rPr sz="2450" dirty="0">
                <a:latin typeface="Times New Roman"/>
                <a:cs typeface="Times New Roman"/>
              </a:rPr>
              <a:t>	</a:t>
            </a:r>
            <a:r>
              <a:rPr sz="2450" dirty="0">
                <a:latin typeface="MS PGothic"/>
                <a:cs typeface="MS PGothic"/>
              </a:rPr>
              <a:t>In</a:t>
            </a:r>
            <a:r>
              <a:rPr sz="2450" spc="225" dirty="0">
                <a:latin typeface="MS PGothic"/>
                <a:cs typeface="MS PGothic"/>
              </a:rPr>
              <a:t> </a:t>
            </a:r>
            <a:r>
              <a:rPr sz="2450" dirty="0">
                <a:latin typeface="MS PGothic"/>
                <a:cs typeface="MS PGothic"/>
              </a:rPr>
              <a:t>August</a:t>
            </a:r>
            <a:r>
              <a:rPr sz="2450" spc="140" dirty="0">
                <a:latin typeface="MS PGothic"/>
                <a:cs typeface="MS PGothic"/>
              </a:rPr>
              <a:t> </a:t>
            </a:r>
            <a:r>
              <a:rPr sz="2450" dirty="0">
                <a:latin typeface="MS PGothic"/>
                <a:cs typeface="MS PGothic"/>
              </a:rPr>
              <a:t>the</a:t>
            </a:r>
            <a:r>
              <a:rPr sz="2450" spc="190" dirty="0">
                <a:latin typeface="MS PGothic"/>
                <a:cs typeface="MS PGothic"/>
              </a:rPr>
              <a:t> </a:t>
            </a:r>
            <a:r>
              <a:rPr sz="2450" dirty="0">
                <a:latin typeface="MS PGothic"/>
                <a:cs typeface="MS PGothic"/>
              </a:rPr>
              <a:t>number</a:t>
            </a:r>
            <a:r>
              <a:rPr sz="2450" spc="150" dirty="0">
                <a:latin typeface="MS PGothic"/>
                <a:cs typeface="MS PGothic"/>
              </a:rPr>
              <a:t> </a:t>
            </a:r>
            <a:r>
              <a:rPr sz="2450" dirty="0">
                <a:latin typeface="MS PGothic"/>
                <a:cs typeface="MS PGothic"/>
              </a:rPr>
              <a:t>of</a:t>
            </a:r>
            <a:r>
              <a:rPr sz="2450" spc="180" dirty="0">
                <a:latin typeface="MS PGothic"/>
                <a:cs typeface="MS PGothic"/>
              </a:rPr>
              <a:t> </a:t>
            </a:r>
            <a:r>
              <a:rPr sz="2450" dirty="0">
                <a:latin typeface="MS PGothic"/>
                <a:cs typeface="MS PGothic"/>
              </a:rPr>
              <a:t>backlinks</a:t>
            </a:r>
            <a:r>
              <a:rPr sz="2450" spc="150" dirty="0">
                <a:latin typeface="MS PGothic"/>
                <a:cs typeface="MS PGothic"/>
              </a:rPr>
              <a:t> </a:t>
            </a:r>
            <a:r>
              <a:rPr sz="2450" dirty="0">
                <a:latin typeface="MS PGothic"/>
                <a:cs typeface="MS PGothic"/>
              </a:rPr>
              <a:t>to</a:t>
            </a:r>
            <a:r>
              <a:rPr sz="2450" spc="240" dirty="0">
                <a:latin typeface="MS PGothic"/>
                <a:cs typeface="MS PGothic"/>
              </a:rPr>
              <a:t> </a:t>
            </a:r>
            <a:r>
              <a:rPr sz="2450" dirty="0">
                <a:solidFill>
                  <a:srgbClr val="006EC0"/>
                </a:solidFill>
                <a:latin typeface="MS PGothic"/>
                <a:cs typeface="MS PGothic"/>
              </a:rPr>
              <a:t>heromotocorp.com</a:t>
            </a:r>
            <a:r>
              <a:rPr sz="2450" spc="50" dirty="0">
                <a:solidFill>
                  <a:srgbClr val="006EC0"/>
                </a:solidFill>
                <a:latin typeface="MS PGothic"/>
                <a:cs typeface="MS PGothic"/>
              </a:rPr>
              <a:t> </a:t>
            </a:r>
            <a:r>
              <a:rPr sz="2450" spc="-25" dirty="0">
                <a:latin typeface="MS PGothic"/>
                <a:cs typeface="MS PGothic"/>
              </a:rPr>
              <a:t>has </a:t>
            </a:r>
            <a:r>
              <a:rPr sz="2450" dirty="0">
                <a:latin typeface="MS PGothic"/>
                <a:cs typeface="MS PGothic"/>
              </a:rPr>
              <a:t>dropped</a:t>
            </a:r>
            <a:r>
              <a:rPr sz="2450" spc="105" dirty="0">
                <a:latin typeface="MS PGothic"/>
                <a:cs typeface="MS PGothic"/>
              </a:rPr>
              <a:t> </a:t>
            </a:r>
            <a:r>
              <a:rPr sz="2450" dirty="0">
                <a:latin typeface="MS PGothic"/>
                <a:cs typeface="MS PGothic"/>
              </a:rPr>
              <a:t>by</a:t>
            </a:r>
            <a:r>
              <a:rPr sz="2450" spc="204" dirty="0">
                <a:latin typeface="MS PGothic"/>
                <a:cs typeface="MS PGothic"/>
              </a:rPr>
              <a:t> </a:t>
            </a:r>
            <a:r>
              <a:rPr sz="2450" spc="70" dirty="0">
                <a:latin typeface="MS PGothic"/>
                <a:cs typeface="MS PGothic"/>
              </a:rPr>
              <a:t>-</a:t>
            </a:r>
            <a:r>
              <a:rPr sz="2450" spc="60" dirty="0">
                <a:latin typeface="MS PGothic"/>
                <a:cs typeface="MS PGothic"/>
              </a:rPr>
              <a:t>1.8%</a:t>
            </a:r>
            <a:r>
              <a:rPr sz="2450" spc="105" dirty="0">
                <a:latin typeface="MS PGothic"/>
                <a:cs typeface="MS PGothic"/>
              </a:rPr>
              <a:t> </a:t>
            </a:r>
            <a:r>
              <a:rPr sz="2450" spc="45" dirty="0">
                <a:latin typeface="MS PGothic"/>
                <a:cs typeface="MS PGothic"/>
              </a:rPr>
              <a:t>and</a:t>
            </a:r>
            <a:r>
              <a:rPr sz="2450" spc="180" dirty="0">
                <a:latin typeface="MS PGothic"/>
                <a:cs typeface="MS PGothic"/>
              </a:rPr>
              <a:t> </a:t>
            </a:r>
            <a:r>
              <a:rPr sz="2450" dirty="0">
                <a:latin typeface="MS PGothic"/>
                <a:cs typeface="MS PGothic"/>
              </a:rPr>
              <a:t>equals</a:t>
            </a:r>
            <a:r>
              <a:rPr sz="2450" spc="90" dirty="0">
                <a:latin typeface="MS PGothic"/>
                <a:cs typeface="MS PGothic"/>
              </a:rPr>
              <a:t> </a:t>
            </a:r>
            <a:r>
              <a:rPr sz="2450" dirty="0">
                <a:latin typeface="MS PGothic"/>
                <a:cs typeface="MS PGothic"/>
              </a:rPr>
              <a:t>214.7K.</a:t>
            </a:r>
            <a:r>
              <a:rPr sz="2450" spc="120" dirty="0">
                <a:latin typeface="MS PGothic"/>
                <a:cs typeface="MS PGothic"/>
              </a:rPr>
              <a:t> </a:t>
            </a:r>
            <a:r>
              <a:rPr sz="2450" dirty="0">
                <a:latin typeface="MS PGothic"/>
                <a:cs typeface="MS PGothic"/>
              </a:rPr>
              <a:t>The</a:t>
            </a:r>
            <a:r>
              <a:rPr sz="2450" spc="145" dirty="0">
                <a:latin typeface="MS PGothic"/>
                <a:cs typeface="MS PGothic"/>
              </a:rPr>
              <a:t> </a:t>
            </a:r>
            <a:r>
              <a:rPr sz="2450" spc="60" dirty="0">
                <a:latin typeface="MS PGothic"/>
                <a:cs typeface="MS PGothic"/>
              </a:rPr>
              <a:t>amount</a:t>
            </a:r>
            <a:r>
              <a:rPr sz="2450" spc="114" dirty="0">
                <a:latin typeface="MS PGothic"/>
                <a:cs typeface="MS PGothic"/>
              </a:rPr>
              <a:t> </a:t>
            </a:r>
            <a:r>
              <a:rPr sz="2450" dirty="0">
                <a:latin typeface="MS PGothic"/>
                <a:cs typeface="MS PGothic"/>
              </a:rPr>
              <a:t>of</a:t>
            </a:r>
            <a:r>
              <a:rPr sz="2450" spc="80" dirty="0">
                <a:latin typeface="MS PGothic"/>
                <a:cs typeface="MS PGothic"/>
              </a:rPr>
              <a:t> </a:t>
            </a:r>
            <a:r>
              <a:rPr sz="2450" spc="-10" dirty="0">
                <a:latin typeface="MS PGothic"/>
                <a:cs typeface="MS PGothic"/>
              </a:rPr>
              <a:t>referring </a:t>
            </a:r>
            <a:r>
              <a:rPr sz="2450" dirty="0">
                <a:latin typeface="MS PGothic"/>
                <a:cs typeface="MS PGothic"/>
              </a:rPr>
              <a:t>domains</a:t>
            </a:r>
            <a:r>
              <a:rPr sz="2450" spc="30" dirty="0">
                <a:latin typeface="MS PGothic"/>
                <a:cs typeface="MS PGothic"/>
              </a:rPr>
              <a:t> </a:t>
            </a:r>
            <a:r>
              <a:rPr sz="2450" dirty="0">
                <a:latin typeface="MS PGothic"/>
                <a:cs typeface="MS PGothic"/>
              </a:rPr>
              <a:t>has</a:t>
            </a:r>
            <a:r>
              <a:rPr sz="2450" spc="110" dirty="0">
                <a:latin typeface="MS PGothic"/>
                <a:cs typeface="MS PGothic"/>
              </a:rPr>
              <a:t> </a:t>
            </a:r>
            <a:r>
              <a:rPr sz="2450" dirty="0">
                <a:latin typeface="MS PGothic"/>
                <a:cs typeface="MS PGothic"/>
              </a:rPr>
              <a:t>increased</a:t>
            </a:r>
            <a:r>
              <a:rPr sz="2450" spc="-25" dirty="0">
                <a:latin typeface="MS PGothic"/>
                <a:cs typeface="MS PGothic"/>
              </a:rPr>
              <a:t> </a:t>
            </a:r>
            <a:r>
              <a:rPr sz="2450" dirty="0">
                <a:latin typeface="MS PGothic"/>
                <a:cs typeface="MS PGothic"/>
              </a:rPr>
              <a:t>by</a:t>
            </a:r>
            <a:r>
              <a:rPr sz="2450" spc="170" dirty="0">
                <a:latin typeface="MS PGothic"/>
                <a:cs typeface="MS PGothic"/>
              </a:rPr>
              <a:t> </a:t>
            </a:r>
            <a:r>
              <a:rPr sz="2450" spc="60" dirty="0">
                <a:latin typeface="MS PGothic"/>
                <a:cs typeface="MS PGothic"/>
              </a:rPr>
              <a:t>2.7%</a:t>
            </a:r>
            <a:r>
              <a:rPr sz="2450" spc="-10" dirty="0">
                <a:latin typeface="MS PGothic"/>
                <a:cs typeface="MS PGothic"/>
              </a:rPr>
              <a:t> </a:t>
            </a:r>
            <a:r>
              <a:rPr sz="2450" dirty="0">
                <a:latin typeface="MS PGothic"/>
                <a:cs typeface="MS PGothic"/>
              </a:rPr>
              <a:t>and</a:t>
            </a:r>
            <a:r>
              <a:rPr sz="2450" spc="125" dirty="0">
                <a:latin typeface="MS PGothic"/>
                <a:cs typeface="MS PGothic"/>
              </a:rPr>
              <a:t> </a:t>
            </a:r>
            <a:r>
              <a:rPr sz="2450" dirty="0">
                <a:latin typeface="MS PGothic"/>
                <a:cs typeface="MS PGothic"/>
              </a:rPr>
              <a:t>equals</a:t>
            </a:r>
            <a:r>
              <a:rPr sz="2450" spc="25" dirty="0">
                <a:latin typeface="MS PGothic"/>
                <a:cs typeface="MS PGothic"/>
              </a:rPr>
              <a:t> </a:t>
            </a:r>
            <a:r>
              <a:rPr sz="2450" spc="-10" dirty="0">
                <a:latin typeface="MS PGothic"/>
                <a:cs typeface="MS PGothic"/>
              </a:rPr>
              <a:t>7.9K.</a:t>
            </a:r>
            <a:endParaRPr sz="2450">
              <a:latin typeface="MS PGothic"/>
              <a:cs typeface="MS P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1764704" y="-99392"/>
            <a:ext cx="12861397" cy="887807"/>
          </a:xfrm>
          <a:prstGeom prst="rect">
            <a:avLst/>
          </a:prstGeom>
        </p:spPr>
        <p:txBody>
          <a:bodyPr vert="horz" wrap="square" lIns="0" tIns="147701" rIns="0" bIns="0" rtlCol="0">
            <a:spAutoFit/>
          </a:bodyPr>
          <a:lstStyle/>
          <a:p>
            <a:pPr marL="24130" algn="ctr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Comprehensive</a:t>
            </a:r>
            <a:r>
              <a:rPr sz="2400" spc="-15" dirty="0"/>
              <a:t> </a:t>
            </a:r>
            <a:r>
              <a:rPr sz="2400" dirty="0"/>
              <a:t>Digital</a:t>
            </a:r>
            <a:r>
              <a:rPr sz="2400" spc="-55" dirty="0"/>
              <a:t> </a:t>
            </a:r>
            <a:r>
              <a:rPr sz="2400" dirty="0"/>
              <a:t>Marketing</a:t>
            </a:r>
            <a:r>
              <a:rPr sz="2400" spc="-25" dirty="0"/>
              <a:t> </a:t>
            </a:r>
            <a:r>
              <a:rPr sz="2400" dirty="0"/>
              <a:t>Project</a:t>
            </a:r>
            <a:r>
              <a:rPr sz="2400" spc="-50" dirty="0"/>
              <a:t> </a:t>
            </a:r>
            <a:r>
              <a:rPr sz="2400" spc="-20" dirty="0"/>
              <a:t>Work</a:t>
            </a:r>
            <a:br>
              <a:rPr lang="en-GB" sz="2400" spc="-20" dirty="0"/>
            </a:br>
            <a:r>
              <a:rPr lang="en-GB" sz="2400" spc="-20" dirty="0"/>
              <a:t>On Hero MotoCorp Ltd</a:t>
            </a:r>
            <a:endParaRPr sz="2400" dirty="0"/>
          </a:p>
        </p:txBody>
      </p:sp>
      <p:sp>
        <p:nvSpPr>
          <p:cNvPr id="4" name="object 4"/>
          <p:cNvSpPr txBox="1"/>
          <p:nvPr/>
        </p:nvSpPr>
        <p:spPr>
          <a:xfrm>
            <a:off x="-612576" y="395279"/>
            <a:ext cx="9937104" cy="3112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8775" algn="ctr">
              <a:lnSpc>
                <a:spcPct val="100000"/>
              </a:lnSpc>
              <a:spcBef>
                <a:spcPts val="100"/>
              </a:spcBef>
            </a:pPr>
            <a:endParaRPr lang="en-US" sz="2450" b="1" u="sng" spc="-70" dirty="0">
              <a:solidFill>
                <a:srgbClr val="7D5F00"/>
              </a:solidFill>
              <a:uFill>
                <a:solidFill>
                  <a:srgbClr val="7D5F00"/>
                </a:solidFill>
              </a:uFill>
              <a:latin typeface="Trebuchet MS"/>
              <a:cs typeface="Trebuchet MS"/>
            </a:endParaRPr>
          </a:p>
          <a:p>
            <a:pPr marL="358775" algn="ctr">
              <a:lnSpc>
                <a:spcPct val="100000"/>
              </a:lnSpc>
              <a:spcBef>
                <a:spcPts val="100"/>
              </a:spcBef>
            </a:pPr>
            <a:r>
              <a:rPr sz="2450" b="1" u="sng" spc="-70" dirty="0">
                <a:solidFill>
                  <a:srgbClr val="7D5F00"/>
                </a:solidFill>
                <a:uFill>
                  <a:solidFill>
                    <a:srgbClr val="7D5F00"/>
                  </a:solidFill>
                </a:uFill>
                <a:latin typeface="Trebuchet MS"/>
                <a:cs typeface="Trebuchet MS"/>
              </a:rPr>
              <a:t>Team</a:t>
            </a:r>
            <a:r>
              <a:rPr sz="2450" b="1" u="sng" spc="-105" dirty="0">
                <a:solidFill>
                  <a:srgbClr val="7D5F00"/>
                </a:solidFill>
                <a:uFill>
                  <a:solidFill>
                    <a:srgbClr val="7D5F00"/>
                  </a:solidFill>
                </a:uFill>
                <a:latin typeface="Trebuchet MS"/>
                <a:cs typeface="Trebuchet MS"/>
              </a:rPr>
              <a:t> </a:t>
            </a:r>
            <a:r>
              <a:rPr lang="en-US" sz="2450" b="1" u="sng" spc="-10" dirty="0">
                <a:solidFill>
                  <a:srgbClr val="7D5F00"/>
                </a:solidFill>
                <a:uFill>
                  <a:solidFill>
                    <a:srgbClr val="7D5F00"/>
                  </a:solidFill>
                </a:uFill>
                <a:latin typeface="Trebuchet MS"/>
                <a:cs typeface="Trebuchet MS"/>
              </a:rPr>
              <a:t>Members</a:t>
            </a:r>
            <a:r>
              <a:rPr lang="en-US" sz="2450" b="1" spc="-10" dirty="0">
                <a:solidFill>
                  <a:srgbClr val="7D5F00"/>
                </a:solidFill>
                <a:uFill>
                  <a:solidFill>
                    <a:srgbClr val="7D5F00"/>
                  </a:solidFill>
                </a:uFill>
                <a:latin typeface="Trebuchet MS"/>
                <a:cs typeface="Trebuchet MS"/>
              </a:rPr>
              <a:t>  </a:t>
            </a:r>
          </a:p>
          <a:p>
            <a:pPr marL="358775" algn="ctr">
              <a:lnSpc>
                <a:spcPct val="100000"/>
              </a:lnSpc>
              <a:spcBef>
                <a:spcPts val="100"/>
              </a:spcBef>
            </a:pPr>
            <a:r>
              <a:rPr lang="en-US" sz="2450" b="1" u="sng" spc="-10" dirty="0">
                <a:solidFill>
                  <a:srgbClr val="7D5F00"/>
                </a:solidFill>
                <a:uFill>
                  <a:solidFill>
                    <a:srgbClr val="7D5F00"/>
                  </a:solidFill>
                </a:uFill>
                <a:latin typeface="Trebuchet MS"/>
                <a:cs typeface="Trebuchet MS"/>
              </a:rPr>
              <a:t>Acknowledgement</a:t>
            </a:r>
            <a:endParaRPr lang="en-US" sz="2450" b="1" u="sng" spc="-10" dirty="0">
              <a:uFill>
                <a:solidFill>
                  <a:srgbClr val="7D5F00"/>
                </a:solidFill>
              </a:uFill>
              <a:latin typeface="Trebuchet MS"/>
              <a:cs typeface="Trebuchet MS"/>
            </a:endParaRPr>
          </a:p>
          <a:p>
            <a:pPr marL="358775" algn="ctr">
              <a:lnSpc>
                <a:spcPct val="100000"/>
              </a:lnSpc>
              <a:spcBef>
                <a:spcPts val="100"/>
              </a:spcBef>
            </a:pPr>
            <a:endParaRPr lang="en-IN" sz="2450" b="1" u="sng" spc="-10" dirty="0">
              <a:solidFill>
                <a:srgbClr val="001F5F"/>
              </a:solidFill>
              <a:uFill>
                <a:solidFill>
                  <a:srgbClr val="7D5F00"/>
                </a:solidFill>
              </a:uFill>
              <a:latin typeface="Trebuchet MS"/>
              <a:cs typeface="MS PGothic"/>
            </a:endParaRPr>
          </a:p>
          <a:p>
            <a:pPr marL="358775" algn="ctr">
              <a:lnSpc>
                <a:spcPct val="100000"/>
              </a:lnSpc>
              <a:spcBef>
                <a:spcPts val="100"/>
              </a:spcBef>
            </a:pPr>
            <a:r>
              <a:rPr lang="en-GB" sz="2500" dirty="0">
                <a:solidFill>
                  <a:srgbClr val="001F5F"/>
                </a:solidFill>
                <a:latin typeface="MS PGothic" panose="020B0600070205080204" pitchFamily="34" charset="-128"/>
                <a:ea typeface="MS PGothic" panose="020B0600070205080204" pitchFamily="34" charset="-128"/>
                <a:cs typeface="MS PGothic"/>
              </a:rPr>
              <a:t>I am</a:t>
            </a:r>
            <a:r>
              <a:rPr lang="en-US" sz="2500" dirty="0">
                <a:solidFill>
                  <a:srgbClr val="001F5F"/>
                </a:solidFill>
                <a:latin typeface="MS PGothic" panose="020B0600070205080204" pitchFamily="34" charset="-128"/>
                <a:ea typeface="MS PGothic" panose="020B0600070205080204" pitchFamily="34" charset="-128"/>
                <a:cs typeface="MS PGothic"/>
              </a:rPr>
              <a:t>  </a:t>
            </a:r>
            <a:r>
              <a:rPr sz="2500" dirty="0">
                <a:solidFill>
                  <a:srgbClr val="001F5F"/>
                </a:solidFill>
                <a:latin typeface="MS PGothic"/>
                <a:cs typeface="MS PGothic"/>
              </a:rPr>
              <a:t>K</a:t>
            </a:r>
            <a:r>
              <a:rPr sz="2500" spc="80" dirty="0">
                <a:solidFill>
                  <a:srgbClr val="001F5F"/>
                </a:solidFill>
                <a:latin typeface="MS PGothic"/>
                <a:cs typeface="MS PGothic"/>
              </a:rPr>
              <a:t> </a:t>
            </a:r>
            <a:r>
              <a:rPr sz="2500" dirty="0">
                <a:solidFill>
                  <a:srgbClr val="001F5F"/>
                </a:solidFill>
                <a:latin typeface="MS PGothic"/>
                <a:cs typeface="MS PGothic"/>
              </a:rPr>
              <a:t>J</a:t>
            </a:r>
            <a:r>
              <a:rPr sz="2500" spc="165" dirty="0">
                <a:solidFill>
                  <a:srgbClr val="001F5F"/>
                </a:solidFill>
                <a:latin typeface="MS PGothic"/>
                <a:cs typeface="MS PGothic"/>
              </a:rPr>
              <a:t> </a:t>
            </a:r>
            <a:r>
              <a:rPr sz="2500" dirty="0">
                <a:solidFill>
                  <a:srgbClr val="001F5F"/>
                </a:solidFill>
                <a:latin typeface="MS PGothic"/>
                <a:cs typeface="MS PGothic"/>
              </a:rPr>
              <a:t>JOSEPH</a:t>
            </a:r>
            <a:r>
              <a:rPr sz="2500" spc="-110" dirty="0">
                <a:solidFill>
                  <a:srgbClr val="001F5F"/>
                </a:solidFill>
                <a:latin typeface="MS PGothic"/>
                <a:cs typeface="MS PGothic"/>
              </a:rPr>
              <a:t> </a:t>
            </a:r>
            <a:r>
              <a:rPr sz="2500" spc="65" dirty="0">
                <a:solidFill>
                  <a:srgbClr val="001F5F"/>
                </a:solidFill>
                <a:latin typeface="MS PGothic"/>
                <a:cs typeface="MS PGothic"/>
              </a:rPr>
              <a:t>JERIN</a:t>
            </a:r>
            <a:r>
              <a:rPr lang="en-US" sz="2500" spc="35" dirty="0">
                <a:solidFill>
                  <a:srgbClr val="001F5F"/>
                </a:solidFill>
                <a:latin typeface="MS PGothic"/>
                <a:cs typeface="MS PGothic"/>
              </a:rPr>
              <a:t>, </a:t>
            </a:r>
            <a:r>
              <a:rPr lang="en-GB" sz="2500" spc="35" dirty="0">
                <a:solidFill>
                  <a:srgbClr val="001F5F"/>
                </a:solidFill>
                <a:latin typeface="MS PGothic"/>
                <a:cs typeface="MS PGothic"/>
              </a:rPr>
              <a:t>as a Team Leader I have done these following Work in this Project</a:t>
            </a:r>
          </a:p>
          <a:p>
            <a:pPr marL="1847850" marR="1083945" indent="-688975">
              <a:lnSpc>
                <a:spcPts val="5880"/>
              </a:lnSpc>
              <a:spcBef>
                <a:spcPts val="665"/>
              </a:spcBef>
            </a:pPr>
            <a:endParaRPr lang="en-GB" sz="2400" spc="300" dirty="0">
              <a:solidFill>
                <a:schemeClr val="tx2">
                  <a:lumMod val="75000"/>
                </a:schemeClr>
              </a:solidFill>
              <a:latin typeface="MS PGothic"/>
              <a:cs typeface="MS PGothic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E4A059-5051-7929-4EDE-B9D0A9BF90B6}"/>
              </a:ext>
            </a:extLst>
          </p:cNvPr>
          <p:cNvSpPr txBox="1"/>
          <p:nvPr/>
        </p:nvSpPr>
        <p:spPr>
          <a:xfrm>
            <a:off x="539552" y="3212976"/>
            <a:ext cx="1008112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1" dirty="0">
                <a:latin typeface="+mj-lt"/>
              </a:rPr>
              <a:t>  </a:t>
            </a:r>
            <a:r>
              <a:rPr lang="en-US" sz="2800" spc="300" dirty="0">
                <a:solidFill>
                  <a:schemeClr val="tx2">
                    <a:lumMod val="75000"/>
                  </a:schemeClr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1. Power Point Presentation</a:t>
            </a:r>
          </a:p>
          <a:p>
            <a:pPr algn="just"/>
            <a:r>
              <a:rPr lang="en-US" sz="2800" spc="300" dirty="0">
                <a:solidFill>
                  <a:schemeClr val="tx2">
                    <a:lumMod val="75000"/>
                  </a:schemeClr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2. Brand study, </a:t>
            </a:r>
          </a:p>
          <a:p>
            <a:pPr algn="just"/>
            <a:r>
              <a:rPr lang="en-US" sz="2800" spc="300" dirty="0">
                <a:solidFill>
                  <a:schemeClr val="tx2">
                    <a:lumMod val="75000"/>
                  </a:schemeClr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3. Competitor Analysis</a:t>
            </a:r>
          </a:p>
          <a:p>
            <a:pPr algn="just"/>
            <a:r>
              <a:rPr lang="en-US" sz="2800" spc="300" dirty="0">
                <a:solidFill>
                  <a:schemeClr val="tx2">
                    <a:lumMod val="75000"/>
                  </a:schemeClr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4. Buyers Audience Persona </a:t>
            </a:r>
          </a:p>
          <a:p>
            <a:pPr algn="just"/>
            <a:r>
              <a:rPr lang="en-US" sz="2800" spc="300" dirty="0">
                <a:solidFill>
                  <a:schemeClr val="tx2">
                    <a:lumMod val="75000"/>
                  </a:schemeClr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5. Instagram Post and Instagram Story</a:t>
            </a:r>
            <a:endParaRPr lang="en-IN" sz="2800" spc="300" dirty="0">
              <a:solidFill>
                <a:schemeClr val="tx2">
                  <a:lumMod val="75000"/>
                </a:schemeClr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006545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228600" y="152400"/>
            <a:ext cx="8415629" cy="581055"/>
          </a:xfrm>
          <a:prstGeom prst="rect">
            <a:avLst/>
          </a:prstGeom>
        </p:spPr>
        <p:txBody>
          <a:bodyPr vert="horz" wrap="square" lIns="0" tIns="72516" rIns="0" bIns="0" rtlCol="0">
            <a:spAutoFit/>
          </a:bodyPr>
          <a:lstStyle/>
          <a:p>
            <a:pPr marL="3768090">
              <a:lnSpc>
                <a:spcPct val="100000"/>
              </a:lnSpc>
              <a:spcBef>
                <a:spcPts val="115"/>
              </a:spcBef>
            </a:pPr>
            <a:r>
              <a:rPr spc="-25" dirty="0"/>
              <a:t>SEO</a:t>
            </a:r>
            <a:r>
              <a:rPr lang="en-US" spc="-25" dirty="0"/>
              <a:t> Audit</a:t>
            </a:r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312521" y="928878"/>
            <a:ext cx="8665845" cy="48204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700" u="sng" dirty="0">
                <a:solidFill>
                  <a:srgbClr val="7D5F00"/>
                </a:solidFill>
                <a:uFill>
                  <a:solidFill>
                    <a:srgbClr val="7D5F00"/>
                  </a:solidFill>
                </a:uFill>
                <a:latin typeface="MS PGothic"/>
                <a:cs typeface="MS PGothic"/>
              </a:rPr>
              <a:t>Report</a:t>
            </a:r>
            <a:r>
              <a:rPr lang="en-US" sz="2700" dirty="0">
                <a:solidFill>
                  <a:srgbClr val="7D5F00"/>
                </a:solidFill>
                <a:uFill>
                  <a:solidFill>
                    <a:srgbClr val="7D5F00"/>
                  </a:solidFill>
                </a:uFill>
                <a:latin typeface="MS PGothic"/>
                <a:cs typeface="MS PGothic"/>
              </a:rPr>
              <a:t> </a:t>
            </a:r>
            <a:r>
              <a:rPr lang="en-US" sz="2700" u="sng" dirty="0">
                <a:solidFill>
                  <a:srgbClr val="7D5F00"/>
                </a:solidFill>
                <a:uFill>
                  <a:solidFill>
                    <a:srgbClr val="7D5F00"/>
                  </a:solidFill>
                </a:uFill>
                <a:latin typeface="MS PGothic"/>
                <a:cs typeface="MS PGothic"/>
              </a:rPr>
              <a:t>on</a:t>
            </a:r>
            <a:r>
              <a:rPr lang="en-US" sz="2700" dirty="0">
                <a:solidFill>
                  <a:srgbClr val="7D5F00"/>
                </a:solidFill>
                <a:uFill>
                  <a:solidFill>
                    <a:srgbClr val="7D5F00"/>
                  </a:solidFill>
                </a:uFill>
                <a:latin typeface="MS PGothic"/>
                <a:cs typeface="MS PGothic"/>
              </a:rPr>
              <a:t> </a:t>
            </a:r>
            <a:r>
              <a:rPr lang="en-US" sz="2700" u="sng" dirty="0">
                <a:solidFill>
                  <a:srgbClr val="7D5F00"/>
                </a:solidFill>
                <a:uFill>
                  <a:solidFill>
                    <a:srgbClr val="7D5F00"/>
                  </a:solidFill>
                </a:uFill>
                <a:latin typeface="MS PGothic"/>
                <a:cs typeface="MS PGothic"/>
              </a:rPr>
              <a:t>the</a:t>
            </a:r>
            <a:r>
              <a:rPr lang="en-US" sz="2700" dirty="0">
                <a:solidFill>
                  <a:srgbClr val="7D5F00"/>
                </a:solidFill>
                <a:uFill>
                  <a:solidFill>
                    <a:srgbClr val="7D5F00"/>
                  </a:solidFill>
                </a:uFill>
                <a:latin typeface="MS PGothic"/>
                <a:cs typeface="MS PGothic"/>
              </a:rPr>
              <a:t> </a:t>
            </a:r>
            <a:r>
              <a:rPr lang="en-US" sz="2700" u="sng" dirty="0">
                <a:solidFill>
                  <a:srgbClr val="7D5F00"/>
                </a:solidFill>
                <a:uFill>
                  <a:solidFill>
                    <a:srgbClr val="7D5F00"/>
                  </a:solidFill>
                </a:uFill>
                <a:latin typeface="MS PGothic"/>
                <a:cs typeface="MS PGothic"/>
              </a:rPr>
              <a:t>Audit</a:t>
            </a:r>
            <a:r>
              <a:rPr lang="en-US" sz="2700" dirty="0">
                <a:solidFill>
                  <a:srgbClr val="7D5F00"/>
                </a:solidFill>
                <a:uFill>
                  <a:solidFill>
                    <a:srgbClr val="7D5F00"/>
                  </a:solidFill>
                </a:uFill>
                <a:latin typeface="MS PGothic"/>
                <a:cs typeface="MS PGothic"/>
              </a:rPr>
              <a:t> </a:t>
            </a:r>
            <a:r>
              <a:rPr lang="en-US" sz="2700" u="sng" dirty="0">
                <a:solidFill>
                  <a:srgbClr val="7D5F00"/>
                </a:solidFill>
                <a:uFill>
                  <a:solidFill>
                    <a:srgbClr val="7D5F00"/>
                  </a:solidFill>
                </a:uFill>
                <a:latin typeface="MS PGothic"/>
                <a:cs typeface="MS PGothic"/>
              </a:rPr>
              <a:t>of</a:t>
            </a:r>
            <a:r>
              <a:rPr lang="en-US" sz="2700" dirty="0">
                <a:solidFill>
                  <a:srgbClr val="7D5F00"/>
                </a:solidFill>
                <a:uFill>
                  <a:solidFill>
                    <a:srgbClr val="7D5F00"/>
                  </a:solidFill>
                </a:uFill>
                <a:latin typeface="MS PGothic"/>
                <a:cs typeface="MS PGothic"/>
              </a:rPr>
              <a:t> </a:t>
            </a:r>
            <a:r>
              <a:rPr lang="en-US" sz="2700" u="sng" dirty="0">
                <a:solidFill>
                  <a:srgbClr val="7D5F00"/>
                </a:solidFill>
                <a:uFill>
                  <a:solidFill>
                    <a:srgbClr val="7D5F00"/>
                  </a:solidFill>
                </a:uFill>
                <a:latin typeface="MS PGothic"/>
                <a:cs typeface="MS PGothic"/>
              </a:rPr>
              <a:t>the</a:t>
            </a:r>
            <a:r>
              <a:rPr lang="en-US" sz="2700" dirty="0">
                <a:solidFill>
                  <a:srgbClr val="7D5F00"/>
                </a:solidFill>
                <a:uFill>
                  <a:solidFill>
                    <a:srgbClr val="7D5F00"/>
                  </a:solidFill>
                </a:uFill>
                <a:latin typeface="MS PGothic"/>
                <a:cs typeface="MS PGothic"/>
              </a:rPr>
              <a:t> </a:t>
            </a:r>
            <a:r>
              <a:rPr lang="en-US" sz="2700" u="sng" dirty="0">
                <a:solidFill>
                  <a:srgbClr val="7D5F00"/>
                </a:solidFill>
                <a:uFill>
                  <a:solidFill>
                    <a:srgbClr val="7D5F00"/>
                  </a:solidFill>
                </a:uFill>
                <a:latin typeface="MS PGothic"/>
                <a:cs typeface="MS PGothic"/>
              </a:rPr>
              <a:t>Standalone</a:t>
            </a:r>
            <a:r>
              <a:rPr lang="en-US" sz="2700" dirty="0">
                <a:solidFill>
                  <a:srgbClr val="7D5F00"/>
                </a:solidFill>
                <a:uFill>
                  <a:solidFill>
                    <a:srgbClr val="7D5F00"/>
                  </a:solidFill>
                </a:uFill>
                <a:latin typeface="MS PGothic"/>
                <a:cs typeface="MS PGothic"/>
              </a:rPr>
              <a:t> </a:t>
            </a:r>
            <a:r>
              <a:rPr sz="2700" spc="-10" dirty="0">
                <a:latin typeface="MS PGothic"/>
                <a:cs typeface="MS PGothic"/>
              </a:rPr>
              <a:t>:</a:t>
            </a:r>
            <a:endParaRPr lang="en-US" sz="2700" spc="-10" dirty="0">
              <a:latin typeface="MS PGothic"/>
              <a:cs typeface="MS PGothic"/>
            </a:endParaRP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IN" sz="3000" spc="-10" dirty="0">
                <a:latin typeface="MS PGothic"/>
                <a:cs typeface="MS PGothic"/>
              </a:rPr>
              <a:t> </a:t>
            </a:r>
            <a:r>
              <a:rPr lang="en-US" sz="2200" dirty="0">
                <a:latin typeface="MS PGothic"/>
                <a:cs typeface="MS PGothic"/>
              </a:rPr>
              <a:t>Financial Statements</a:t>
            </a:r>
          </a:p>
          <a:p>
            <a:pPr marL="469900" marR="5080" indent="-457834">
              <a:lnSpc>
                <a:spcPct val="102099"/>
              </a:lnSpc>
              <a:spcBef>
                <a:spcPts val="2410"/>
              </a:spcBef>
              <a:buFont typeface="Arial MT"/>
              <a:buChar char="•"/>
              <a:tabLst>
                <a:tab pos="469900" algn="l"/>
              </a:tabLst>
            </a:pPr>
            <a:r>
              <a:rPr lang="en-US" sz="2200" dirty="0">
                <a:latin typeface="MS PGothic"/>
                <a:cs typeface="MS PGothic"/>
              </a:rPr>
              <a:t>Opinion</a:t>
            </a:r>
          </a:p>
          <a:p>
            <a:pPr marL="469900" marR="5080" indent="-457834">
              <a:lnSpc>
                <a:spcPct val="102099"/>
              </a:lnSpc>
              <a:spcBef>
                <a:spcPts val="2410"/>
              </a:spcBef>
              <a:buFont typeface="Arial MT"/>
              <a:buChar char="•"/>
              <a:tabLst>
                <a:tab pos="469900" algn="l"/>
              </a:tabLst>
            </a:pPr>
            <a:r>
              <a:rPr lang="en-US" sz="2200" dirty="0">
                <a:latin typeface="MS PGothic"/>
                <a:cs typeface="MS PGothic"/>
              </a:rPr>
              <a:t>We have audited the standalone financial statements of</a:t>
            </a:r>
          </a:p>
          <a:p>
            <a:pPr marL="469900" marR="5080" indent="-457834">
              <a:lnSpc>
                <a:spcPct val="102099"/>
              </a:lnSpc>
              <a:spcBef>
                <a:spcPts val="2410"/>
              </a:spcBef>
              <a:buFont typeface="Arial MT"/>
              <a:buChar char="•"/>
              <a:tabLst>
                <a:tab pos="469900" algn="l"/>
              </a:tabLst>
            </a:pPr>
            <a:r>
              <a:rPr lang="en-US" sz="2200" dirty="0">
                <a:latin typeface="MS PGothic"/>
                <a:cs typeface="MS PGothic"/>
              </a:rPr>
              <a:t>Hero MotoCorp Limited (“the Company”), which comprise</a:t>
            </a:r>
          </a:p>
          <a:p>
            <a:pPr marL="469900" marR="5080" indent="-457834">
              <a:lnSpc>
                <a:spcPct val="102099"/>
              </a:lnSpc>
              <a:spcBef>
                <a:spcPts val="2410"/>
              </a:spcBef>
              <a:buFont typeface="Arial MT"/>
              <a:buChar char="•"/>
              <a:tabLst>
                <a:tab pos="469900" algn="l"/>
              </a:tabLst>
            </a:pPr>
            <a:r>
              <a:rPr lang="en-US" sz="2200" dirty="0">
                <a:latin typeface="MS PGothic"/>
                <a:cs typeface="MS PGothic"/>
              </a:rPr>
              <a:t>The Standalone Balance Sheet as at March 31, 2022, and the Standalone Statement of Profit and Loss </a:t>
            </a:r>
          </a:p>
          <a:p>
            <a:pPr marL="469900" marR="5080" indent="-457834">
              <a:lnSpc>
                <a:spcPct val="102099"/>
              </a:lnSpc>
              <a:spcBef>
                <a:spcPts val="2410"/>
              </a:spcBef>
              <a:buFont typeface="Arial MT"/>
              <a:buChar char="•"/>
              <a:tabLst>
                <a:tab pos="469900" algn="l"/>
              </a:tabLst>
            </a:pPr>
            <a:r>
              <a:rPr lang="en-US" sz="2200" dirty="0">
                <a:latin typeface="MS PGothic"/>
                <a:cs typeface="MS PGothic"/>
              </a:rPr>
              <a:t>(Including Other Comprehensive Income), the Standalone Statement of Changes</a:t>
            </a:r>
          </a:p>
        </p:txBody>
      </p:sp>
    </p:spTree>
    <p:extLst>
      <p:ext uri="{BB962C8B-B14F-4D97-AF65-F5344CB8AC3E}">
        <p14:creationId xmlns:p14="http://schemas.microsoft.com/office/powerpoint/2010/main" val="16252403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20134" y="36652"/>
            <a:ext cx="888365" cy="53086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3300" b="1" spc="-25" dirty="0">
                <a:latin typeface="Palatino Linotype"/>
                <a:cs typeface="Palatino Linotype"/>
              </a:rPr>
              <a:t>SEO</a:t>
            </a:r>
            <a:endParaRPr sz="3300">
              <a:latin typeface="Palatino Linotype"/>
              <a:cs typeface="Palatino Linotype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76400" y="856486"/>
            <a:ext cx="5486400" cy="5986272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2516" rIns="0" bIns="0" rtlCol="0">
            <a:spAutoFit/>
          </a:bodyPr>
          <a:lstStyle/>
          <a:p>
            <a:pPr marL="2299970">
              <a:lnSpc>
                <a:spcPct val="100000"/>
              </a:lnSpc>
              <a:spcBef>
                <a:spcPts val="115"/>
              </a:spcBef>
            </a:pPr>
            <a:r>
              <a:rPr dirty="0"/>
              <a:t>Keywords</a:t>
            </a:r>
            <a:r>
              <a:rPr spc="-180" dirty="0"/>
              <a:t> </a:t>
            </a:r>
            <a:r>
              <a:rPr spc="-10" dirty="0"/>
              <a:t>Research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2521" y="967816"/>
            <a:ext cx="8652510" cy="5489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u="sng" dirty="0">
                <a:solidFill>
                  <a:srgbClr val="7D5F00"/>
                </a:solidFill>
                <a:uFill>
                  <a:solidFill>
                    <a:srgbClr val="7D5F00"/>
                  </a:solidFill>
                </a:uFill>
                <a:latin typeface="MS PGothic"/>
                <a:cs typeface="MS PGothic"/>
              </a:rPr>
              <a:t>OBJECTIVES</a:t>
            </a:r>
            <a:r>
              <a:rPr sz="2400" u="sng" spc="-55" dirty="0">
                <a:solidFill>
                  <a:srgbClr val="7D5F00"/>
                </a:solidFill>
                <a:uFill>
                  <a:solidFill>
                    <a:srgbClr val="7D5F00"/>
                  </a:solidFill>
                </a:uFill>
                <a:latin typeface="MS PGothic"/>
                <a:cs typeface="MS PGothic"/>
              </a:rPr>
              <a:t> </a:t>
            </a:r>
            <a:r>
              <a:rPr sz="2400" u="sng" spc="60" dirty="0">
                <a:solidFill>
                  <a:srgbClr val="7D5F00"/>
                </a:solidFill>
                <a:uFill>
                  <a:solidFill>
                    <a:srgbClr val="7D5F00"/>
                  </a:solidFill>
                </a:uFill>
                <a:latin typeface="MS PGothic"/>
                <a:cs typeface="MS PGothic"/>
              </a:rPr>
              <a:t>FOR</a:t>
            </a:r>
            <a:r>
              <a:rPr sz="2400" u="sng" spc="95" dirty="0">
                <a:solidFill>
                  <a:srgbClr val="7D5F00"/>
                </a:solidFill>
                <a:uFill>
                  <a:solidFill>
                    <a:srgbClr val="7D5F00"/>
                  </a:solidFill>
                </a:uFill>
                <a:latin typeface="MS PGothic"/>
                <a:cs typeface="MS PGothic"/>
              </a:rPr>
              <a:t> </a:t>
            </a:r>
            <a:r>
              <a:rPr sz="2400" u="sng" dirty="0">
                <a:solidFill>
                  <a:srgbClr val="7D5F00"/>
                </a:solidFill>
                <a:uFill>
                  <a:solidFill>
                    <a:srgbClr val="7D5F00"/>
                  </a:solidFill>
                </a:uFill>
                <a:latin typeface="MS PGothic"/>
                <a:cs typeface="MS PGothic"/>
              </a:rPr>
              <a:t>KEYWORD</a:t>
            </a:r>
            <a:r>
              <a:rPr sz="2400" u="sng" spc="-40" dirty="0">
                <a:solidFill>
                  <a:srgbClr val="7D5F00"/>
                </a:solidFill>
                <a:uFill>
                  <a:solidFill>
                    <a:srgbClr val="7D5F00"/>
                  </a:solidFill>
                </a:uFill>
                <a:latin typeface="MS PGothic"/>
                <a:cs typeface="MS PGothic"/>
              </a:rPr>
              <a:t> </a:t>
            </a:r>
            <a:r>
              <a:rPr sz="2400" u="sng" dirty="0">
                <a:solidFill>
                  <a:srgbClr val="7D5F00"/>
                </a:solidFill>
                <a:uFill>
                  <a:solidFill>
                    <a:srgbClr val="7D5F00"/>
                  </a:solidFill>
                </a:uFill>
                <a:latin typeface="MS PGothic"/>
                <a:cs typeface="MS PGothic"/>
              </a:rPr>
              <a:t>RESEARCH</a:t>
            </a:r>
            <a:r>
              <a:rPr sz="2400" spc="110" dirty="0">
                <a:solidFill>
                  <a:srgbClr val="7D5F00"/>
                </a:solidFill>
                <a:latin typeface="MS PGothic"/>
                <a:cs typeface="MS PGothic"/>
              </a:rPr>
              <a:t> </a:t>
            </a:r>
            <a:r>
              <a:rPr sz="2400" spc="-50" dirty="0">
                <a:solidFill>
                  <a:srgbClr val="7D5F00"/>
                </a:solidFill>
                <a:latin typeface="MS PGothic"/>
                <a:cs typeface="MS PGothic"/>
              </a:rPr>
              <a:t>:</a:t>
            </a:r>
            <a:endParaRPr sz="2400">
              <a:latin typeface="MS PGothic"/>
              <a:cs typeface="MS PGothic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050">
              <a:latin typeface="MS PGothic"/>
              <a:cs typeface="MS PGothic"/>
            </a:endParaRPr>
          </a:p>
          <a:p>
            <a:pPr marL="469900" indent="-457200">
              <a:lnSpc>
                <a:spcPct val="100000"/>
              </a:lnSpc>
              <a:buAutoNum type="arabicPeriod"/>
              <a:tabLst>
                <a:tab pos="469900" algn="l"/>
              </a:tabLst>
            </a:pPr>
            <a:r>
              <a:rPr sz="2000" dirty="0">
                <a:latin typeface="MS PGothic"/>
                <a:cs typeface="MS PGothic"/>
              </a:rPr>
              <a:t>TO</a:t>
            </a:r>
            <a:r>
              <a:rPr sz="2000" spc="110" dirty="0">
                <a:latin typeface="MS PGothic"/>
                <a:cs typeface="MS PGothic"/>
              </a:rPr>
              <a:t> </a:t>
            </a:r>
            <a:r>
              <a:rPr sz="2000" dirty="0">
                <a:latin typeface="MS PGothic"/>
                <a:cs typeface="MS PGothic"/>
              </a:rPr>
              <a:t>INCREASE</a:t>
            </a:r>
            <a:r>
              <a:rPr sz="2000" spc="-125" dirty="0">
                <a:latin typeface="MS PGothic"/>
                <a:cs typeface="MS PGothic"/>
              </a:rPr>
              <a:t> </a:t>
            </a:r>
            <a:r>
              <a:rPr sz="2000" dirty="0">
                <a:latin typeface="MS PGothic"/>
                <a:cs typeface="MS PGothic"/>
              </a:rPr>
              <a:t>WEBSITE</a:t>
            </a:r>
            <a:r>
              <a:rPr sz="2000" spc="-95" dirty="0">
                <a:latin typeface="MS PGothic"/>
                <a:cs typeface="MS PGothic"/>
              </a:rPr>
              <a:t> </a:t>
            </a:r>
            <a:r>
              <a:rPr sz="2000" spc="-10" dirty="0">
                <a:latin typeface="MS PGothic"/>
                <a:cs typeface="MS PGothic"/>
              </a:rPr>
              <a:t>TRAFFIC:</a:t>
            </a:r>
            <a:endParaRPr sz="2000">
              <a:latin typeface="MS PGothic"/>
              <a:cs typeface="MS P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MS PGothic"/>
              <a:buAutoNum type="arabicPeriod"/>
            </a:pPr>
            <a:endParaRPr sz="1700">
              <a:latin typeface="MS PGothic"/>
              <a:cs typeface="MS PGothic"/>
            </a:endParaRPr>
          </a:p>
          <a:p>
            <a:pPr marL="958215">
              <a:lnSpc>
                <a:spcPct val="100000"/>
              </a:lnSpc>
            </a:pPr>
            <a:r>
              <a:rPr sz="2000" dirty="0">
                <a:latin typeface="MS PGothic"/>
                <a:cs typeface="MS PGothic"/>
              </a:rPr>
              <a:t>As</a:t>
            </a:r>
            <a:r>
              <a:rPr sz="2000" spc="-90" dirty="0">
                <a:latin typeface="MS PGothic"/>
                <a:cs typeface="MS PGothic"/>
              </a:rPr>
              <a:t> </a:t>
            </a:r>
            <a:r>
              <a:rPr sz="2000" dirty="0">
                <a:latin typeface="MS PGothic"/>
                <a:cs typeface="MS PGothic"/>
              </a:rPr>
              <a:t>keyword</a:t>
            </a:r>
            <a:r>
              <a:rPr sz="2000" spc="20" dirty="0">
                <a:latin typeface="MS PGothic"/>
                <a:cs typeface="MS PGothic"/>
              </a:rPr>
              <a:t> </a:t>
            </a:r>
            <a:r>
              <a:rPr sz="2000" dirty="0">
                <a:latin typeface="MS PGothic"/>
                <a:cs typeface="MS PGothic"/>
              </a:rPr>
              <a:t>research</a:t>
            </a:r>
            <a:r>
              <a:rPr sz="2000" spc="-40" dirty="0">
                <a:latin typeface="MS PGothic"/>
                <a:cs typeface="MS PGothic"/>
              </a:rPr>
              <a:t> </a:t>
            </a:r>
            <a:r>
              <a:rPr sz="2000" dirty="0">
                <a:latin typeface="MS PGothic"/>
                <a:cs typeface="MS PGothic"/>
              </a:rPr>
              <a:t>helps</a:t>
            </a:r>
            <a:r>
              <a:rPr sz="2000" spc="-130" dirty="0">
                <a:latin typeface="MS PGothic"/>
                <a:cs typeface="MS PGothic"/>
              </a:rPr>
              <a:t> </a:t>
            </a:r>
            <a:r>
              <a:rPr sz="2000" dirty="0">
                <a:latin typeface="MS PGothic"/>
                <a:cs typeface="MS PGothic"/>
              </a:rPr>
              <a:t>us</a:t>
            </a:r>
            <a:r>
              <a:rPr sz="2000" spc="25" dirty="0">
                <a:latin typeface="MS PGothic"/>
                <a:cs typeface="MS PGothic"/>
              </a:rPr>
              <a:t> </a:t>
            </a:r>
            <a:r>
              <a:rPr sz="2000" dirty="0">
                <a:latin typeface="MS PGothic"/>
                <a:cs typeface="MS PGothic"/>
              </a:rPr>
              <a:t>know</a:t>
            </a:r>
            <a:r>
              <a:rPr sz="2000" spc="-35" dirty="0">
                <a:latin typeface="MS PGothic"/>
                <a:cs typeface="MS PGothic"/>
              </a:rPr>
              <a:t> </a:t>
            </a:r>
            <a:r>
              <a:rPr sz="2000" dirty="0">
                <a:latin typeface="MS PGothic"/>
                <a:cs typeface="MS PGothic"/>
              </a:rPr>
              <a:t>which</a:t>
            </a:r>
            <a:r>
              <a:rPr sz="2000" spc="-80" dirty="0">
                <a:latin typeface="MS PGothic"/>
                <a:cs typeface="MS PGothic"/>
              </a:rPr>
              <a:t> </a:t>
            </a:r>
            <a:r>
              <a:rPr sz="2000" dirty="0">
                <a:latin typeface="MS PGothic"/>
                <a:cs typeface="MS PGothic"/>
              </a:rPr>
              <a:t>key</a:t>
            </a:r>
            <a:r>
              <a:rPr sz="2000" spc="25" dirty="0">
                <a:latin typeface="MS PGothic"/>
                <a:cs typeface="MS PGothic"/>
              </a:rPr>
              <a:t> </a:t>
            </a:r>
            <a:r>
              <a:rPr sz="2000" dirty="0">
                <a:latin typeface="MS PGothic"/>
                <a:cs typeface="MS PGothic"/>
              </a:rPr>
              <a:t>words</a:t>
            </a:r>
            <a:r>
              <a:rPr sz="2000" spc="-105" dirty="0">
                <a:latin typeface="MS PGothic"/>
                <a:cs typeface="MS PGothic"/>
              </a:rPr>
              <a:t> </a:t>
            </a:r>
            <a:r>
              <a:rPr sz="2000" dirty="0">
                <a:latin typeface="MS PGothic"/>
                <a:cs typeface="MS PGothic"/>
              </a:rPr>
              <a:t>are</a:t>
            </a:r>
            <a:r>
              <a:rPr sz="2000" spc="25" dirty="0">
                <a:latin typeface="MS PGothic"/>
                <a:cs typeface="MS PGothic"/>
              </a:rPr>
              <a:t> </a:t>
            </a:r>
            <a:r>
              <a:rPr sz="2000" dirty="0">
                <a:latin typeface="MS PGothic"/>
                <a:cs typeface="MS PGothic"/>
              </a:rPr>
              <a:t>used</a:t>
            </a:r>
            <a:r>
              <a:rPr sz="2000" spc="-30" dirty="0">
                <a:latin typeface="MS PGothic"/>
                <a:cs typeface="MS PGothic"/>
              </a:rPr>
              <a:t> </a:t>
            </a:r>
            <a:r>
              <a:rPr sz="2000" dirty="0">
                <a:latin typeface="MS PGothic"/>
                <a:cs typeface="MS PGothic"/>
              </a:rPr>
              <a:t>by</a:t>
            </a:r>
            <a:r>
              <a:rPr sz="2000" spc="45" dirty="0">
                <a:latin typeface="MS PGothic"/>
                <a:cs typeface="MS PGothic"/>
              </a:rPr>
              <a:t> </a:t>
            </a:r>
            <a:r>
              <a:rPr sz="2000" spc="-10" dirty="0">
                <a:latin typeface="MS PGothic"/>
                <a:cs typeface="MS PGothic"/>
              </a:rPr>
              <a:t>target</a:t>
            </a:r>
            <a:endParaRPr sz="2000">
              <a:latin typeface="MS PGothic"/>
              <a:cs typeface="MS PGothic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MS PGothic"/>
                <a:cs typeface="MS PGothic"/>
              </a:rPr>
              <a:t>customer</a:t>
            </a:r>
            <a:r>
              <a:rPr sz="2000" spc="-165" dirty="0">
                <a:latin typeface="MS PGothic"/>
                <a:cs typeface="MS PGothic"/>
              </a:rPr>
              <a:t> </a:t>
            </a:r>
            <a:r>
              <a:rPr sz="2000" dirty="0">
                <a:latin typeface="MS PGothic"/>
                <a:cs typeface="MS PGothic"/>
              </a:rPr>
              <a:t>mostly,</a:t>
            </a:r>
            <a:r>
              <a:rPr sz="2000" spc="-125" dirty="0">
                <a:latin typeface="MS PGothic"/>
                <a:cs typeface="MS PGothic"/>
              </a:rPr>
              <a:t> </a:t>
            </a:r>
            <a:r>
              <a:rPr sz="2000" dirty="0">
                <a:latin typeface="MS PGothic"/>
                <a:cs typeface="MS PGothic"/>
              </a:rPr>
              <a:t>by</a:t>
            </a:r>
            <a:r>
              <a:rPr sz="2000" spc="180" dirty="0">
                <a:latin typeface="MS PGothic"/>
                <a:cs typeface="MS PGothic"/>
              </a:rPr>
              <a:t> </a:t>
            </a:r>
            <a:r>
              <a:rPr sz="2000" dirty="0">
                <a:latin typeface="MS PGothic"/>
                <a:cs typeface="MS PGothic"/>
              </a:rPr>
              <a:t>this</a:t>
            </a:r>
            <a:r>
              <a:rPr sz="2000" spc="-110" dirty="0">
                <a:latin typeface="MS PGothic"/>
                <a:cs typeface="MS PGothic"/>
              </a:rPr>
              <a:t> </a:t>
            </a:r>
            <a:r>
              <a:rPr sz="2000" dirty="0">
                <a:latin typeface="MS PGothic"/>
                <a:cs typeface="MS PGothic"/>
              </a:rPr>
              <a:t>we</a:t>
            </a:r>
            <a:r>
              <a:rPr sz="2000" spc="35" dirty="0">
                <a:latin typeface="MS PGothic"/>
                <a:cs typeface="MS PGothic"/>
              </a:rPr>
              <a:t> </a:t>
            </a:r>
            <a:r>
              <a:rPr sz="2000" spc="65" dirty="0">
                <a:latin typeface="MS PGothic"/>
                <a:cs typeface="MS PGothic"/>
              </a:rPr>
              <a:t>can</a:t>
            </a:r>
            <a:r>
              <a:rPr sz="2000" spc="-120" dirty="0">
                <a:latin typeface="MS PGothic"/>
                <a:cs typeface="MS PGothic"/>
              </a:rPr>
              <a:t> </a:t>
            </a:r>
            <a:r>
              <a:rPr sz="2000" dirty="0">
                <a:latin typeface="MS PGothic"/>
                <a:cs typeface="MS PGothic"/>
              </a:rPr>
              <a:t>improve</a:t>
            </a:r>
            <a:r>
              <a:rPr sz="2000" spc="-60" dirty="0">
                <a:latin typeface="MS PGothic"/>
                <a:cs typeface="MS PGothic"/>
              </a:rPr>
              <a:t> </a:t>
            </a:r>
            <a:r>
              <a:rPr sz="2000" spc="60" dirty="0">
                <a:latin typeface="MS PGothic"/>
                <a:cs typeface="MS PGothic"/>
              </a:rPr>
              <a:t>our</a:t>
            </a:r>
            <a:r>
              <a:rPr sz="2000" spc="-65" dirty="0">
                <a:latin typeface="MS PGothic"/>
                <a:cs typeface="MS PGothic"/>
              </a:rPr>
              <a:t> </a:t>
            </a:r>
            <a:r>
              <a:rPr sz="2000" dirty="0">
                <a:latin typeface="MS PGothic"/>
                <a:cs typeface="MS PGothic"/>
              </a:rPr>
              <a:t>website</a:t>
            </a:r>
            <a:r>
              <a:rPr sz="2000" spc="-90" dirty="0">
                <a:latin typeface="MS PGothic"/>
                <a:cs typeface="MS PGothic"/>
              </a:rPr>
              <a:t> </a:t>
            </a:r>
            <a:r>
              <a:rPr sz="2000" spc="-10" dirty="0">
                <a:latin typeface="MS PGothic"/>
                <a:cs typeface="MS PGothic"/>
              </a:rPr>
              <a:t>traffic.</a:t>
            </a:r>
            <a:endParaRPr sz="2000">
              <a:latin typeface="MS PGothic"/>
              <a:cs typeface="MS PGothic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700">
              <a:latin typeface="MS PGothic"/>
              <a:cs typeface="MS PGothic"/>
            </a:endParaRPr>
          </a:p>
          <a:p>
            <a:pPr marL="267970" indent="-255270">
              <a:lnSpc>
                <a:spcPct val="100000"/>
              </a:lnSpc>
              <a:buAutoNum type="arabicPeriod" startAt="2"/>
              <a:tabLst>
                <a:tab pos="267970" algn="l"/>
              </a:tabLst>
            </a:pPr>
            <a:r>
              <a:rPr sz="2000" dirty="0">
                <a:latin typeface="MS PGothic"/>
                <a:cs typeface="MS PGothic"/>
              </a:rPr>
              <a:t>TO</a:t>
            </a:r>
            <a:r>
              <a:rPr sz="2000" spc="80" dirty="0">
                <a:latin typeface="MS PGothic"/>
                <a:cs typeface="MS PGothic"/>
              </a:rPr>
              <a:t> </a:t>
            </a:r>
            <a:r>
              <a:rPr sz="2000" dirty="0">
                <a:latin typeface="MS PGothic"/>
                <a:cs typeface="MS PGothic"/>
              </a:rPr>
              <a:t>IMPROVE</a:t>
            </a:r>
            <a:r>
              <a:rPr sz="2000" spc="-114" dirty="0">
                <a:latin typeface="MS PGothic"/>
                <a:cs typeface="MS PGothic"/>
              </a:rPr>
              <a:t> </a:t>
            </a:r>
            <a:r>
              <a:rPr sz="2000" dirty="0">
                <a:latin typeface="MS PGothic"/>
                <a:cs typeface="MS PGothic"/>
              </a:rPr>
              <a:t>ORGANIC</a:t>
            </a:r>
            <a:r>
              <a:rPr sz="2000" spc="-25" dirty="0">
                <a:latin typeface="MS PGothic"/>
                <a:cs typeface="MS PGothic"/>
              </a:rPr>
              <a:t> </a:t>
            </a:r>
            <a:r>
              <a:rPr sz="2000" dirty="0">
                <a:latin typeface="MS PGothic"/>
                <a:cs typeface="MS PGothic"/>
              </a:rPr>
              <a:t>SEARCH</a:t>
            </a:r>
            <a:r>
              <a:rPr sz="2000" spc="-95" dirty="0">
                <a:latin typeface="MS PGothic"/>
                <a:cs typeface="MS PGothic"/>
              </a:rPr>
              <a:t> </a:t>
            </a:r>
            <a:r>
              <a:rPr sz="2000" spc="-10" dirty="0">
                <a:latin typeface="MS PGothic"/>
                <a:cs typeface="MS PGothic"/>
              </a:rPr>
              <a:t>RANKING:</a:t>
            </a:r>
            <a:endParaRPr sz="2000">
              <a:latin typeface="MS PGothic"/>
              <a:cs typeface="MS P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MS PGothic"/>
              <a:buAutoNum type="arabicPeriod" startAt="2"/>
            </a:pPr>
            <a:endParaRPr sz="1700">
              <a:latin typeface="MS PGothic"/>
              <a:cs typeface="MS PGothic"/>
            </a:endParaRPr>
          </a:p>
          <a:p>
            <a:pPr marL="12700" marR="216535" indent="945515">
              <a:lnSpc>
                <a:spcPct val="100000"/>
              </a:lnSpc>
            </a:pPr>
            <a:r>
              <a:rPr sz="2000" dirty="0">
                <a:latin typeface="MS PGothic"/>
                <a:cs typeface="MS PGothic"/>
              </a:rPr>
              <a:t>By</a:t>
            </a:r>
            <a:r>
              <a:rPr sz="2000" spc="15" dirty="0">
                <a:latin typeface="MS PGothic"/>
                <a:cs typeface="MS PGothic"/>
              </a:rPr>
              <a:t> </a:t>
            </a:r>
            <a:r>
              <a:rPr sz="2000" dirty="0">
                <a:latin typeface="MS PGothic"/>
                <a:cs typeface="MS PGothic"/>
              </a:rPr>
              <a:t>Keyword</a:t>
            </a:r>
            <a:r>
              <a:rPr sz="2000" spc="-165" dirty="0">
                <a:latin typeface="MS PGothic"/>
                <a:cs typeface="MS PGothic"/>
              </a:rPr>
              <a:t> </a:t>
            </a:r>
            <a:r>
              <a:rPr sz="2000" dirty="0">
                <a:latin typeface="MS PGothic"/>
                <a:cs typeface="MS PGothic"/>
              </a:rPr>
              <a:t>Research</a:t>
            </a:r>
            <a:r>
              <a:rPr sz="2000" spc="-80" dirty="0">
                <a:latin typeface="MS PGothic"/>
                <a:cs typeface="MS PGothic"/>
              </a:rPr>
              <a:t> </a:t>
            </a:r>
            <a:r>
              <a:rPr sz="2000" dirty="0">
                <a:latin typeface="MS PGothic"/>
                <a:cs typeface="MS PGothic"/>
              </a:rPr>
              <a:t>we</a:t>
            </a:r>
            <a:r>
              <a:rPr sz="2000" spc="60" dirty="0">
                <a:latin typeface="MS PGothic"/>
                <a:cs typeface="MS PGothic"/>
              </a:rPr>
              <a:t> </a:t>
            </a:r>
            <a:r>
              <a:rPr sz="2000" spc="65" dirty="0">
                <a:latin typeface="MS PGothic"/>
                <a:cs typeface="MS PGothic"/>
              </a:rPr>
              <a:t>can</a:t>
            </a:r>
            <a:r>
              <a:rPr sz="2000" spc="-80" dirty="0">
                <a:latin typeface="MS PGothic"/>
                <a:cs typeface="MS PGothic"/>
              </a:rPr>
              <a:t> </a:t>
            </a:r>
            <a:r>
              <a:rPr sz="2000" dirty="0">
                <a:latin typeface="MS PGothic"/>
                <a:cs typeface="MS PGothic"/>
              </a:rPr>
              <a:t>know</a:t>
            </a:r>
            <a:r>
              <a:rPr sz="2000" spc="-25" dirty="0">
                <a:latin typeface="MS PGothic"/>
                <a:cs typeface="MS PGothic"/>
              </a:rPr>
              <a:t> </a:t>
            </a:r>
            <a:r>
              <a:rPr sz="2000" dirty="0">
                <a:latin typeface="MS PGothic"/>
                <a:cs typeface="MS PGothic"/>
              </a:rPr>
              <a:t>which</a:t>
            </a:r>
            <a:r>
              <a:rPr sz="2000" spc="-170" dirty="0">
                <a:latin typeface="MS PGothic"/>
                <a:cs typeface="MS PGothic"/>
              </a:rPr>
              <a:t> </a:t>
            </a:r>
            <a:r>
              <a:rPr sz="2000" dirty="0">
                <a:latin typeface="MS PGothic"/>
                <a:cs typeface="MS PGothic"/>
              </a:rPr>
              <a:t>key</a:t>
            </a:r>
            <a:r>
              <a:rPr sz="2000" spc="15" dirty="0">
                <a:latin typeface="MS PGothic"/>
                <a:cs typeface="MS PGothic"/>
              </a:rPr>
              <a:t> </a:t>
            </a:r>
            <a:r>
              <a:rPr sz="2000" dirty="0">
                <a:latin typeface="MS PGothic"/>
                <a:cs typeface="MS PGothic"/>
              </a:rPr>
              <a:t>words</a:t>
            </a:r>
            <a:r>
              <a:rPr sz="2000" spc="-105" dirty="0">
                <a:latin typeface="MS PGothic"/>
                <a:cs typeface="MS PGothic"/>
              </a:rPr>
              <a:t> </a:t>
            </a:r>
            <a:r>
              <a:rPr sz="2000" dirty="0">
                <a:latin typeface="MS PGothic"/>
                <a:cs typeface="MS PGothic"/>
              </a:rPr>
              <a:t>are</a:t>
            </a:r>
            <a:r>
              <a:rPr sz="2000" spc="20" dirty="0">
                <a:latin typeface="MS PGothic"/>
                <a:cs typeface="MS PGothic"/>
              </a:rPr>
              <a:t> </a:t>
            </a:r>
            <a:r>
              <a:rPr sz="2000" spc="-10" dirty="0">
                <a:latin typeface="MS PGothic"/>
                <a:cs typeface="MS PGothic"/>
              </a:rPr>
              <a:t>performing </a:t>
            </a:r>
            <a:r>
              <a:rPr sz="2000" dirty="0">
                <a:latin typeface="MS PGothic"/>
                <a:cs typeface="MS PGothic"/>
              </a:rPr>
              <a:t>best,</a:t>
            </a:r>
            <a:r>
              <a:rPr sz="2000" spc="-85" dirty="0">
                <a:latin typeface="MS PGothic"/>
                <a:cs typeface="MS PGothic"/>
              </a:rPr>
              <a:t> </a:t>
            </a:r>
            <a:r>
              <a:rPr sz="2000" dirty="0">
                <a:latin typeface="MS PGothic"/>
                <a:cs typeface="MS PGothic"/>
              </a:rPr>
              <a:t>which</a:t>
            </a:r>
            <a:r>
              <a:rPr sz="2000" spc="5" dirty="0">
                <a:latin typeface="MS PGothic"/>
                <a:cs typeface="MS PGothic"/>
              </a:rPr>
              <a:t> </a:t>
            </a:r>
            <a:r>
              <a:rPr sz="2000" dirty="0">
                <a:latin typeface="MS PGothic"/>
                <a:cs typeface="MS PGothic"/>
              </a:rPr>
              <a:t>high search</a:t>
            </a:r>
            <a:r>
              <a:rPr sz="2000" spc="-135" dirty="0">
                <a:latin typeface="MS PGothic"/>
                <a:cs typeface="MS PGothic"/>
              </a:rPr>
              <a:t> </a:t>
            </a:r>
            <a:r>
              <a:rPr sz="2000" dirty="0">
                <a:latin typeface="MS PGothic"/>
                <a:cs typeface="MS PGothic"/>
              </a:rPr>
              <a:t>volume</a:t>
            </a:r>
            <a:r>
              <a:rPr sz="2000" spc="-90" dirty="0">
                <a:latin typeface="MS PGothic"/>
                <a:cs typeface="MS PGothic"/>
              </a:rPr>
              <a:t> </a:t>
            </a:r>
            <a:r>
              <a:rPr sz="2000" dirty="0">
                <a:latin typeface="MS PGothic"/>
                <a:cs typeface="MS PGothic"/>
              </a:rPr>
              <a:t>and</a:t>
            </a:r>
            <a:r>
              <a:rPr sz="2000" spc="10" dirty="0">
                <a:latin typeface="MS PGothic"/>
                <a:cs typeface="MS PGothic"/>
              </a:rPr>
              <a:t> </a:t>
            </a:r>
            <a:r>
              <a:rPr sz="2000" dirty="0">
                <a:latin typeface="MS PGothic"/>
                <a:cs typeface="MS PGothic"/>
              </a:rPr>
              <a:t>lower</a:t>
            </a:r>
            <a:r>
              <a:rPr sz="2000" spc="-10" dirty="0">
                <a:latin typeface="MS PGothic"/>
                <a:cs typeface="MS PGothic"/>
              </a:rPr>
              <a:t> </a:t>
            </a:r>
            <a:r>
              <a:rPr sz="2000" dirty="0">
                <a:latin typeface="MS PGothic"/>
                <a:cs typeface="MS PGothic"/>
              </a:rPr>
              <a:t>competition,</a:t>
            </a:r>
            <a:r>
              <a:rPr sz="2000" spc="-50" dirty="0">
                <a:latin typeface="MS PGothic"/>
                <a:cs typeface="MS PGothic"/>
              </a:rPr>
              <a:t> </a:t>
            </a:r>
            <a:r>
              <a:rPr sz="2000" dirty="0">
                <a:latin typeface="MS PGothic"/>
                <a:cs typeface="MS PGothic"/>
              </a:rPr>
              <a:t>so</a:t>
            </a:r>
            <a:r>
              <a:rPr sz="2000" spc="160" dirty="0">
                <a:latin typeface="MS PGothic"/>
                <a:cs typeface="MS PGothic"/>
              </a:rPr>
              <a:t> </a:t>
            </a:r>
            <a:r>
              <a:rPr sz="2000" dirty="0">
                <a:latin typeface="MS PGothic"/>
                <a:cs typeface="MS PGothic"/>
              </a:rPr>
              <a:t>that</a:t>
            </a:r>
            <a:r>
              <a:rPr sz="2000" spc="-120" dirty="0">
                <a:latin typeface="MS PGothic"/>
                <a:cs typeface="MS PGothic"/>
              </a:rPr>
              <a:t> </a:t>
            </a:r>
            <a:r>
              <a:rPr sz="2000" dirty="0">
                <a:latin typeface="MS PGothic"/>
                <a:cs typeface="MS PGothic"/>
              </a:rPr>
              <a:t>we</a:t>
            </a:r>
            <a:r>
              <a:rPr sz="2000" spc="80" dirty="0">
                <a:latin typeface="MS PGothic"/>
                <a:cs typeface="MS PGothic"/>
              </a:rPr>
              <a:t> </a:t>
            </a:r>
            <a:r>
              <a:rPr sz="2000" dirty="0">
                <a:latin typeface="MS PGothic"/>
                <a:cs typeface="MS PGothic"/>
              </a:rPr>
              <a:t>can</a:t>
            </a:r>
            <a:r>
              <a:rPr sz="2000" spc="30" dirty="0">
                <a:latin typeface="MS PGothic"/>
                <a:cs typeface="MS PGothic"/>
              </a:rPr>
              <a:t> </a:t>
            </a:r>
            <a:r>
              <a:rPr sz="2000" spc="-10" dirty="0">
                <a:latin typeface="MS PGothic"/>
                <a:cs typeface="MS PGothic"/>
              </a:rPr>
              <a:t>optimize </a:t>
            </a:r>
            <a:r>
              <a:rPr sz="2000" spc="60" dirty="0">
                <a:latin typeface="MS PGothic"/>
                <a:cs typeface="MS PGothic"/>
              </a:rPr>
              <a:t>our</a:t>
            </a:r>
            <a:r>
              <a:rPr sz="2000" spc="-35" dirty="0">
                <a:latin typeface="MS PGothic"/>
                <a:cs typeface="MS PGothic"/>
              </a:rPr>
              <a:t> </a:t>
            </a:r>
            <a:r>
              <a:rPr sz="2000" dirty="0">
                <a:latin typeface="MS PGothic"/>
                <a:cs typeface="MS PGothic"/>
              </a:rPr>
              <a:t>website</a:t>
            </a:r>
            <a:r>
              <a:rPr sz="2000" spc="-25" dirty="0">
                <a:latin typeface="MS PGothic"/>
                <a:cs typeface="MS PGothic"/>
              </a:rPr>
              <a:t> </a:t>
            </a:r>
            <a:r>
              <a:rPr sz="2000" dirty="0">
                <a:latin typeface="MS PGothic"/>
                <a:cs typeface="MS PGothic"/>
              </a:rPr>
              <a:t>with</a:t>
            </a:r>
            <a:r>
              <a:rPr sz="2000" spc="-55" dirty="0">
                <a:latin typeface="MS PGothic"/>
                <a:cs typeface="MS PGothic"/>
              </a:rPr>
              <a:t> </a:t>
            </a:r>
            <a:r>
              <a:rPr sz="2000" dirty="0">
                <a:latin typeface="MS PGothic"/>
                <a:cs typeface="MS PGothic"/>
              </a:rPr>
              <a:t>those</a:t>
            </a:r>
            <a:r>
              <a:rPr sz="2000" spc="-25" dirty="0">
                <a:latin typeface="MS PGothic"/>
                <a:cs typeface="MS PGothic"/>
              </a:rPr>
              <a:t> </a:t>
            </a:r>
            <a:r>
              <a:rPr sz="2000" dirty="0">
                <a:latin typeface="MS PGothic"/>
                <a:cs typeface="MS PGothic"/>
              </a:rPr>
              <a:t>key</a:t>
            </a:r>
            <a:r>
              <a:rPr sz="2000" spc="5" dirty="0">
                <a:latin typeface="MS PGothic"/>
                <a:cs typeface="MS PGothic"/>
              </a:rPr>
              <a:t> </a:t>
            </a:r>
            <a:r>
              <a:rPr sz="2000" dirty="0">
                <a:latin typeface="MS PGothic"/>
                <a:cs typeface="MS PGothic"/>
              </a:rPr>
              <a:t>words</a:t>
            </a:r>
            <a:r>
              <a:rPr sz="2000" spc="-10" dirty="0">
                <a:latin typeface="MS PGothic"/>
                <a:cs typeface="MS PGothic"/>
              </a:rPr>
              <a:t> </a:t>
            </a:r>
            <a:r>
              <a:rPr sz="2000" dirty="0">
                <a:latin typeface="MS PGothic"/>
                <a:cs typeface="MS PGothic"/>
              </a:rPr>
              <a:t>to</a:t>
            </a:r>
            <a:r>
              <a:rPr sz="2000" spc="110" dirty="0">
                <a:latin typeface="MS PGothic"/>
                <a:cs typeface="MS PGothic"/>
              </a:rPr>
              <a:t> </a:t>
            </a:r>
            <a:r>
              <a:rPr sz="2000" dirty="0">
                <a:latin typeface="MS PGothic"/>
                <a:cs typeface="MS PGothic"/>
              </a:rPr>
              <a:t>improve</a:t>
            </a:r>
            <a:r>
              <a:rPr sz="2000" spc="-85" dirty="0">
                <a:latin typeface="MS PGothic"/>
                <a:cs typeface="MS PGothic"/>
              </a:rPr>
              <a:t> </a:t>
            </a:r>
            <a:r>
              <a:rPr sz="2000" dirty="0">
                <a:latin typeface="MS PGothic"/>
                <a:cs typeface="MS PGothic"/>
              </a:rPr>
              <a:t>organic</a:t>
            </a:r>
            <a:r>
              <a:rPr sz="2000" spc="-120" dirty="0">
                <a:latin typeface="MS PGothic"/>
                <a:cs typeface="MS PGothic"/>
              </a:rPr>
              <a:t> </a:t>
            </a:r>
            <a:r>
              <a:rPr sz="2000" dirty="0">
                <a:latin typeface="MS PGothic"/>
                <a:cs typeface="MS PGothic"/>
              </a:rPr>
              <a:t>search</a:t>
            </a:r>
            <a:r>
              <a:rPr sz="2000" spc="-185" dirty="0">
                <a:latin typeface="MS PGothic"/>
                <a:cs typeface="MS PGothic"/>
              </a:rPr>
              <a:t> </a:t>
            </a:r>
            <a:r>
              <a:rPr sz="2000" spc="-10" dirty="0">
                <a:latin typeface="MS PGothic"/>
                <a:cs typeface="MS PGothic"/>
              </a:rPr>
              <a:t>ranking.</a:t>
            </a:r>
            <a:endParaRPr sz="2000">
              <a:latin typeface="MS PGothic"/>
              <a:cs typeface="MS PGothic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700">
              <a:latin typeface="MS PGothic"/>
              <a:cs typeface="MS PGothic"/>
            </a:endParaRPr>
          </a:p>
          <a:p>
            <a:pPr marL="267970" indent="-255270">
              <a:lnSpc>
                <a:spcPct val="100000"/>
              </a:lnSpc>
              <a:buAutoNum type="arabicPeriod" startAt="3"/>
              <a:tabLst>
                <a:tab pos="267970" algn="l"/>
              </a:tabLst>
            </a:pPr>
            <a:r>
              <a:rPr sz="2000" dirty="0">
                <a:latin typeface="MS PGothic"/>
                <a:cs typeface="MS PGothic"/>
              </a:rPr>
              <a:t>TO</a:t>
            </a:r>
            <a:r>
              <a:rPr sz="2000" spc="10" dirty="0">
                <a:latin typeface="MS PGothic"/>
                <a:cs typeface="MS PGothic"/>
              </a:rPr>
              <a:t> </a:t>
            </a:r>
            <a:r>
              <a:rPr sz="2000" dirty="0">
                <a:latin typeface="MS PGothic"/>
                <a:cs typeface="MS PGothic"/>
              </a:rPr>
              <a:t>REACH</a:t>
            </a:r>
            <a:r>
              <a:rPr sz="2000" spc="-140" dirty="0">
                <a:latin typeface="MS PGothic"/>
                <a:cs typeface="MS PGothic"/>
              </a:rPr>
              <a:t> </a:t>
            </a:r>
            <a:r>
              <a:rPr sz="2000" dirty="0">
                <a:latin typeface="MS PGothic"/>
                <a:cs typeface="MS PGothic"/>
              </a:rPr>
              <a:t>OUT</a:t>
            </a:r>
            <a:r>
              <a:rPr sz="2000" spc="-20" dirty="0">
                <a:latin typeface="MS PGothic"/>
                <a:cs typeface="MS PGothic"/>
              </a:rPr>
              <a:t> </a:t>
            </a:r>
            <a:r>
              <a:rPr sz="2000" spc="50" dirty="0">
                <a:latin typeface="MS PGothic"/>
                <a:cs typeface="MS PGothic"/>
              </a:rPr>
              <a:t>MORE</a:t>
            </a:r>
            <a:r>
              <a:rPr sz="2000" spc="-195" dirty="0">
                <a:latin typeface="MS PGothic"/>
                <a:cs typeface="MS PGothic"/>
              </a:rPr>
              <a:t> </a:t>
            </a:r>
            <a:r>
              <a:rPr sz="2000" spc="-10" dirty="0">
                <a:latin typeface="MS PGothic"/>
                <a:cs typeface="MS PGothic"/>
              </a:rPr>
              <a:t>AUDIENCE:</a:t>
            </a:r>
            <a:endParaRPr sz="2000">
              <a:latin typeface="MS PGothic"/>
              <a:cs typeface="MS P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700">
              <a:latin typeface="MS PGothic"/>
              <a:cs typeface="MS PGothic"/>
            </a:endParaRPr>
          </a:p>
          <a:p>
            <a:pPr marL="12700" marR="323850" indent="1411605">
              <a:lnSpc>
                <a:spcPct val="100000"/>
              </a:lnSpc>
            </a:pPr>
            <a:r>
              <a:rPr sz="2000" dirty="0">
                <a:latin typeface="MS PGothic"/>
                <a:cs typeface="MS PGothic"/>
              </a:rPr>
              <a:t>Keyword</a:t>
            </a:r>
            <a:r>
              <a:rPr sz="2000" spc="-114" dirty="0">
                <a:latin typeface="MS PGothic"/>
                <a:cs typeface="MS PGothic"/>
              </a:rPr>
              <a:t> </a:t>
            </a:r>
            <a:r>
              <a:rPr sz="2000" dirty="0">
                <a:latin typeface="MS PGothic"/>
                <a:cs typeface="MS PGothic"/>
              </a:rPr>
              <a:t>research helps</a:t>
            </a:r>
            <a:r>
              <a:rPr sz="2000" spc="-60" dirty="0">
                <a:latin typeface="MS PGothic"/>
                <a:cs typeface="MS PGothic"/>
              </a:rPr>
              <a:t> </a:t>
            </a:r>
            <a:r>
              <a:rPr sz="2000" dirty="0">
                <a:latin typeface="MS PGothic"/>
                <a:cs typeface="MS PGothic"/>
              </a:rPr>
              <a:t>us</a:t>
            </a:r>
            <a:r>
              <a:rPr sz="2000" spc="65" dirty="0">
                <a:latin typeface="MS PGothic"/>
                <a:cs typeface="MS PGothic"/>
              </a:rPr>
              <a:t> </a:t>
            </a:r>
            <a:r>
              <a:rPr sz="2000" dirty="0">
                <a:latin typeface="MS PGothic"/>
                <a:cs typeface="MS PGothic"/>
              </a:rPr>
              <a:t>find</a:t>
            </a:r>
            <a:r>
              <a:rPr sz="2000" spc="-95" dirty="0">
                <a:latin typeface="MS PGothic"/>
                <a:cs typeface="MS PGothic"/>
              </a:rPr>
              <a:t> </a:t>
            </a:r>
            <a:r>
              <a:rPr sz="2000" dirty="0">
                <a:latin typeface="MS PGothic"/>
                <a:cs typeface="MS PGothic"/>
              </a:rPr>
              <a:t>out</a:t>
            </a:r>
            <a:r>
              <a:rPr sz="2000" spc="-10" dirty="0">
                <a:latin typeface="MS PGothic"/>
                <a:cs typeface="MS PGothic"/>
              </a:rPr>
              <a:t> </a:t>
            </a:r>
            <a:r>
              <a:rPr sz="2000" dirty="0">
                <a:latin typeface="MS PGothic"/>
                <a:cs typeface="MS PGothic"/>
              </a:rPr>
              <a:t>which</a:t>
            </a:r>
            <a:r>
              <a:rPr sz="2000" spc="-55" dirty="0">
                <a:latin typeface="MS PGothic"/>
                <a:cs typeface="MS PGothic"/>
              </a:rPr>
              <a:t> </a:t>
            </a:r>
            <a:r>
              <a:rPr sz="2000" dirty="0">
                <a:latin typeface="MS PGothic"/>
                <a:cs typeface="MS PGothic"/>
              </a:rPr>
              <a:t>keys</a:t>
            </a:r>
            <a:r>
              <a:rPr sz="2000" spc="-95" dirty="0">
                <a:latin typeface="MS PGothic"/>
                <a:cs typeface="MS PGothic"/>
              </a:rPr>
              <a:t> </a:t>
            </a:r>
            <a:r>
              <a:rPr sz="2000" dirty="0">
                <a:latin typeface="MS PGothic"/>
                <a:cs typeface="MS PGothic"/>
              </a:rPr>
              <a:t>are</a:t>
            </a:r>
            <a:r>
              <a:rPr sz="2000" spc="15" dirty="0">
                <a:latin typeface="MS PGothic"/>
                <a:cs typeface="MS PGothic"/>
              </a:rPr>
              <a:t> </a:t>
            </a:r>
            <a:r>
              <a:rPr sz="2000" dirty="0">
                <a:latin typeface="MS PGothic"/>
                <a:cs typeface="MS PGothic"/>
              </a:rPr>
              <a:t>god</a:t>
            </a:r>
            <a:r>
              <a:rPr sz="2000" spc="25" dirty="0">
                <a:latin typeface="MS PGothic"/>
                <a:cs typeface="MS PGothic"/>
              </a:rPr>
              <a:t> </a:t>
            </a:r>
            <a:r>
              <a:rPr sz="2000" dirty="0">
                <a:latin typeface="MS PGothic"/>
                <a:cs typeface="MS PGothic"/>
              </a:rPr>
              <a:t>to</a:t>
            </a:r>
            <a:r>
              <a:rPr sz="2000" spc="185" dirty="0">
                <a:latin typeface="MS PGothic"/>
                <a:cs typeface="MS PGothic"/>
              </a:rPr>
              <a:t> </a:t>
            </a:r>
            <a:r>
              <a:rPr sz="2000" spc="-10" dirty="0">
                <a:latin typeface="MS PGothic"/>
                <a:cs typeface="MS PGothic"/>
              </a:rPr>
              <a:t>target </a:t>
            </a:r>
            <a:r>
              <a:rPr sz="2000" spc="60" dirty="0">
                <a:latin typeface="MS PGothic"/>
                <a:cs typeface="MS PGothic"/>
              </a:rPr>
              <a:t>out</a:t>
            </a:r>
            <a:r>
              <a:rPr sz="2000" spc="-130" dirty="0">
                <a:latin typeface="MS PGothic"/>
                <a:cs typeface="MS PGothic"/>
              </a:rPr>
              <a:t> </a:t>
            </a:r>
            <a:r>
              <a:rPr sz="2000" dirty="0">
                <a:latin typeface="MS PGothic"/>
                <a:cs typeface="MS PGothic"/>
              </a:rPr>
              <a:t>prospective</a:t>
            </a:r>
            <a:r>
              <a:rPr sz="2000" spc="-225" dirty="0">
                <a:latin typeface="MS PGothic"/>
                <a:cs typeface="MS PGothic"/>
              </a:rPr>
              <a:t> </a:t>
            </a:r>
            <a:r>
              <a:rPr sz="2000" dirty="0">
                <a:latin typeface="MS PGothic"/>
                <a:cs typeface="MS PGothic"/>
              </a:rPr>
              <a:t>customers</a:t>
            </a:r>
            <a:r>
              <a:rPr sz="2000" spc="-95" dirty="0">
                <a:latin typeface="MS PGothic"/>
                <a:cs typeface="MS PGothic"/>
              </a:rPr>
              <a:t> </a:t>
            </a:r>
            <a:r>
              <a:rPr sz="2000" spc="65" dirty="0">
                <a:latin typeface="MS PGothic"/>
                <a:cs typeface="MS PGothic"/>
              </a:rPr>
              <a:t>and</a:t>
            </a:r>
            <a:r>
              <a:rPr sz="2000" spc="-155" dirty="0">
                <a:latin typeface="MS PGothic"/>
                <a:cs typeface="MS PGothic"/>
              </a:rPr>
              <a:t> </a:t>
            </a:r>
            <a:r>
              <a:rPr sz="2000" dirty="0">
                <a:latin typeface="MS PGothic"/>
                <a:cs typeface="MS PGothic"/>
              </a:rPr>
              <a:t>so</a:t>
            </a:r>
            <a:r>
              <a:rPr sz="2000" spc="85" dirty="0">
                <a:latin typeface="MS PGothic"/>
                <a:cs typeface="MS PGothic"/>
              </a:rPr>
              <a:t> </a:t>
            </a:r>
            <a:r>
              <a:rPr sz="2000" spc="60" dirty="0">
                <a:latin typeface="MS PGothic"/>
                <a:cs typeface="MS PGothic"/>
              </a:rPr>
              <a:t>that</a:t>
            </a:r>
            <a:r>
              <a:rPr sz="2000" spc="-240" dirty="0">
                <a:latin typeface="MS PGothic"/>
                <a:cs typeface="MS PGothic"/>
              </a:rPr>
              <a:t> </a:t>
            </a:r>
            <a:r>
              <a:rPr sz="2000" dirty="0">
                <a:latin typeface="MS PGothic"/>
                <a:cs typeface="MS PGothic"/>
              </a:rPr>
              <a:t>we</a:t>
            </a:r>
            <a:r>
              <a:rPr sz="2000" spc="10" dirty="0">
                <a:latin typeface="MS PGothic"/>
                <a:cs typeface="MS PGothic"/>
              </a:rPr>
              <a:t> </a:t>
            </a:r>
            <a:r>
              <a:rPr sz="2000" spc="65" dirty="0">
                <a:latin typeface="MS PGothic"/>
                <a:cs typeface="MS PGothic"/>
              </a:rPr>
              <a:t>can</a:t>
            </a:r>
            <a:r>
              <a:rPr sz="2000" spc="-135" dirty="0">
                <a:latin typeface="MS PGothic"/>
                <a:cs typeface="MS PGothic"/>
              </a:rPr>
              <a:t> </a:t>
            </a:r>
            <a:r>
              <a:rPr sz="2000" dirty="0">
                <a:latin typeface="MS PGothic"/>
                <a:cs typeface="MS PGothic"/>
              </a:rPr>
              <a:t>use</a:t>
            </a:r>
            <a:r>
              <a:rPr sz="2000" spc="-10" dirty="0">
                <a:latin typeface="MS PGothic"/>
                <a:cs typeface="MS PGothic"/>
              </a:rPr>
              <a:t> </a:t>
            </a:r>
            <a:r>
              <a:rPr sz="2000" dirty="0">
                <a:latin typeface="MS PGothic"/>
                <a:cs typeface="MS PGothic"/>
              </a:rPr>
              <a:t>those</a:t>
            </a:r>
            <a:r>
              <a:rPr sz="2000" spc="-105" dirty="0">
                <a:latin typeface="MS PGothic"/>
                <a:cs typeface="MS PGothic"/>
              </a:rPr>
              <a:t> </a:t>
            </a:r>
            <a:r>
              <a:rPr sz="2000" dirty="0">
                <a:latin typeface="MS PGothic"/>
                <a:cs typeface="MS PGothic"/>
              </a:rPr>
              <a:t>keywords</a:t>
            </a:r>
            <a:r>
              <a:rPr sz="2000" spc="-180" dirty="0">
                <a:latin typeface="MS PGothic"/>
                <a:cs typeface="MS PGothic"/>
              </a:rPr>
              <a:t> </a:t>
            </a:r>
            <a:r>
              <a:rPr sz="2000" dirty="0">
                <a:latin typeface="MS PGothic"/>
                <a:cs typeface="MS PGothic"/>
              </a:rPr>
              <a:t>in</a:t>
            </a:r>
            <a:r>
              <a:rPr sz="2000" spc="65" dirty="0">
                <a:latin typeface="MS PGothic"/>
                <a:cs typeface="MS PGothic"/>
              </a:rPr>
              <a:t> </a:t>
            </a:r>
            <a:r>
              <a:rPr sz="2000" spc="35" dirty="0">
                <a:latin typeface="MS PGothic"/>
                <a:cs typeface="MS PGothic"/>
              </a:rPr>
              <a:t>our </a:t>
            </a:r>
            <a:r>
              <a:rPr sz="2000" dirty="0">
                <a:latin typeface="MS PGothic"/>
                <a:cs typeface="MS PGothic"/>
              </a:rPr>
              <a:t>website's</a:t>
            </a:r>
            <a:r>
              <a:rPr sz="2000" spc="-35" dirty="0">
                <a:latin typeface="MS PGothic"/>
                <a:cs typeface="MS PGothic"/>
              </a:rPr>
              <a:t> </a:t>
            </a:r>
            <a:r>
              <a:rPr sz="2000" spc="-10" dirty="0">
                <a:latin typeface="MS PGothic"/>
                <a:cs typeface="MS PGothic"/>
              </a:rPr>
              <a:t>content.</a:t>
            </a:r>
            <a:endParaRPr sz="2000">
              <a:latin typeface="MS PGothic"/>
              <a:cs typeface="MS PGothic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9623" y="3047"/>
            <a:ext cx="9107170" cy="844550"/>
            <a:chOff x="39623" y="3047"/>
            <a:chExt cx="9107170" cy="844550"/>
          </a:xfrm>
        </p:grpSpPr>
        <p:sp>
          <p:nvSpPr>
            <p:cNvPr id="3" name="object 3"/>
            <p:cNvSpPr/>
            <p:nvPr/>
          </p:nvSpPr>
          <p:spPr>
            <a:xfrm>
              <a:off x="42671" y="6095"/>
              <a:ext cx="9101455" cy="838200"/>
            </a:xfrm>
            <a:custGeom>
              <a:avLst/>
              <a:gdLst/>
              <a:ahLst/>
              <a:cxnLst/>
              <a:rect l="l" t="t" r="r" b="b"/>
              <a:pathLst>
                <a:path w="9101455" h="838200">
                  <a:moveTo>
                    <a:pt x="9100947" y="0"/>
                  </a:moveTo>
                  <a:lnTo>
                    <a:pt x="0" y="0"/>
                  </a:lnTo>
                  <a:lnTo>
                    <a:pt x="0" y="838200"/>
                  </a:lnTo>
                  <a:lnTo>
                    <a:pt x="9100947" y="838200"/>
                  </a:lnTo>
                  <a:lnTo>
                    <a:pt x="9100947" y="0"/>
                  </a:lnTo>
                  <a:close/>
                </a:path>
              </a:pathLst>
            </a:custGeom>
            <a:solidFill>
              <a:srgbClr val="DAE1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2671" y="6095"/>
              <a:ext cx="9101455" cy="838200"/>
            </a:xfrm>
            <a:custGeom>
              <a:avLst/>
              <a:gdLst/>
              <a:ahLst/>
              <a:cxnLst/>
              <a:rect l="l" t="t" r="r" b="b"/>
              <a:pathLst>
                <a:path w="9101455" h="838200">
                  <a:moveTo>
                    <a:pt x="0" y="838200"/>
                  </a:moveTo>
                  <a:lnTo>
                    <a:pt x="9100947" y="838200"/>
                  </a:lnTo>
                </a:path>
                <a:path w="9101455" h="838200">
                  <a:moveTo>
                    <a:pt x="9100947" y="0"/>
                  </a:moveTo>
                  <a:lnTo>
                    <a:pt x="0" y="0"/>
                  </a:lnTo>
                  <a:lnTo>
                    <a:pt x="0" y="838200"/>
                  </a:lnTo>
                </a:path>
              </a:pathLst>
            </a:custGeom>
            <a:ln w="6096">
              <a:solidFill>
                <a:srgbClr val="1F386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9727" rIns="0" bIns="0" rtlCol="0">
            <a:spAutoFit/>
          </a:bodyPr>
          <a:lstStyle/>
          <a:p>
            <a:pPr marL="2402840">
              <a:lnSpc>
                <a:spcPct val="100000"/>
              </a:lnSpc>
              <a:spcBef>
                <a:spcPts val="115"/>
              </a:spcBef>
            </a:pPr>
            <a:r>
              <a:rPr dirty="0"/>
              <a:t>Keywords</a:t>
            </a:r>
            <a:r>
              <a:rPr spc="-180" dirty="0"/>
              <a:t> </a:t>
            </a:r>
            <a:r>
              <a:rPr spc="-10" dirty="0"/>
              <a:t>Research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20802" y="904443"/>
            <a:ext cx="8960485" cy="5648662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750" u="sng" spc="45" dirty="0">
                <a:solidFill>
                  <a:srgbClr val="7D5F00"/>
                </a:solidFill>
                <a:uFill>
                  <a:solidFill>
                    <a:srgbClr val="7D5F00"/>
                  </a:solidFill>
                </a:uFill>
                <a:latin typeface="MS PGothic"/>
                <a:cs typeface="MS PGothic"/>
              </a:rPr>
              <a:t>KEY</a:t>
            </a:r>
            <a:r>
              <a:rPr sz="2750" u="sng" spc="35" dirty="0">
                <a:solidFill>
                  <a:srgbClr val="7D5F00"/>
                </a:solidFill>
                <a:uFill>
                  <a:solidFill>
                    <a:srgbClr val="7D5F00"/>
                  </a:solidFill>
                </a:uFill>
                <a:latin typeface="MS PGothic"/>
                <a:cs typeface="MS PGothic"/>
              </a:rPr>
              <a:t> </a:t>
            </a:r>
            <a:r>
              <a:rPr sz="2750" u="sng" dirty="0">
                <a:solidFill>
                  <a:srgbClr val="7D5F00"/>
                </a:solidFill>
                <a:uFill>
                  <a:solidFill>
                    <a:srgbClr val="7D5F00"/>
                  </a:solidFill>
                </a:uFill>
                <a:latin typeface="MS PGothic"/>
                <a:cs typeface="MS PGothic"/>
              </a:rPr>
              <a:t>INSIGHTS</a:t>
            </a:r>
            <a:r>
              <a:rPr sz="2750" spc="150" dirty="0">
                <a:solidFill>
                  <a:srgbClr val="7D5F00"/>
                </a:solidFill>
                <a:latin typeface="MS PGothic"/>
                <a:cs typeface="MS PGothic"/>
              </a:rPr>
              <a:t> </a:t>
            </a:r>
            <a:r>
              <a:rPr sz="2750" spc="-50" dirty="0">
                <a:latin typeface="MS PGothic"/>
                <a:cs typeface="MS PGothic"/>
              </a:rPr>
              <a:t>:</a:t>
            </a:r>
            <a:endParaRPr sz="2750">
              <a:latin typeface="MS PGothic"/>
              <a:cs typeface="MS PGothic"/>
            </a:endParaRPr>
          </a:p>
          <a:p>
            <a:pPr marL="12700" marR="5080" indent="221615">
              <a:lnSpc>
                <a:spcPct val="101200"/>
              </a:lnSpc>
              <a:buClr>
                <a:srgbClr val="000000"/>
              </a:buClr>
              <a:buSzPct val="95652"/>
              <a:tabLst>
                <a:tab pos="234315" algn="l"/>
                <a:tab pos="3875404" algn="l"/>
              </a:tabLst>
            </a:pPr>
            <a:endParaRPr lang="en-IN" sz="2100" dirty="0">
              <a:solidFill>
                <a:srgbClr val="7D5F00"/>
              </a:solidFill>
              <a:latin typeface="MS PGothic"/>
              <a:cs typeface="MS PGothic"/>
            </a:endParaRPr>
          </a:p>
          <a:p>
            <a:pPr marL="12700" marR="5080" indent="221615">
              <a:lnSpc>
                <a:spcPct val="101200"/>
              </a:lnSpc>
              <a:buClr>
                <a:srgbClr val="000000"/>
              </a:buClr>
              <a:buSzPct val="95652"/>
              <a:tabLst>
                <a:tab pos="234315" algn="l"/>
                <a:tab pos="3875404" algn="l"/>
              </a:tabLst>
            </a:pPr>
            <a:r>
              <a:rPr lang="en-IN" sz="2300" dirty="0">
                <a:solidFill>
                  <a:srgbClr val="7D5F00"/>
                </a:solidFill>
                <a:latin typeface="MS PGothic"/>
                <a:cs typeface="MS PGothic"/>
              </a:rPr>
              <a:t>1. </a:t>
            </a:r>
            <a:r>
              <a:rPr sz="2300">
                <a:solidFill>
                  <a:srgbClr val="7D5F00"/>
                </a:solidFill>
                <a:latin typeface="MS PGothic"/>
                <a:cs typeface="MS PGothic"/>
              </a:rPr>
              <a:t>Targeted</a:t>
            </a:r>
            <a:r>
              <a:rPr sz="2300" spc="40">
                <a:solidFill>
                  <a:srgbClr val="7D5F00"/>
                </a:solidFill>
                <a:latin typeface="MS PGothic"/>
                <a:cs typeface="MS PGothic"/>
              </a:rPr>
              <a:t> </a:t>
            </a:r>
            <a:r>
              <a:rPr sz="2300" dirty="0">
                <a:solidFill>
                  <a:srgbClr val="7D5F00"/>
                </a:solidFill>
                <a:latin typeface="MS PGothic"/>
                <a:cs typeface="MS PGothic"/>
              </a:rPr>
              <a:t>content</a:t>
            </a:r>
            <a:r>
              <a:rPr sz="2300" spc="35" dirty="0">
                <a:solidFill>
                  <a:srgbClr val="7D5F00"/>
                </a:solidFill>
                <a:latin typeface="MS PGothic"/>
                <a:cs typeface="MS PGothic"/>
              </a:rPr>
              <a:t> </a:t>
            </a:r>
            <a:r>
              <a:rPr sz="2300" spc="-10">
                <a:solidFill>
                  <a:srgbClr val="7D5F00"/>
                </a:solidFill>
                <a:latin typeface="MS PGothic"/>
                <a:cs typeface="MS PGothic"/>
              </a:rPr>
              <a:t>creation</a:t>
            </a:r>
            <a:r>
              <a:rPr sz="2300" spc="-10">
                <a:latin typeface="MS PGothic"/>
                <a:cs typeface="MS PGothic"/>
              </a:rPr>
              <a:t>:</a:t>
            </a:r>
            <a:r>
              <a:rPr lang="en-IN" sz="2300" spc="-10" dirty="0">
                <a:latin typeface="MS PGothic"/>
                <a:cs typeface="MS PGothic"/>
              </a:rPr>
              <a:t>  </a:t>
            </a:r>
            <a:r>
              <a:rPr sz="2300">
                <a:latin typeface="MS PGothic"/>
                <a:cs typeface="MS PGothic"/>
              </a:rPr>
              <a:t>Keyword</a:t>
            </a:r>
            <a:r>
              <a:rPr sz="2300" spc="-40">
                <a:latin typeface="MS PGothic"/>
                <a:cs typeface="MS PGothic"/>
              </a:rPr>
              <a:t> </a:t>
            </a:r>
            <a:r>
              <a:rPr sz="2300" dirty="0">
                <a:latin typeface="MS PGothic"/>
                <a:cs typeface="MS PGothic"/>
              </a:rPr>
              <a:t>research</a:t>
            </a:r>
            <a:r>
              <a:rPr sz="2300" spc="-15" dirty="0">
                <a:latin typeface="MS PGothic"/>
                <a:cs typeface="MS PGothic"/>
              </a:rPr>
              <a:t> </a:t>
            </a:r>
            <a:r>
              <a:rPr sz="2300" dirty="0">
                <a:latin typeface="MS PGothic"/>
                <a:cs typeface="MS PGothic"/>
              </a:rPr>
              <a:t>helps</a:t>
            </a:r>
            <a:r>
              <a:rPr sz="2300" spc="15" dirty="0">
                <a:latin typeface="MS PGothic"/>
                <a:cs typeface="MS PGothic"/>
              </a:rPr>
              <a:t> </a:t>
            </a:r>
            <a:r>
              <a:rPr sz="2300" dirty="0">
                <a:latin typeface="MS PGothic"/>
                <a:cs typeface="MS PGothic"/>
              </a:rPr>
              <a:t>identify</a:t>
            </a:r>
            <a:r>
              <a:rPr sz="2300" spc="30" dirty="0">
                <a:latin typeface="MS PGothic"/>
                <a:cs typeface="MS PGothic"/>
              </a:rPr>
              <a:t> </a:t>
            </a:r>
            <a:r>
              <a:rPr sz="2300" spc="45" dirty="0">
                <a:latin typeface="MS PGothic"/>
                <a:cs typeface="MS PGothic"/>
              </a:rPr>
              <a:t>the </a:t>
            </a:r>
            <a:r>
              <a:rPr sz="2300" dirty="0">
                <a:latin typeface="MS PGothic"/>
                <a:cs typeface="MS PGothic"/>
              </a:rPr>
              <a:t>topics</a:t>
            </a:r>
            <a:r>
              <a:rPr sz="2300" spc="170" dirty="0">
                <a:latin typeface="MS PGothic"/>
                <a:cs typeface="MS PGothic"/>
              </a:rPr>
              <a:t> </a:t>
            </a:r>
            <a:r>
              <a:rPr sz="2300" dirty="0">
                <a:latin typeface="MS PGothic"/>
                <a:cs typeface="MS PGothic"/>
              </a:rPr>
              <a:t>and</a:t>
            </a:r>
            <a:r>
              <a:rPr sz="2300" spc="295" dirty="0">
                <a:latin typeface="MS PGothic"/>
                <a:cs typeface="MS PGothic"/>
              </a:rPr>
              <a:t> </a:t>
            </a:r>
            <a:r>
              <a:rPr sz="2300" dirty="0">
                <a:latin typeface="MS PGothic"/>
                <a:cs typeface="MS PGothic"/>
              </a:rPr>
              <a:t>questions</a:t>
            </a:r>
            <a:r>
              <a:rPr sz="2300" spc="240" dirty="0">
                <a:latin typeface="MS PGothic"/>
                <a:cs typeface="MS PGothic"/>
              </a:rPr>
              <a:t> </a:t>
            </a:r>
            <a:r>
              <a:rPr sz="2300" spc="50" dirty="0">
                <a:latin typeface="MS PGothic"/>
                <a:cs typeface="MS PGothic"/>
              </a:rPr>
              <a:t>that</a:t>
            </a:r>
            <a:r>
              <a:rPr sz="2300" spc="210" dirty="0">
                <a:latin typeface="MS PGothic"/>
                <a:cs typeface="MS PGothic"/>
              </a:rPr>
              <a:t> </a:t>
            </a:r>
            <a:r>
              <a:rPr sz="2300" spc="50" dirty="0">
                <a:latin typeface="MS PGothic"/>
                <a:cs typeface="MS PGothic"/>
              </a:rPr>
              <a:t>your</a:t>
            </a:r>
            <a:r>
              <a:rPr sz="2300" spc="250" dirty="0">
                <a:latin typeface="MS PGothic"/>
                <a:cs typeface="MS PGothic"/>
              </a:rPr>
              <a:t> </a:t>
            </a:r>
            <a:r>
              <a:rPr sz="2300" dirty="0">
                <a:latin typeface="MS PGothic"/>
                <a:cs typeface="MS PGothic"/>
              </a:rPr>
              <a:t>target</a:t>
            </a:r>
            <a:r>
              <a:rPr sz="2300" spc="245" dirty="0">
                <a:latin typeface="MS PGothic"/>
                <a:cs typeface="MS PGothic"/>
              </a:rPr>
              <a:t> </a:t>
            </a:r>
            <a:r>
              <a:rPr sz="2300" dirty="0">
                <a:latin typeface="MS PGothic"/>
                <a:cs typeface="MS PGothic"/>
              </a:rPr>
              <a:t>audience</a:t>
            </a:r>
            <a:r>
              <a:rPr sz="2300" spc="155" dirty="0">
                <a:latin typeface="MS PGothic"/>
                <a:cs typeface="MS PGothic"/>
              </a:rPr>
              <a:t> </a:t>
            </a:r>
            <a:r>
              <a:rPr sz="2300" dirty="0">
                <a:latin typeface="MS PGothic"/>
                <a:cs typeface="MS PGothic"/>
              </a:rPr>
              <a:t>is</a:t>
            </a:r>
            <a:r>
              <a:rPr sz="2300" spc="235" dirty="0">
                <a:latin typeface="MS PGothic"/>
                <a:cs typeface="MS PGothic"/>
              </a:rPr>
              <a:t> </a:t>
            </a:r>
            <a:r>
              <a:rPr sz="2300" dirty="0">
                <a:latin typeface="MS PGothic"/>
                <a:cs typeface="MS PGothic"/>
              </a:rPr>
              <a:t>searching</a:t>
            </a:r>
            <a:r>
              <a:rPr sz="2300" spc="315" dirty="0">
                <a:latin typeface="MS PGothic"/>
                <a:cs typeface="MS PGothic"/>
              </a:rPr>
              <a:t> </a:t>
            </a:r>
            <a:r>
              <a:rPr sz="2300" spc="45" dirty="0">
                <a:latin typeface="MS PGothic"/>
                <a:cs typeface="MS PGothic"/>
              </a:rPr>
              <a:t>for.</a:t>
            </a:r>
            <a:r>
              <a:rPr sz="2300" spc="210" dirty="0">
                <a:latin typeface="MS PGothic"/>
                <a:cs typeface="MS PGothic"/>
              </a:rPr>
              <a:t> </a:t>
            </a:r>
            <a:r>
              <a:rPr sz="2300" spc="-25" dirty="0">
                <a:latin typeface="MS PGothic"/>
                <a:cs typeface="MS PGothic"/>
              </a:rPr>
              <a:t>By </a:t>
            </a:r>
            <a:r>
              <a:rPr sz="2300" dirty="0">
                <a:latin typeface="MS PGothic"/>
                <a:cs typeface="MS PGothic"/>
              </a:rPr>
              <a:t>incorporating</a:t>
            </a:r>
            <a:r>
              <a:rPr sz="2300" spc="-130" dirty="0">
                <a:latin typeface="MS PGothic"/>
                <a:cs typeface="MS PGothic"/>
              </a:rPr>
              <a:t> </a:t>
            </a:r>
            <a:r>
              <a:rPr sz="2300" dirty="0">
                <a:latin typeface="MS PGothic"/>
                <a:cs typeface="MS PGothic"/>
              </a:rPr>
              <a:t>these</a:t>
            </a:r>
            <a:r>
              <a:rPr sz="2300" spc="70" dirty="0">
                <a:latin typeface="MS PGothic"/>
                <a:cs typeface="MS PGothic"/>
              </a:rPr>
              <a:t> </a:t>
            </a:r>
            <a:r>
              <a:rPr sz="2300" dirty="0">
                <a:latin typeface="MS PGothic"/>
                <a:cs typeface="MS PGothic"/>
              </a:rPr>
              <a:t>keywords</a:t>
            </a:r>
            <a:r>
              <a:rPr sz="2300" spc="15" dirty="0">
                <a:latin typeface="MS PGothic"/>
                <a:cs typeface="MS PGothic"/>
              </a:rPr>
              <a:t> </a:t>
            </a:r>
            <a:r>
              <a:rPr sz="2300" spc="45" dirty="0">
                <a:latin typeface="MS PGothic"/>
                <a:cs typeface="MS PGothic"/>
              </a:rPr>
              <a:t>into</a:t>
            </a:r>
            <a:r>
              <a:rPr sz="2300" spc="-70" dirty="0">
                <a:latin typeface="MS PGothic"/>
                <a:cs typeface="MS PGothic"/>
              </a:rPr>
              <a:t> </a:t>
            </a:r>
            <a:r>
              <a:rPr sz="2300" spc="50" dirty="0">
                <a:latin typeface="MS PGothic"/>
                <a:cs typeface="MS PGothic"/>
              </a:rPr>
              <a:t>your</a:t>
            </a:r>
            <a:r>
              <a:rPr sz="2300" spc="-90" dirty="0">
                <a:latin typeface="MS PGothic"/>
                <a:cs typeface="MS PGothic"/>
              </a:rPr>
              <a:t> </a:t>
            </a:r>
            <a:r>
              <a:rPr sz="2300" dirty="0">
                <a:latin typeface="MS PGothic"/>
                <a:cs typeface="MS PGothic"/>
              </a:rPr>
              <a:t>content</a:t>
            </a:r>
            <a:r>
              <a:rPr sz="2300" spc="-120" dirty="0">
                <a:latin typeface="MS PGothic"/>
                <a:cs typeface="MS PGothic"/>
              </a:rPr>
              <a:t> </a:t>
            </a:r>
            <a:r>
              <a:rPr sz="2300" dirty="0">
                <a:latin typeface="MS PGothic"/>
                <a:cs typeface="MS PGothic"/>
              </a:rPr>
              <a:t>strategy,</a:t>
            </a:r>
            <a:r>
              <a:rPr sz="2300" spc="40" dirty="0">
                <a:latin typeface="MS PGothic"/>
                <a:cs typeface="MS PGothic"/>
              </a:rPr>
              <a:t> </a:t>
            </a:r>
            <a:r>
              <a:rPr sz="2300" spc="50" dirty="0">
                <a:latin typeface="MS PGothic"/>
                <a:cs typeface="MS PGothic"/>
              </a:rPr>
              <a:t>you</a:t>
            </a:r>
            <a:r>
              <a:rPr sz="2300" spc="-20" dirty="0">
                <a:latin typeface="MS PGothic"/>
                <a:cs typeface="MS PGothic"/>
              </a:rPr>
              <a:t> </a:t>
            </a:r>
            <a:r>
              <a:rPr sz="2300" dirty="0">
                <a:latin typeface="MS PGothic"/>
                <a:cs typeface="MS PGothic"/>
              </a:rPr>
              <a:t>can</a:t>
            </a:r>
            <a:r>
              <a:rPr sz="2300" spc="5" dirty="0">
                <a:latin typeface="MS PGothic"/>
                <a:cs typeface="MS PGothic"/>
              </a:rPr>
              <a:t> </a:t>
            </a:r>
            <a:r>
              <a:rPr sz="2300" spc="-10" dirty="0">
                <a:latin typeface="MS PGothic"/>
                <a:cs typeface="MS PGothic"/>
              </a:rPr>
              <a:t>create </a:t>
            </a:r>
            <a:r>
              <a:rPr sz="2300" dirty="0">
                <a:latin typeface="MS PGothic"/>
                <a:cs typeface="MS PGothic"/>
              </a:rPr>
              <a:t>valuable,</a:t>
            </a:r>
            <a:r>
              <a:rPr sz="2300" spc="-80" dirty="0">
                <a:latin typeface="MS PGothic"/>
                <a:cs typeface="MS PGothic"/>
              </a:rPr>
              <a:t> </a:t>
            </a:r>
            <a:r>
              <a:rPr sz="2300" dirty="0">
                <a:latin typeface="MS PGothic"/>
                <a:cs typeface="MS PGothic"/>
              </a:rPr>
              <a:t>relevant</a:t>
            </a:r>
            <a:r>
              <a:rPr sz="2300" spc="-155" dirty="0">
                <a:latin typeface="MS PGothic"/>
                <a:cs typeface="MS PGothic"/>
              </a:rPr>
              <a:t> </a:t>
            </a:r>
            <a:r>
              <a:rPr sz="2300" dirty="0">
                <a:latin typeface="MS PGothic"/>
                <a:cs typeface="MS PGothic"/>
              </a:rPr>
              <a:t>content</a:t>
            </a:r>
            <a:r>
              <a:rPr sz="2300" spc="-110" dirty="0">
                <a:latin typeface="MS PGothic"/>
                <a:cs typeface="MS PGothic"/>
              </a:rPr>
              <a:t> </a:t>
            </a:r>
            <a:r>
              <a:rPr sz="2300" spc="50" dirty="0">
                <a:latin typeface="MS PGothic"/>
                <a:cs typeface="MS PGothic"/>
              </a:rPr>
              <a:t>that</a:t>
            </a:r>
            <a:r>
              <a:rPr sz="2300" spc="-114" dirty="0">
                <a:latin typeface="MS PGothic"/>
                <a:cs typeface="MS PGothic"/>
              </a:rPr>
              <a:t> </a:t>
            </a:r>
            <a:r>
              <a:rPr sz="2300" spc="55" dirty="0">
                <a:latin typeface="MS PGothic"/>
                <a:cs typeface="MS PGothic"/>
              </a:rPr>
              <a:t>meets</a:t>
            </a:r>
            <a:r>
              <a:rPr sz="2300" spc="-80" dirty="0">
                <a:latin typeface="MS PGothic"/>
                <a:cs typeface="MS PGothic"/>
              </a:rPr>
              <a:t> </a:t>
            </a:r>
            <a:r>
              <a:rPr sz="2300" dirty="0">
                <a:latin typeface="MS PGothic"/>
                <a:cs typeface="MS PGothic"/>
              </a:rPr>
              <a:t>the</a:t>
            </a:r>
            <a:r>
              <a:rPr sz="2300" spc="75" dirty="0">
                <a:latin typeface="MS PGothic"/>
                <a:cs typeface="MS PGothic"/>
              </a:rPr>
              <a:t> </a:t>
            </a:r>
            <a:r>
              <a:rPr sz="2300" dirty="0">
                <a:latin typeface="MS PGothic"/>
                <a:cs typeface="MS PGothic"/>
              </a:rPr>
              <a:t>needs</a:t>
            </a:r>
            <a:r>
              <a:rPr sz="2300" spc="15" dirty="0">
                <a:latin typeface="MS PGothic"/>
                <a:cs typeface="MS PGothic"/>
              </a:rPr>
              <a:t> </a:t>
            </a:r>
            <a:r>
              <a:rPr sz="2300" dirty="0">
                <a:latin typeface="MS PGothic"/>
                <a:cs typeface="MS PGothic"/>
              </a:rPr>
              <a:t>of</a:t>
            </a:r>
            <a:r>
              <a:rPr sz="2300" spc="30" dirty="0">
                <a:latin typeface="MS PGothic"/>
                <a:cs typeface="MS PGothic"/>
              </a:rPr>
              <a:t> </a:t>
            </a:r>
            <a:r>
              <a:rPr sz="2300" spc="50" dirty="0">
                <a:latin typeface="MS PGothic"/>
                <a:cs typeface="MS PGothic"/>
              </a:rPr>
              <a:t>your</a:t>
            </a:r>
            <a:r>
              <a:rPr sz="2300" spc="-75" dirty="0">
                <a:latin typeface="MS PGothic"/>
                <a:cs typeface="MS PGothic"/>
              </a:rPr>
              <a:t> </a:t>
            </a:r>
            <a:r>
              <a:rPr sz="2300" spc="-10" dirty="0">
                <a:latin typeface="MS PGothic"/>
                <a:cs typeface="MS PGothic"/>
              </a:rPr>
              <a:t>audience.</a:t>
            </a:r>
            <a:endParaRPr sz="2300">
              <a:latin typeface="MS PGothic"/>
              <a:cs typeface="MS PGothic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MS PGothic"/>
              <a:buAutoNum type="arabicPeriod" startAt="3"/>
            </a:pPr>
            <a:endParaRPr sz="2150">
              <a:latin typeface="MS PGothic"/>
              <a:cs typeface="MS PGothic"/>
            </a:endParaRPr>
          </a:p>
          <a:p>
            <a:pPr marL="12700" marR="93345" indent="233679">
              <a:lnSpc>
                <a:spcPct val="100000"/>
              </a:lnSpc>
              <a:buClr>
                <a:srgbClr val="000000"/>
              </a:buClr>
              <a:buSzPct val="95652"/>
              <a:tabLst>
                <a:tab pos="246379" algn="l"/>
                <a:tab pos="3884295" algn="l"/>
              </a:tabLst>
            </a:pPr>
            <a:r>
              <a:rPr lang="en-IN" sz="2300" dirty="0">
                <a:solidFill>
                  <a:srgbClr val="7D5F00"/>
                </a:solidFill>
                <a:latin typeface="MS PGothic"/>
                <a:cs typeface="MS PGothic"/>
              </a:rPr>
              <a:t>2. </a:t>
            </a:r>
            <a:r>
              <a:rPr sz="2300">
                <a:solidFill>
                  <a:srgbClr val="7D5F00"/>
                </a:solidFill>
                <a:latin typeface="MS PGothic"/>
                <a:cs typeface="MS PGothic"/>
              </a:rPr>
              <a:t>Enhanced</a:t>
            </a:r>
            <a:r>
              <a:rPr sz="2300" spc="-100">
                <a:solidFill>
                  <a:srgbClr val="7D5F00"/>
                </a:solidFill>
                <a:latin typeface="MS PGothic"/>
                <a:cs typeface="MS PGothic"/>
              </a:rPr>
              <a:t> </a:t>
            </a:r>
            <a:r>
              <a:rPr sz="2300" spc="55" dirty="0">
                <a:solidFill>
                  <a:srgbClr val="7D5F00"/>
                </a:solidFill>
                <a:latin typeface="MS PGothic"/>
                <a:cs typeface="MS PGothic"/>
              </a:rPr>
              <a:t>user</a:t>
            </a:r>
            <a:r>
              <a:rPr sz="2300" spc="-75" dirty="0">
                <a:solidFill>
                  <a:srgbClr val="7D5F00"/>
                </a:solidFill>
                <a:latin typeface="MS PGothic"/>
                <a:cs typeface="MS PGothic"/>
              </a:rPr>
              <a:t> </a:t>
            </a:r>
            <a:r>
              <a:rPr sz="2300" spc="-10" dirty="0">
                <a:solidFill>
                  <a:srgbClr val="7D5F00"/>
                </a:solidFill>
                <a:latin typeface="MS PGothic"/>
                <a:cs typeface="MS PGothic"/>
              </a:rPr>
              <a:t>experience</a:t>
            </a:r>
            <a:r>
              <a:rPr sz="2300" spc="-10" dirty="0">
                <a:latin typeface="MS PGothic"/>
                <a:cs typeface="MS PGothic"/>
              </a:rPr>
              <a:t>:</a:t>
            </a:r>
            <a:r>
              <a:rPr sz="2300" dirty="0">
                <a:latin typeface="MS PGothic"/>
                <a:cs typeface="MS PGothic"/>
              </a:rPr>
              <a:t>	Understanding</a:t>
            </a:r>
            <a:r>
              <a:rPr sz="2300" spc="-65" dirty="0">
                <a:latin typeface="MS PGothic"/>
                <a:cs typeface="MS PGothic"/>
              </a:rPr>
              <a:t> </a:t>
            </a:r>
            <a:r>
              <a:rPr sz="2300" spc="50" dirty="0">
                <a:latin typeface="MS PGothic"/>
                <a:cs typeface="MS PGothic"/>
              </a:rPr>
              <a:t>user</a:t>
            </a:r>
            <a:r>
              <a:rPr sz="2300" spc="35" dirty="0">
                <a:latin typeface="MS PGothic"/>
                <a:cs typeface="MS PGothic"/>
              </a:rPr>
              <a:t> </a:t>
            </a:r>
            <a:r>
              <a:rPr sz="2300" dirty="0">
                <a:latin typeface="MS PGothic"/>
                <a:cs typeface="MS PGothic"/>
              </a:rPr>
              <a:t>search</a:t>
            </a:r>
            <a:r>
              <a:rPr sz="2300" spc="-20" dirty="0">
                <a:latin typeface="MS PGothic"/>
                <a:cs typeface="MS PGothic"/>
              </a:rPr>
              <a:t> </a:t>
            </a:r>
            <a:r>
              <a:rPr sz="2300" spc="-10" dirty="0">
                <a:latin typeface="MS PGothic"/>
                <a:cs typeface="MS PGothic"/>
              </a:rPr>
              <a:t>intent </a:t>
            </a:r>
            <a:r>
              <a:rPr sz="2300" dirty="0">
                <a:latin typeface="MS PGothic"/>
                <a:cs typeface="MS PGothic"/>
              </a:rPr>
              <a:t>through</a:t>
            </a:r>
            <a:r>
              <a:rPr sz="2300" spc="215" dirty="0">
                <a:latin typeface="MS PGothic"/>
                <a:cs typeface="MS PGothic"/>
              </a:rPr>
              <a:t> </a:t>
            </a:r>
            <a:r>
              <a:rPr sz="2300" dirty="0">
                <a:latin typeface="MS PGothic"/>
                <a:cs typeface="MS PGothic"/>
              </a:rPr>
              <a:t>keyword</a:t>
            </a:r>
            <a:r>
              <a:rPr sz="2300" spc="130" dirty="0">
                <a:latin typeface="MS PGothic"/>
                <a:cs typeface="MS PGothic"/>
              </a:rPr>
              <a:t> </a:t>
            </a:r>
            <a:r>
              <a:rPr sz="2300" dirty="0">
                <a:latin typeface="MS PGothic"/>
                <a:cs typeface="MS PGothic"/>
              </a:rPr>
              <a:t>research</a:t>
            </a:r>
            <a:r>
              <a:rPr sz="2300" spc="229" dirty="0">
                <a:latin typeface="MS PGothic"/>
                <a:cs typeface="MS PGothic"/>
              </a:rPr>
              <a:t> </a:t>
            </a:r>
            <a:r>
              <a:rPr sz="2300" dirty="0">
                <a:latin typeface="MS PGothic"/>
                <a:cs typeface="MS PGothic"/>
              </a:rPr>
              <a:t>allows</a:t>
            </a:r>
            <a:r>
              <a:rPr sz="2300" spc="245" dirty="0">
                <a:latin typeface="MS PGothic"/>
                <a:cs typeface="MS PGothic"/>
              </a:rPr>
              <a:t> </a:t>
            </a:r>
            <a:r>
              <a:rPr sz="2300" spc="45" dirty="0">
                <a:latin typeface="MS PGothic"/>
                <a:cs typeface="MS PGothic"/>
              </a:rPr>
              <a:t>you</a:t>
            </a:r>
            <a:r>
              <a:rPr sz="2300" spc="275" dirty="0">
                <a:latin typeface="MS PGothic"/>
                <a:cs typeface="MS PGothic"/>
              </a:rPr>
              <a:t> </a:t>
            </a:r>
            <a:r>
              <a:rPr sz="2300" dirty="0">
                <a:latin typeface="MS PGothic"/>
                <a:cs typeface="MS PGothic"/>
              </a:rPr>
              <a:t>to</a:t>
            </a:r>
            <a:r>
              <a:rPr sz="2300" spc="185" dirty="0">
                <a:latin typeface="MS PGothic"/>
                <a:cs typeface="MS PGothic"/>
              </a:rPr>
              <a:t> </a:t>
            </a:r>
            <a:r>
              <a:rPr sz="2300" dirty="0">
                <a:latin typeface="MS PGothic"/>
                <a:cs typeface="MS PGothic"/>
              </a:rPr>
              <a:t>align</a:t>
            </a:r>
            <a:r>
              <a:rPr sz="2300" spc="285" dirty="0">
                <a:latin typeface="MS PGothic"/>
                <a:cs typeface="MS PGothic"/>
              </a:rPr>
              <a:t> </a:t>
            </a:r>
            <a:r>
              <a:rPr sz="2300" spc="50" dirty="0">
                <a:latin typeface="MS PGothic"/>
                <a:cs typeface="MS PGothic"/>
              </a:rPr>
              <a:t>your</a:t>
            </a:r>
            <a:r>
              <a:rPr sz="2300" spc="210" dirty="0">
                <a:latin typeface="MS PGothic"/>
                <a:cs typeface="MS PGothic"/>
              </a:rPr>
              <a:t> </a:t>
            </a:r>
            <a:r>
              <a:rPr sz="2300" dirty="0">
                <a:latin typeface="MS PGothic"/>
                <a:cs typeface="MS PGothic"/>
              </a:rPr>
              <a:t>content</a:t>
            </a:r>
            <a:r>
              <a:rPr sz="2300" spc="220" dirty="0">
                <a:latin typeface="MS PGothic"/>
                <a:cs typeface="MS PGothic"/>
              </a:rPr>
              <a:t> </a:t>
            </a:r>
            <a:r>
              <a:rPr sz="2300" dirty="0">
                <a:latin typeface="MS PGothic"/>
                <a:cs typeface="MS PGothic"/>
              </a:rPr>
              <a:t>with</a:t>
            </a:r>
            <a:r>
              <a:rPr sz="2300" spc="280" dirty="0">
                <a:latin typeface="MS PGothic"/>
                <a:cs typeface="MS PGothic"/>
              </a:rPr>
              <a:t> </a:t>
            </a:r>
            <a:r>
              <a:rPr sz="2300" spc="30" dirty="0">
                <a:latin typeface="MS PGothic"/>
                <a:cs typeface="MS PGothic"/>
              </a:rPr>
              <a:t>what </a:t>
            </a:r>
            <a:r>
              <a:rPr sz="2300" dirty="0">
                <a:latin typeface="MS PGothic"/>
                <a:cs typeface="MS PGothic"/>
              </a:rPr>
              <a:t>users are</a:t>
            </a:r>
            <a:r>
              <a:rPr sz="2300" spc="-30" dirty="0">
                <a:latin typeface="MS PGothic"/>
                <a:cs typeface="MS PGothic"/>
              </a:rPr>
              <a:t> </a:t>
            </a:r>
            <a:r>
              <a:rPr sz="2300" dirty="0">
                <a:latin typeface="MS PGothic"/>
                <a:cs typeface="MS PGothic"/>
              </a:rPr>
              <a:t>looking</a:t>
            </a:r>
            <a:r>
              <a:rPr sz="2300" spc="-35" dirty="0">
                <a:latin typeface="MS PGothic"/>
                <a:cs typeface="MS PGothic"/>
              </a:rPr>
              <a:t> </a:t>
            </a:r>
            <a:r>
              <a:rPr sz="2300" spc="45" dirty="0">
                <a:latin typeface="MS PGothic"/>
                <a:cs typeface="MS PGothic"/>
              </a:rPr>
              <a:t>for.</a:t>
            </a:r>
            <a:r>
              <a:rPr sz="2300" spc="-70" dirty="0">
                <a:latin typeface="MS PGothic"/>
                <a:cs typeface="MS PGothic"/>
              </a:rPr>
              <a:t> </a:t>
            </a:r>
            <a:r>
              <a:rPr sz="2300" spc="50" dirty="0">
                <a:latin typeface="MS PGothic"/>
                <a:cs typeface="MS PGothic"/>
              </a:rPr>
              <a:t>This</a:t>
            </a:r>
            <a:r>
              <a:rPr sz="2300" spc="-30" dirty="0">
                <a:latin typeface="MS PGothic"/>
                <a:cs typeface="MS PGothic"/>
              </a:rPr>
              <a:t> </a:t>
            </a:r>
            <a:r>
              <a:rPr sz="2300" dirty="0">
                <a:latin typeface="MS PGothic"/>
                <a:cs typeface="MS PGothic"/>
              </a:rPr>
              <a:t>improves</a:t>
            </a:r>
            <a:r>
              <a:rPr sz="2300" spc="-20" dirty="0">
                <a:latin typeface="MS PGothic"/>
                <a:cs typeface="MS PGothic"/>
              </a:rPr>
              <a:t> </a:t>
            </a:r>
            <a:r>
              <a:rPr sz="2300" dirty="0">
                <a:latin typeface="MS PGothic"/>
                <a:cs typeface="MS PGothic"/>
              </a:rPr>
              <a:t>the</a:t>
            </a:r>
            <a:r>
              <a:rPr sz="2300" spc="-30" dirty="0">
                <a:latin typeface="MS PGothic"/>
                <a:cs typeface="MS PGothic"/>
              </a:rPr>
              <a:t> </a:t>
            </a:r>
            <a:r>
              <a:rPr sz="2300" dirty="0">
                <a:latin typeface="MS PGothic"/>
                <a:cs typeface="MS PGothic"/>
              </a:rPr>
              <a:t>overall</a:t>
            </a:r>
            <a:r>
              <a:rPr sz="2300" spc="-100" dirty="0">
                <a:latin typeface="MS PGothic"/>
                <a:cs typeface="MS PGothic"/>
              </a:rPr>
              <a:t> </a:t>
            </a:r>
            <a:r>
              <a:rPr sz="2300" spc="45" dirty="0">
                <a:latin typeface="MS PGothic"/>
                <a:cs typeface="MS PGothic"/>
              </a:rPr>
              <a:t>user</a:t>
            </a:r>
            <a:r>
              <a:rPr sz="2300" spc="-10" dirty="0">
                <a:latin typeface="MS PGothic"/>
                <a:cs typeface="MS PGothic"/>
              </a:rPr>
              <a:t> </a:t>
            </a:r>
            <a:r>
              <a:rPr sz="2300" dirty="0">
                <a:latin typeface="MS PGothic"/>
                <a:cs typeface="MS PGothic"/>
              </a:rPr>
              <a:t>experience</a:t>
            </a:r>
            <a:r>
              <a:rPr sz="2300" spc="60" dirty="0">
                <a:latin typeface="MS PGothic"/>
                <a:cs typeface="MS PGothic"/>
              </a:rPr>
              <a:t> </a:t>
            </a:r>
            <a:r>
              <a:rPr sz="2300" dirty="0">
                <a:latin typeface="MS PGothic"/>
                <a:cs typeface="MS PGothic"/>
              </a:rPr>
              <a:t>on</a:t>
            </a:r>
            <a:r>
              <a:rPr sz="2300" spc="25" dirty="0">
                <a:latin typeface="MS PGothic"/>
                <a:cs typeface="MS PGothic"/>
              </a:rPr>
              <a:t> </a:t>
            </a:r>
            <a:r>
              <a:rPr sz="2300" spc="35" dirty="0">
                <a:latin typeface="MS PGothic"/>
                <a:cs typeface="MS PGothic"/>
              </a:rPr>
              <a:t>your </a:t>
            </a:r>
            <a:r>
              <a:rPr sz="2300" dirty="0">
                <a:latin typeface="MS PGothic"/>
                <a:cs typeface="MS PGothic"/>
              </a:rPr>
              <a:t>website,</a:t>
            </a:r>
            <a:r>
              <a:rPr sz="2300" spc="270" dirty="0">
                <a:latin typeface="MS PGothic"/>
                <a:cs typeface="MS PGothic"/>
              </a:rPr>
              <a:t> </a:t>
            </a:r>
            <a:r>
              <a:rPr sz="2300" dirty="0">
                <a:latin typeface="MS PGothic"/>
                <a:cs typeface="MS PGothic"/>
              </a:rPr>
              <a:t>leading</a:t>
            </a:r>
            <a:r>
              <a:rPr sz="2300" spc="340" dirty="0">
                <a:latin typeface="MS PGothic"/>
                <a:cs typeface="MS PGothic"/>
              </a:rPr>
              <a:t> </a:t>
            </a:r>
            <a:r>
              <a:rPr sz="2300" dirty="0">
                <a:latin typeface="MS PGothic"/>
                <a:cs typeface="MS PGothic"/>
              </a:rPr>
              <a:t>to</a:t>
            </a:r>
            <a:r>
              <a:rPr sz="2300" spc="254" dirty="0">
                <a:latin typeface="MS PGothic"/>
                <a:cs typeface="MS PGothic"/>
              </a:rPr>
              <a:t> </a:t>
            </a:r>
            <a:r>
              <a:rPr sz="2300" dirty="0">
                <a:latin typeface="MS PGothic"/>
                <a:cs typeface="MS PGothic"/>
              </a:rPr>
              <a:t>increased</a:t>
            </a:r>
            <a:r>
              <a:rPr sz="2300" spc="160" dirty="0">
                <a:latin typeface="MS PGothic"/>
                <a:cs typeface="MS PGothic"/>
              </a:rPr>
              <a:t> </a:t>
            </a:r>
            <a:r>
              <a:rPr sz="2300" dirty="0">
                <a:latin typeface="MS PGothic"/>
                <a:cs typeface="MS PGothic"/>
              </a:rPr>
              <a:t>engagement,</a:t>
            </a:r>
            <a:r>
              <a:rPr sz="2300" spc="280" dirty="0">
                <a:latin typeface="MS PGothic"/>
                <a:cs typeface="MS PGothic"/>
              </a:rPr>
              <a:t> </a:t>
            </a:r>
            <a:r>
              <a:rPr sz="2300" dirty="0">
                <a:latin typeface="MS PGothic"/>
                <a:cs typeface="MS PGothic"/>
              </a:rPr>
              <a:t>longer</a:t>
            </a:r>
            <a:r>
              <a:rPr sz="2300" spc="280" dirty="0">
                <a:latin typeface="MS PGothic"/>
                <a:cs typeface="MS PGothic"/>
              </a:rPr>
              <a:t> </a:t>
            </a:r>
            <a:r>
              <a:rPr sz="2300" dirty="0">
                <a:latin typeface="MS PGothic"/>
                <a:cs typeface="MS PGothic"/>
              </a:rPr>
              <a:t>visit</a:t>
            </a:r>
            <a:r>
              <a:rPr sz="2300" spc="325" dirty="0">
                <a:latin typeface="MS PGothic"/>
                <a:cs typeface="MS PGothic"/>
              </a:rPr>
              <a:t> </a:t>
            </a:r>
            <a:r>
              <a:rPr sz="2300" dirty="0">
                <a:latin typeface="MS PGothic"/>
                <a:cs typeface="MS PGothic"/>
              </a:rPr>
              <a:t>durations,</a:t>
            </a:r>
            <a:r>
              <a:rPr sz="2300" spc="320" dirty="0">
                <a:latin typeface="MS PGothic"/>
                <a:cs typeface="MS PGothic"/>
              </a:rPr>
              <a:t> </a:t>
            </a:r>
            <a:r>
              <a:rPr sz="2300" spc="20" dirty="0">
                <a:latin typeface="MS PGothic"/>
                <a:cs typeface="MS PGothic"/>
              </a:rPr>
              <a:t>and </a:t>
            </a:r>
            <a:r>
              <a:rPr sz="2300" dirty="0">
                <a:latin typeface="MS PGothic"/>
                <a:cs typeface="MS PGothic"/>
              </a:rPr>
              <a:t>lower</a:t>
            </a:r>
            <a:r>
              <a:rPr sz="2300" spc="45" dirty="0">
                <a:latin typeface="MS PGothic"/>
                <a:cs typeface="MS PGothic"/>
              </a:rPr>
              <a:t> </a:t>
            </a:r>
            <a:r>
              <a:rPr sz="2300" dirty="0">
                <a:latin typeface="MS PGothic"/>
                <a:cs typeface="MS PGothic"/>
              </a:rPr>
              <a:t>bounce </a:t>
            </a:r>
            <a:r>
              <a:rPr sz="2300" spc="-10" dirty="0">
                <a:latin typeface="MS PGothic"/>
                <a:cs typeface="MS PGothic"/>
              </a:rPr>
              <a:t>rates.</a:t>
            </a:r>
            <a:endParaRPr sz="2300">
              <a:latin typeface="MS PGothic"/>
              <a:cs typeface="MS PGothic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MS PGothic"/>
              <a:buAutoNum type="arabicPeriod" startAt="3"/>
            </a:pPr>
            <a:endParaRPr sz="1750">
              <a:latin typeface="MS PGothic"/>
              <a:cs typeface="MS PGothic"/>
            </a:endParaRPr>
          </a:p>
          <a:p>
            <a:pPr marL="12700" marR="297815" indent="212725" algn="l">
              <a:lnSpc>
                <a:spcPct val="101299"/>
              </a:lnSpc>
              <a:buClr>
                <a:srgbClr val="000000"/>
              </a:buClr>
              <a:buSzPct val="95652"/>
              <a:tabLst>
                <a:tab pos="225425" algn="l"/>
              </a:tabLst>
            </a:pPr>
            <a:r>
              <a:rPr lang="en-IN" sz="2300" dirty="0">
                <a:solidFill>
                  <a:srgbClr val="7D5F00"/>
                </a:solidFill>
                <a:latin typeface="MS PGothic"/>
                <a:cs typeface="MS PGothic"/>
              </a:rPr>
              <a:t>3.</a:t>
            </a:r>
            <a:r>
              <a:rPr sz="2300">
                <a:solidFill>
                  <a:srgbClr val="7D5F00"/>
                </a:solidFill>
                <a:latin typeface="MS PGothic"/>
                <a:cs typeface="MS PGothic"/>
              </a:rPr>
              <a:t>Competitive</a:t>
            </a:r>
            <a:r>
              <a:rPr lang="en-IN" sz="2300" spc="360" dirty="0">
                <a:solidFill>
                  <a:srgbClr val="7D5F00"/>
                </a:solidFill>
                <a:latin typeface="MS PGothic"/>
                <a:cs typeface="MS PGothic"/>
              </a:rPr>
              <a:t> </a:t>
            </a:r>
            <a:r>
              <a:rPr lang="en-IN" sz="2300" dirty="0">
                <a:solidFill>
                  <a:srgbClr val="7D5F00"/>
                </a:solidFill>
                <a:latin typeface="MS PGothic"/>
                <a:cs typeface="MS PGothic"/>
              </a:rPr>
              <a:t>Advantage</a:t>
            </a:r>
            <a:r>
              <a:rPr sz="2300">
                <a:latin typeface="MS PGothic"/>
                <a:cs typeface="MS PGothic"/>
              </a:rPr>
              <a:t>:</a:t>
            </a:r>
            <a:r>
              <a:rPr lang="en-IN" sz="2300" spc="5" dirty="0">
                <a:latin typeface="MS PGothic"/>
                <a:cs typeface="MS PGothic"/>
              </a:rPr>
              <a:t> </a:t>
            </a:r>
            <a:r>
              <a:rPr sz="2300">
                <a:latin typeface="MS PGothic"/>
                <a:cs typeface="MS PGothic"/>
              </a:rPr>
              <a:t>By</a:t>
            </a:r>
            <a:r>
              <a:rPr sz="2300" spc="415">
                <a:latin typeface="MS PGothic"/>
                <a:cs typeface="MS PGothic"/>
              </a:rPr>
              <a:t> </a:t>
            </a:r>
            <a:r>
              <a:rPr sz="2300" dirty="0">
                <a:latin typeface="MS PGothic"/>
                <a:cs typeface="MS PGothic"/>
              </a:rPr>
              <a:t>focusing</a:t>
            </a:r>
            <a:r>
              <a:rPr sz="2300" spc="375" dirty="0">
                <a:latin typeface="MS PGothic"/>
                <a:cs typeface="MS PGothic"/>
              </a:rPr>
              <a:t> </a:t>
            </a:r>
            <a:r>
              <a:rPr sz="2300" dirty="0">
                <a:latin typeface="MS PGothic"/>
                <a:cs typeface="MS PGothic"/>
              </a:rPr>
              <a:t>on</a:t>
            </a:r>
            <a:r>
              <a:rPr sz="2300" spc="375" dirty="0">
                <a:latin typeface="MS PGothic"/>
                <a:cs typeface="MS PGothic"/>
              </a:rPr>
              <a:t> </a:t>
            </a:r>
            <a:r>
              <a:rPr sz="2300" dirty="0">
                <a:latin typeface="MS PGothic"/>
                <a:cs typeface="MS PGothic"/>
              </a:rPr>
              <a:t>these</a:t>
            </a:r>
            <a:r>
              <a:rPr sz="2300" spc="390" dirty="0">
                <a:latin typeface="MS PGothic"/>
                <a:cs typeface="MS PGothic"/>
              </a:rPr>
              <a:t> </a:t>
            </a:r>
            <a:r>
              <a:rPr sz="2300" dirty="0">
                <a:latin typeface="MS PGothic"/>
                <a:cs typeface="MS PGothic"/>
              </a:rPr>
              <a:t>untapped</a:t>
            </a:r>
            <a:r>
              <a:rPr sz="2300" spc="370" dirty="0">
                <a:latin typeface="MS PGothic"/>
                <a:cs typeface="MS PGothic"/>
              </a:rPr>
              <a:t> </a:t>
            </a:r>
            <a:r>
              <a:rPr sz="2300" spc="-10" dirty="0">
                <a:latin typeface="MS PGothic"/>
                <a:cs typeface="MS PGothic"/>
              </a:rPr>
              <a:t>keywords, </a:t>
            </a:r>
            <a:r>
              <a:rPr sz="2300" spc="50" dirty="0">
                <a:latin typeface="MS PGothic"/>
                <a:cs typeface="MS PGothic"/>
              </a:rPr>
              <a:t>you</a:t>
            </a:r>
            <a:r>
              <a:rPr sz="2300" spc="10" dirty="0">
                <a:latin typeface="MS PGothic"/>
                <a:cs typeface="MS PGothic"/>
              </a:rPr>
              <a:t> </a:t>
            </a:r>
            <a:r>
              <a:rPr sz="2300" dirty="0">
                <a:latin typeface="MS PGothic"/>
                <a:cs typeface="MS PGothic"/>
              </a:rPr>
              <a:t>can</a:t>
            </a:r>
            <a:r>
              <a:rPr sz="2300" spc="15" dirty="0">
                <a:latin typeface="MS PGothic"/>
                <a:cs typeface="MS PGothic"/>
              </a:rPr>
              <a:t> </a:t>
            </a:r>
            <a:r>
              <a:rPr sz="2300" spc="45" dirty="0">
                <a:latin typeface="MS PGothic"/>
                <a:cs typeface="MS PGothic"/>
              </a:rPr>
              <a:t>gain</a:t>
            </a:r>
            <a:r>
              <a:rPr sz="2300" spc="15" dirty="0">
                <a:latin typeface="MS PGothic"/>
                <a:cs typeface="MS PGothic"/>
              </a:rPr>
              <a:t> </a:t>
            </a:r>
            <a:r>
              <a:rPr sz="2300" dirty="0">
                <a:latin typeface="MS PGothic"/>
                <a:cs typeface="MS PGothic"/>
              </a:rPr>
              <a:t>a</a:t>
            </a:r>
            <a:r>
              <a:rPr sz="2300" spc="130" dirty="0">
                <a:latin typeface="MS PGothic"/>
                <a:cs typeface="MS PGothic"/>
              </a:rPr>
              <a:t> </a:t>
            </a:r>
            <a:r>
              <a:rPr sz="2300" dirty="0">
                <a:latin typeface="MS PGothic"/>
                <a:cs typeface="MS PGothic"/>
              </a:rPr>
              <a:t>competitive</a:t>
            </a:r>
            <a:r>
              <a:rPr sz="2300" spc="-20" dirty="0">
                <a:latin typeface="MS PGothic"/>
                <a:cs typeface="MS PGothic"/>
              </a:rPr>
              <a:t> </a:t>
            </a:r>
            <a:r>
              <a:rPr sz="2300" dirty="0">
                <a:latin typeface="MS PGothic"/>
                <a:cs typeface="MS PGothic"/>
              </a:rPr>
              <a:t>advantage</a:t>
            </a:r>
            <a:r>
              <a:rPr sz="2300" spc="-35" dirty="0">
                <a:latin typeface="MS PGothic"/>
                <a:cs typeface="MS PGothic"/>
              </a:rPr>
              <a:t> </a:t>
            </a:r>
            <a:r>
              <a:rPr sz="2300" spc="45" dirty="0">
                <a:latin typeface="MS PGothic"/>
                <a:cs typeface="MS PGothic"/>
              </a:rPr>
              <a:t>and</a:t>
            </a:r>
            <a:r>
              <a:rPr sz="2300" spc="25" dirty="0">
                <a:latin typeface="MS PGothic"/>
                <a:cs typeface="MS PGothic"/>
              </a:rPr>
              <a:t> </a:t>
            </a:r>
            <a:r>
              <a:rPr sz="2300" dirty="0">
                <a:latin typeface="MS PGothic"/>
                <a:cs typeface="MS PGothic"/>
              </a:rPr>
              <a:t>attract</a:t>
            </a:r>
            <a:r>
              <a:rPr sz="2300" spc="-25" dirty="0">
                <a:latin typeface="MS PGothic"/>
                <a:cs typeface="MS PGothic"/>
              </a:rPr>
              <a:t> </a:t>
            </a:r>
            <a:r>
              <a:rPr sz="2300" dirty="0">
                <a:latin typeface="MS PGothic"/>
                <a:cs typeface="MS PGothic"/>
              </a:rPr>
              <a:t>targeted</a:t>
            </a:r>
            <a:r>
              <a:rPr sz="2300" spc="-20" dirty="0">
                <a:latin typeface="MS PGothic"/>
                <a:cs typeface="MS PGothic"/>
              </a:rPr>
              <a:t> </a:t>
            </a:r>
            <a:r>
              <a:rPr sz="2300" dirty="0">
                <a:latin typeface="MS PGothic"/>
                <a:cs typeface="MS PGothic"/>
              </a:rPr>
              <a:t>traffic</a:t>
            </a:r>
            <a:r>
              <a:rPr sz="2300" spc="-65" dirty="0">
                <a:latin typeface="MS PGothic"/>
                <a:cs typeface="MS PGothic"/>
              </a:rPr>
              <a:t> </a:t>
            </a:r>
            <a:r>
              <a:rPr sz="2300" spc="-20" dirty="0">
                <a:latin typeface="MS PGothic"/>
                <a:cs typeface="MS PGothic"/>
              </a:rPr>
              <a:t>that </a:t>
            </a:r>
            <a:r>
              <a:rPr sz="2300" spc="60" dirty="0">
                <a:latin typeface="MS PGothic"/>
                <a:cs typeface="MS PGothic"/>
              </a:rPr>
              <a:t>your</a:t>
            </a:r>
            <a:r>
              <a:rPr sz="2300" spc="-170" dirty="0">
                <a:latin typeface="MS PGothic"/>
                <a:cs typeface="MS PGothic"/>
              </a:rPr>
              <a:t> </a:t>
            </a:r>
            <a:r>
              <a:rPr sz="2300" dirty="0">
                <a:latin typeface="MS PGothic"/>
                <a:cs typeface="MS PGothic"/>
              </a:rPr>
              <a:t>competitors</a:t>
            </a:r>
            <a:r>
              <a:rPr sz="2300" spc="-180" dirty="0">
                <a:latin typeface="MS PGothic"/>
                <a:cs typeface="MS PGothic"/>
              </a:rPr>
              <a:t> </a:t>
            </a:r>
            <a:r>
              <a:rPr sz="2300" spc="60" dirty="0">
                <a:latin typeface="MS PGothic"/>
                <a:cs typeface="MS PGothic"/>
              </a:rPr>
              <a:t>are</a:t>
            </a:r>
            <a:r>
              <a:rPr sz="2300" spc="-5" dirty="0">
                <a:latin typeface="MS PGothic"/>
                <a:cs typeface="MS PGothic"/>
              </a:rPr>
              <a:t> </a:t>
            </a:r>
            <a:r>
              <a:rPr sz="2300" dirty="0">
                <a:latin typeface="MS PGothic"/>
                <a:cs typeface="MS PGothic"/>
              </a:rPr>
              <a:t>missing</a:t>
            </a:r>
            <a:r>
              <a:rPr sz="2300" spc="-65" dirty="0">
                <a:latin typeface="MS PGothic"/>
                <a:cs typeface="MS PGothic"/>
              </a:rPr>
              <a:t> </a:t>
            </a:r>
            <a:r>
              <a:rPr sz="2300" spc="70" dirty="0">
                <a:latin typeface="MS PGothic"/>
                <a:cs typeface="MS PGothic"/>
              </a:rPr>
              <a:t>out</a:t>
            </a:r>
            <a:r>
              <a:rPr sz="2300" spc="-135" dirty="0">
                <a:latin typeface="MS PGothic"/>
                <a:cs typeface="MS PGothic"/>
              </a:rPr>
              <a:t> </a:t>
            </a:r>
            <a:r>
              <a:rPr sz="2300" spc="45" dirty="0">
                <a:latin typeface="MS PGothic"/>
                <a:cs typeface="MS PGothic"/>
              </a:rPr>
              <a:t>on.</a:t>
            </a:r>
            <a:endParaRPr sz="2300">
              <a:latin typeface="MS PGothic"/>
              <a:cs typeface="MS PGothic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9623" y="3047"/>
            <a:ext cx="9107170" cy="844550"/>
            <a:chOff x="39623" y="3047"/>
            <a:chExt cx="9107170" cy="844550"/>
          </a:xfrm>
        </p:grpSpPr>
        <p:sp>
          <p:nvSpPr>
            <p:cNvPr id="3" name="object 3"/>
            <p:cNvSpPr/>
            <p:nvPr/>
          </p:nvSpPr>
          <p:spPr>
            <a:xfrm>
              <a:off x="42671" y="6095"/>
              <a:ext cx="9101455" cy="838200"/>
            </a:xfrm>
            <a:custGeom>
              <a:avLst/>
              <a:gdLst/>
              <a:ahLst/>
              <a:cxnLst/>
              <a:rect l="l" t="t" r="r" b="b"/>
              <a:pathLst>
                <a:path w="9101455" h="838200">
                  <a:moveTo>
                    <a:pt x="9100947" y="0"/>
                  </a:moveTo>
                  <a:lnTo>
                    <a:pt x="0" y="0"/>
                  </a:lnTo>
                  <a:lnTo>
                    <a:pt x="0" y="838200"/>
                  </a:lnTo>
                  <a:lnTo>
                    <a:pt x="9100947" y="838200"/>
                  </a:lnTo>
                  <a:lnTo>
                    <a:pt x="9100947" y="0"/>
                  </a:lnTo>
                  <a:close/>
                </a:path>
              </a:pathLst>
            </a:custGeom>
            <a:solidFill>
              <a:srgbClr val="DAE1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2671" y="6095"/>
              <a:ext cx="9101455" cy="838200"/>
            </a:xfrm>
            <a:custGeom>
              <a:avLst/>
              <a:gdLst/>
              <a:ahLst/>
              <a:cxnLst/>
              <a:rect l="l" t="t" r="r" b="b"/>
              <a:pathLst>
                <a:path w="9101455" h="838200">
                  <a:moveTo>
                    <a:pt x="0" y="838200"/>
                  </a:moveTo>
                  <a:lnTo>
                    <a:pt x="9100947" y="838200"/>
                  </a:lnTo>
                </a:path>
                <a:path w="9101455" h="838200">
                  <a:moveTo>
                    <a:pt x="9100947" y="0"/>
                  </a:moveTo>
                  <a:lnTo>
                    <a:pt x="0" y="0"/>
                  </a:lnTo>
                  <a:lnTo>
                    <a:pt x="0" y="838200"/>
                  </a:lnTo>
                </a:path>
              </a:pathLst>
            </a:custGeom>
            <a:ln w="6096">
              <a:solidFill>
                <a:srgbClr val="1F386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9727" rIns="0" bIns="0" rtlCol="0">
            <a:spAutoFit/>
          </a:bodyPr>
          <a:lstStyle/>
          <a:p>
            <a:pPr marL="2402840">
              <a:lnSpc>
                <a:spcPct val="100000"/>
              </a:lnSpc>
              <a:spcBef>
                <a:spcPts val="115"/>
              </a:spcBef>
            </a:pPr>
            <a:r>
              <a:rPr dirty="0"/>
              <a:t>Keywords</a:t>
            </a:r>
            <a:r>
              <a:rPr spc="-180" dirty="0"/>
              <a:t> </a:t>
            </a:r>
            <a:r>
              <a:rPr spc="-10" dirty="0"/>
              <a:t>Research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20802" y="904443"/>
            <a:ext cx="8725535" cy="55956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750" u="sng" dirty="0">
                <a:solidFill>
                  <a:srgbClr val="7D5F00"/>
                </a:solidFill>
                <a:uFill>
                  <a:solidFill>
                    <a:srgbClr val="7D5F00"/>
                  </a:solidFill>
                </a:uFill>
                <a:latin typeface="MS PGothic"/>
                <a:cs typeface="MS PGothic"/>
              </a:rPr>
              <a:t>OBJECTIVES</a:t>
            </a:r>
            <a:r>
              <a:rPr sz="2750" u="sng" spc="25" dirty="0">
                <a:solidFill>
                  <a:srgbClr val="7D5F00"/>
                </a:solidFill>
                <a:uFill>
                  <a:solidFill>
                    <a:srgbClr val="7D5F00"/>
                  </a:solidFill>
                </a:uFill>
                <a:latin typeface="MS PGothic"/>
                <a:cs typeface="MS PGothic"/>
              </a:rPr>
              <a:t> </a:t>
            </a:r>
            <a:r>
              <a:rPr sz="2750" u="sng" dirty="0">
                <a:solidFill>
                  <a:srgbClr val="7D5F00"/>
                </a:solidFill>
                <a:uFill>
                  <a:solidFill>
                    <a:srgbClr val="7D5F00"/>
                  </a:solidFill>
                </a:uFill>
                <a:latin typeface="MS PGothic"/>
                <a:cs typeface="MS PGothic"/>
              </a:rPr>
              <a:t>FOR</a:t>
            </a:r>
            <a:r>
              <a:rPr sz="2750" u="sng" spc="150" dirty="0">
                <a:solidFill>
                  <a:srgbClr val="7D5F00"/>
                </a:solidFill>
                <a:uFill>
                  <a:solidFill>
                    <a:srgbClr val="7D5F00"/>
                  </a:solidFill>
                </a:uFill>
                <a:latin typeface="MS PGothic"/>
                <a:cs typeface="MS PGothic"/>
              </a:rPr>
              <a:t> </a:t>
            </a:r>
            <a:r>
              <a:rPr sz="2750" u="sng" spc="55" dirty="0">
                <a:solidFill>
                  <a:srgbClr val="7D5F00"/>
                </a:solidFill>
                <a:uFill>
                  <a:solidFill>
                    <a:srgbClr val="7D5F00"/>
                  </a:solidFill>
                </a:uFill>
                <a:latin typeface="MS PGothic"/>
                <a:cs typeface="MS PGothic"/>
              </a:rPr>
              <a:t>KEYWORD</a:t>
            </a:r>
            <a:r>
              <a:rPr sz="2750" u="sng" spc="-25" dirty="0">
                <a:solidFill>
                  <a:srgbClr val="7D5F00"/>
                </a:solidFill>
                <a:uFill>
                  <a:solidFill>
                    <a:srgbClr val="7D5F00"/>
                  </a:solidFill>
                </a:uFill>
                <a:latin typeface="MS PGothic"/>
                <a:cs typeface="MS PGothic"/>
              </a:rPr>
              <a:t> </a:t>
            </a:r>
            <a:r>
              <a:rPr sz="2750" u="sng" spc="55" dirty="0">
                <a:solidFill>
                  <a:srgbClr val="7D5F00"/>
                </a:solidFill>
                <a:uFill>
                  <a:solidFill>
                    <a:srgbClr val="7D5F00"/>
                  </a:solidFill>
                </a:uFill>
                <a:latin typeface="MS PGothic"/>
                <a:cs typeface="MS PGothic"/>
              </a:rPr>
              <a:t>RESEARCH</a:t>
            </a:r>
            <a:r>
              <a:rPr sz="2750" dirty="0">
                <a:solidFill>
                  <a:srgbClr val="7D5F00"/>
                </a:solidFill>
                <a:latin typeface="MS PGothic"/>
                <a:cs typeface="MS PGothic"/>
              </a:rPr>
              <a:t> </a:t>
            </a:r>
            <a:r>
              <a:rPr sz="2750" spc="-50" dirty="0">
                <a:solidFill>
                  <a:srgbClr val="7D5F00"/>
                </a:solidFill>
                <a:latin typeface="MS PGothic"/>
                <a:cs typeface="MS PGothic"/>
              </a:rPr>
              <a:t>:</a:t>
            </a:r>
            <a:endParaRPr sz="2750">
              <a:latin typeface="MS PGothic"/>
              <a:cs typeface="MS PGothic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350">
              <a:latin typeface="MS PGothic"/>
              <a:cs typeface="MS PGothic"/>
            </a:endParaRPr>
          </a:p>
          <a:p>
            <a:pPr marL="469900" indent="-457200">
              <a:lnSpc>
                <a:spcPct val="100000"/>
              </a:lnSpc>
              <a:buAutoNum type="arabicPeriod"/>
              <a:tabLst>
                <a:tab pos="469900" algn="l"/>
              </a:tabLst>
            </a:pPr>
            <a:r>
              <a:rPr sz="2000" dirty="0">
                <a:solidFill>
                  <a:srgbClr val="7D5F00"/>
                </a:solidFill>
                <a:latin typeface="MS PGothic"/>
                <a:cs typeface="MS PGothic"/>
              </a:rPr>
              <a:t>TO</a:t>
            </a:r>
            <a:r>
              <a:rPr sz="2000" spc="75" dirty="0">
                <a:solidFill>
                  <a:srgbClr val="7D5F00"/>
                </a:solidFill>
                <a:latin typeface="MS PGothic"/>
                <a:cs typeface="MS PGothic"/>
              </a:rPr>
              <a:t> </a:t>
            </a:r>
            <a:r>
              <a:rPr sz="2000" dirty="0">
                <a:solidFill>
                  <a:srgbClr val="7D5F00"/>
                </a:solidFill>
                <a:latin typeface="MS PGothic"/>
                <a:cs typeface="MS PGothic"/>
              </a:rPr>
              <a:t>INCREASE</a:t>
            </a:r>
            <a:r>
              <a:rPr sz="2000" spc="-55" dirty="0">
                <a:solidFill>
                  <a:srgbClr val="7D5F00"/>
                </a:solidFill>
                <a:latin typeface="MS PGothic"/>
                <a:cs typeface="MS PGothic"/>
              </a:rPr>
              <a:t> </a:t>
            </a:r>
            <a:r>
              <a:rPr sz="2000" dirty="0">
                <a:solidFill>
                  <a:srgbClr val="7D5F00"/>
                </a:solidFill>
                <a:latin typeface="MS PGothic"/>
                <a:cs typeface="MS PGothic"/>
              </a:rPr>
              <a:t>WEBSITE</a:t>
            </a:r>
            <a:r>
              <a:rPr sz="2000" spc="-75" dirty="0">
                <a:solidFill>
                  <a:srgbClr val="7D5F00"/>
                </a:solidFill>
                <a:latin typeface="MS PGothic"/>
                <a:cs typeface="MS PGothic"/>
              </a:rPr>
              <a:t> </a:t>
            </a:r>
            <a:r>
              <a:rPr sz="2000" dirty="0">
                <a:solidFill>
                  <a:srgbClr val="7D5F00"/>
                </a:solidFill>
                <a:latin typeface="MS PGothic"/>
                <a:cs typeface="MS PGothic"/>
              </a:rPr>
              <a:t>TRAFFIC</a:t>
            </a:r>
            <a:r>
              <a:rPr sz="2000" spc="-60" dirty="0">
                <a:solidFill>
                  <a:srgbClr val="7D5F00"/>
                </a:solidFill>
                <a:latin typeface="MS PGothic"/>
                <a:cs typeface="MS PGothic"/>
              </a:rPr>
              <a:t> </a:t>
            </a:r>
            <a:r>
              <a:rPr sz="2000" spc="-50" dirty="0">
                <a:latin typeface="MS PGothic"/>
                <a:cs typeface="MS PGothic"/>
              </a:rPr>
              <a:t>:</a:t>
            </a:r>
            <a:endParaRPr sz="2000">
              <a:latin typeface="MS PGothic"/>
              <a:cs typeface="MS P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AutoNum type="arabicPeriod"/>
            </a:pPr>
            <a:endParaRPr sz="1700">
              <a:latin typeface="MS PGothic"/>
              <a:cs typeface="MS PGothic"/>
            </a:endParaRPr>
          </a:p>
          <a:p>
            <a:pPr marL="1338580">
              <a:lnSpc>
                <a:spcPct val="100000"/>
              </a:lnSpc>
            </a:pPr>
            <a:r>
              <a:rPr sz="2000" dirty="0">
                <a:latin typeface="MS PGothic"/>
                <a:cs typeface="MS PGothic"/>
              </a:rPr>
              <a:t>As</a:t>
            </a:r>
            <a:r>
              <a:rPr sz="2000" spc="35" dirty="0">
                <a:latin typeface="MS PGothic"/>
                <a:cs typeface="MS PGothic"/>
              </a:rPr>
              <a:t> </a:t>
            </a:r>
            <a:r>
              <a:rPr sz="2000" dirty="0">
                <a:latin typeface="MS PGothic"/>
                <a:cs typeface="MS PGothic"/>
              </a:rPr>
              <a:t>keyword</a:t>
            </a:r>
            <a:r>
              <a:rPr sz="2000" spc="-15" dirty="0">
                <a:latin typeface="MS PGothic"/>
                <a:cs typeface="MS PGothic"/>
              </a:rPr>
              <a:t> </a:t>
            </a:r>
            <a:r>
              <a:rPr sz="2000" dirty="0">
                <a:latin typeface="MS PGothic"/>
                <a:cs typeface="MS PGothic"/>
              </a:rPr>
              <a:t>research</a:t>
            </a:r>
            <a:r>
              <a:rPr sz="2000" spc="-70" dirty="0">
                <a:latin typeface="MS PGothic"/>
                <a:cs typeface="MS PGothic"/>
              </a:rPr>
              <a:t> </a:t>
            </a:r>
            <a:r>
              <a:rPr sz="2000" dirty="0">
                <a:latin typeface="MS PGothic"/>
                <a:cs typeface="MS PGothic"/>
              </a:rPr>
              <a:t>helps</a:t>
            </a:r>
            <a:r>
              <a:rPr sz="2000" spc="-180" dirty="0">
                <a:latin typeface="MS PGothic"/>
                <a:cs typeface="MS PGothic"/>
              </a:rPr>
              <a:t> </a:t>
            </a:r>
            <a:r>
              <a:rPr sz="2000" spc="55" dirty="0">
                <a:latin typeface="MS PGothic"/>
                <a:cs typeface="MS PGothic"/>
              </a:rPr>
              <a:t>us</a:t>
            </a:r>
            <a:r>
              <a:rPr sz="2000" spc="40" dirty="0">
                <a:latin typeface="MS PGothic"/>
                <a:cs typeface="MS PGothic"/>
              </a:rPr>
              <a:t> </a:t>
            </a:r>
            <a:r>
              <a:rPr sz="2000" dirty="0">
                <a:latin typeface="MS PGothic"/>
                <a:cs typeface="MS PGothic"/>
              </a:rPr>
              <a:t>know</a:t>
            </a:r>
            <a:r>
              <a:rPr sz="2000" spc="-40" dirty="0">
                <a:latin typeface="MS PGothic"/>
                <a:cs typeface="MS PGothic"/>
              </a:rPr>
              <a:t> </a:t>
            </a:r>
            <a:r>
              <a:rPr sz="2000" dirty="0">
                <a:latin typeface="MS PGothic"/>
                <a:cs typeface="MS PGothic"/>
              </a:rPr>
              <a:t>which</a:t>
            </a:r>
            <a:r>
              <a:rPr sz="2000" spc="-65" dirty="0">
                <a:latin typeface="MS PGothic"/>
                <a:cs typeface="MS PGothic"/>
              </a:rPr>
              <a:t> </a:t>
            </a:r>
            <a:r>
              <a:rPr sz="2000" dirty="0">
                <a:latin typeface="MS PGothic"/>
                <a:cs typeface="MS PGothic"/>
              </a:rPr>
              <a:t>key words</a:t>
            </a:r>
            <a:r>
              <a:rPr sz="2000" spc="-25" dirty="0">
                <a:latin typeface="MS PGothic"/>
                <a:cs typeface="MS PGothic"/>
              </a:rPr>
              <a:t> </a:t>
            </a:r>
            <a:r>
              <a:rPr sz="2000" dirty="0">
                <a:latin typeface="MS PGothic"/>
                <a:cs typeface="MS PGothic"/>
              </a:rPr>
              <a:t>are</a:t>
            </a:r>
            <a:r>
              <a:rPr sz="2000" spc="30" dirty="0">
                <a:latin typeface="MS PGothic"/>
                <a:cs typeface="MS PGothic"/>
              </a:rPr>
              <a:t> </a:t>
            </a:r>
            <a:r>
              <a:rPr sz="2000" dirty="0">
                <a:latin typeface="MS PGothic"/>
                <a:cs typeface="MS PGothic"/>
              </a:rPr>
              <a:t>used</a:t>
            </a:r>
            <a:r>
              <a:rPr sz="2000" spc="-50" dirty="0">
                <a:latin typeface="MS PGothic"/>
                <a:cs typeface="MS PGothic"/>
              </a:rPr>
              <a:t> </a:t>
            </a:r>
            <a:r>
              <a:rPr sz="2000" spc="-25" dirty="0">
                <a:latin typeface="MS PGothic"/>
                <a:cs typeface="MS PGothic"/>
              </a:rPr>
              <a:t>by</a:t>
            </a:r>
            <a:endParaRPr sz="2000">
              <a:latin typeface="MS PGothic"/>
              <a:cs typeface="MS PGothic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MS PGothic"/>
                <a:cs typeface="MS PGothic"/>
              </a:rPr>
              <a:t>target</a:t>
            </a:r>
            <a:r>
              <a:rPr sz="2000" spc="15" dirty="0">
                <a:latin typeface="MS PGothic"/>
                <a:cs typeface="MS PGothic"/>
              </a:rPr>
              <a:t> </a:t>
            </a:r>
            <a:r>
              <a:rPr sz="2000" dirty="0">
                <a:latin typeface="MS PGothic"/>
                <a:cs typeface="MS PGothic"/>
              </a:rPr>
              <a:t>customer</a:t>
            </a:r>
            <a:r>
              <a:rPr sz="2000" spc="10" dirty="0">
                <a:latin typeface="MS PGothic"/>
                <a:cs typeface="MS PGothic"/>
              </a:rPr>
              <a:t> </a:t>
            </a:r>
            <a:r>
              <a:rPr sz="2000" dirty="0">
                <a:latin typeface="MS PGothic"/>
                <a:cs typeface="MS PGothic"/>
              </a:rPr>
              <a:t>mostly,</a:t>
            </a:r>
            <a:r>
              <a:rPr sz="2000" spc="-55" dirty="0">
                <a:latin typeface="MS PGothic"/>
                <a:cs typeface="MS PGothic"/>
              </a:rPr>
              <a:t> </a:t>
            </a:r>
            <a:r>
              <a:rPr sz="2000" dirty="0">
                <a:latin typeface="MS PGothic"/>
                <a:cs typeface="MS PGothic"/>
              </a:rPr>
              <a:t>by</a:t>
            </a:r>
            <a:r>
              <a:rPr sz="2000" spc="110" dirty="0">
                <a:latin typeface="MS PGothic"/>
                <a:cs typeface="MS PGothic"/>
              </a:rPr>
              <a:t> </a:t>
            </a:r>
            <a:r>
              <a:rPr sz="2000" dirty="0">
                <a:latin typeface="MS PGothic"/>
                <a:cs typeface="MS PGothic"/>
              </a:rPr>
              <a:t>this</a:t>
            </a:r>
            <a:r>
              <a:rPr sz="2000" spc="-110" dirty="0">
                <a:latin typeface="MS PGothic"/>
                <a:cs typeface="MS PGothic"/>
              </a:rPr>
              <a:t> </a:t>
            </a:r>
            <a:r>
              <a:rPr sz="2000" dirty="0">
                <a:latin typeface="MS PGothic"/>
                <a:cs typeface="MS PGothic"/>
              </a:rPr>
              <a:t>we</a:t>
            </a:r>
            <a:r>
              <a:rPr sz="2000" spc="80" dirty="0">
                <a:latin typeface="MS PGothic"/>
                <a:cs typeface="MS PGothic"/>
              </a:rPr>
              <a:t> </a:t>
            </a:r>
            <a:r>
              <a:rPr sz="2000" dirty="0">
                <a:latin typeface="MS PGothic"/>
                <a:cs typeface="MS PGothic"/>
              </a:rPr>
              <a:t>can improve</a:t>
            </a:r>
            <a:r>
              <a:rPr sz="2000" spc="-160" dirty="0">
                <a:latin typeface="MS PGothic"/>
                <a:cs typeface="MS PGothic"/>
              </a:rPr>
              <a:t> </a:t>
            </a:r>
            <a:r>
              <a:rPr sz="2000" dirty="0">
                <a:latin typeface="MS PGothic"/>
                <a:cs typeface="MS PGothic"/>
              </a:rPr>
              <a:t>our</a:t>
            </a:r>
            <a:r>
              <a:rPr sz="2000" spc="50" dirty="0">
                <a:latin typeface="MS PGothic"/>
                <a:cs typeface="MS PGothic"/>
              </a:rPr>
              <a:t> </a:t>
            </a:r>
            <a:r>
              <a:rPr sz="2000" dirty="0">
                <a:latin typeface="MS PGothic"/>
                <a:cs typeface="MS PGothic"/>
              </a:rPr>
              <a:t>website</a:t>
            </a:r>
            <a:r>
              <a:rPr sz="2000" spc="-10" dirty="0">
                <a:latin typeface="MS PGothic"/>
                <a:cs typeface="MS PGothic"/>
              </a:rPr>
              <a:t> traffic.</a:t>
            </a:r>
            <a:endParaRPr sz="2000">
              <a:latin typeface="MS PGothic"/>
              <a:cs typeface="MS PGothic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700">
              <a:latin typeface="MS PGothic"/>
              <a:cs typeface="MS PGothic"/>
            </a:endParaRPr>
          </a:p>
          <a:p>
            <a:pPr marL="356870" indent="-344170">
              <a:lnSpc>
                <a:spcPct val="100000"/>
              </a:lnSpc>
              <a:buClr>
                <a:srgbClr val="000000"/>
              </a:buClr>
              <a:buAutoNum type="arabicPeriod" startAt="2"/>
              <a:tabLst>
                <a:tab pos="356870" algn="l"/>
              </a:tabLst>
            </a:pPr>
            <a:r>
              <a:rPr sz="2000" dirty="0">
                <a:solidFill>
                  <a:srgbClr val="7D5F00"/>
                </a:solidFill>
                <a:latin typeface="MS PGothic"/>
                <a:cs typeface="MS PGothic"/>
              </a:rPr>
              <a:t>TO</a:t>
            </a:r>
            <a:r>
              <a:rPr sz="2000" spc="-35" dirty="0">
                <a:solidFill>
                  <a:srgbClr val="7D5F00"/>
                </a:solidFill>
                <a:latin typeface="MS PGothic"/>
                <a:cs typeface="MS PGothic"/>
              </a:rPr>
              <a:t> </a:t>
            </a:r>
            <a:r>
              <a:rPr sz="2000" dirty="0">
                <a:solidFill>
                  <a:srgbClr val="7D5F00"/>
                </a:solidFill>
                <a:latin typeface="MS PGothic"/>
                <a:cs typeface="MS PGothic"/>
              </a:rPr>
              <a:t>IMPROVE</a:t>
            </a:r>
            <a:r>
              <a:rPr sz="2000" spc="-135" dirty="0">
                <a:solidFill>
                  <a:srgbClr val="7D5F00"/>
                </a:solidFill>
                <a:latin typeface="MS PGothic"/>
                <a:cs typeface="MS PGothic"/>
              </a:rPr>
              <a:t> </a:t>
            </a:r>
            <a:r>
              <a:rPr sz="2000" dirty="0">
                <a:solidFill>
                  <a:srgbClr val="7D5F00"/>
                </a:solidFill>
                <a:latin typeface="MS PGothic"/>
                <a:cs typeface="MS PGothic"/>
              </a:rPr>
              <a:t>ORGANIC</a:t>
            </a:r>
            <a:r>
              <a:rPr sz="2000" spc="-70" dirty="0">
                <a:solidFill>
                  <a:srgbClr val="7D5F00"/>
                </a:solidFill>
                <a:latin typeface="MS PGothic"/>
                <a:cs typeface="MS PGothic"/>
              </a:rPr>
              <a:t> </a:t>
            </a:r>
            <a:r>
              <a:rPr sz="2000" dirty="0">
                <a:solidFill>
                  <a:srgbClr val="7D5F00"/>
                </a:solidFill>
                <a:latin typeface="MS PGothic"/>
                <a:cs typeface="MS PGothic"/>
              </a:rPr>
              <a:t>SEARCH</a:t>
            </a:r>
            <a:r>
              <a:rPr sz="2000" spc="15" dirty="0">
                <a:solidFill>
                  <a:srgbClr val="7D5F00"/>
                </a:solidFill>
                <a:latin typeface="MS PGothic"/>
                <a:cs typeface="MS PGothic"/>
              </a:rPr>
              <a:t> </a:t>
            </a:r>
            <a:r>
              <a:rPr sz="2000" dirty="0">
                <a:solidFill>
                  <a:srgbClr val="7D5F00"/>
                </a:solidFill>
                <a:latin typeface="MS PGothic"/>
                <a:cs typeface="MS PGothic"/>
              </a:rPr>
              <a:t>RANKING</a:t>
            </a:r>
            <a:r>
              <a:rPr sz="2000" spc="70" dirty="0">
                <a:solidFill>
                  <a:srgbClr val="7D5F00"/>
                </a:solidFill>
                <a:latin typeface="MS PGothic"/>
                <a:cs typeface="MS PGothic"/>
              </a:rPr>
              <a:t> </a:t>
            </a:r>
            <a:r>
              <a:rPr sz="2000" spc="-50" dirty="0">
                <a:latin typeface="MS PGothic"/>
                <a:cs typeface="MS PGothic"/>
              </a:rPr>
              <a:t>:</a:t>
            </a:r>
            <a:endParaRPr sz="2000">
              <a:latin typeface="MS PGothic"/>
              <a:cs typeface="MS P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AutoNum type="arabicPeriod" startAt="2"/>
            </a:pPr>
            <a:endParaRPr sz="1700">
              <a:latin typeface="MS PGothic"/>
              <a:cs typeface="MS PGothic"/>
            </a:endParaRPr>
          </a:p>
          <a:p>
            <a:pPr marL="12700" marR="5080" indent="944880" algn="just">
              <a:lnSpc>
                <a:spcPct val="100000"/>
              </a:lnSpc>
            </a:pPr>
            <a:r>
              <a:rPr sz="2000" dirty="0">
                <a:latin typeface="MS PGothic"/>
                <a:cs typeface="MS PGothic"/>
              </a:rPr>
              <a:t>By</a:t>
            </a:r>
            <a:r>
              <a:rPr sz="2000" spc="-45" dirty="0">
                <a:latin typeface="MS PGothic"/>
                <a:cs typeface="MS PGothic"/>
              </a:rPr>
              <a:t> </a:t>
            </a:r>
            <a:r>
              <a:rPr sz="2000" dirty="0">
                <a:latin typeface="MS PGothic"/>
                <a:cs typeface="MS PGothic"/>
              </a:rPr>
              <a:t>keyword</a:t>
            </a:r>
            <a:r>
              <a:rPr sz="2000" spc="45" dirty="0">
                <a:latin typeface="MS PGothic"/>
                <a:cs typeface="MS PGothic"/>
              </a:rPr>
              <a:t> </a:t>
            </a:r>
            <a:r>
              <a:rPr sz="2000" dirty="0">
                <a:latin typeface="MS PGothic"/>
                <a:cs typeface="MS PGothic"/>
              </a:rPr>
              <a:t>research</a:t>
            </a:r>
            <a:r>
              <a:rPr sz="2000" spc="-20" dirty="0">
                <a:latin typeface="MS PGothic"/>
                <a:cs typeface="MS PGothic"/>
              </a:rPr>
              <a:t> </a:t>
            </a:r>
            <a:r>
              <a:rPr sz="2000" dirty="0">
                <a:latin typeface="MS PGothic"/>
                <a:cs typeface="MS PGothic"/>
              </a:rPr>
              <a:t>we</a:t>
            </a:r>
            <a:r>
              <a:rPr sz="2000" spc="40" dirty="0">
                <a:latin typeface="MS PGothic"/>
                <a:cs typeface="MS PGothic"/>
              </a:rPr>
              <a:t> </a:t>
            </a:r>
            <a:r>
              <a:rPr sz="2000" dirty="0">
                <a:latin typeface="MS PGothic"/>
                <a:cs typeface="MS PGothic"/>
              </a:rPr>
              <a:t>can</a:t>
            </a:r>
            <a:r>
              <a:rPr sz="2000" spc="-5" dirty="0">
                <a:latin typeface="MS PGothic"/>
                <a:cs typeface="MS PGothic"/>
              </a:rPr>
              <a:t> </a:t>
            </a:r>
            <a:r>
              <a:rPr sz="2000" dirty="0">
                <a:latin typeface="MS PGothic"/>
                <a:cs typeface="MS PGothic"/>
              </a:rPr>
              <a:t>know</a:t>
            </a:r>
            <a:r>
              <a:rPr sz="2000" spc="20" dirty="0">
                <a:latin typeface="MS PGothic"/>
                <a:cs typeface="MS PGothic"/>
              </a:rPr>
              <a:t> </a:t>
            </a:r>
            <a:r>
              <a:rPr sz="2000" dirty="0">
                <a:latin typeface="MS PGothic"/>
                <a:cs typeface="MS PGothic"/>
              </a:rPr>
              <a:t>which</a:t>
            </a:r>
            <a:r>
              <a:rPr sz="2000" spc="-150" dirty="0">
                <a:latin typeface="MS PGothic"/>
                <a:cs typeface="MS PGothic"/>
              </a:rPr>
              <a:t> </a:t>
            </a:r>
            <a:r>
              <a:rPr sz="2000" dirty="0">
                <a:latin typeface="MS PGothic"/>
                <a:cs typeface="MS PGothic"/>
              </a:rPr>
              <a:t>key</a:t>
            </a:r>
            <a:r>
              <a:rPr sz="2000" spc="20" dirty="0">
                <a:latin typeface="MS PGothic"/>
                <a:cs typeface="MS PGothic"/>
              </a:rPr>
              <a:t> </a:t>
            </a:r>
            <a:r>
              <a:rPr sz="2000" dirty="0">
                <a:latin typeface="MS PGothic"/>
                <a:cs typeface="MS PGothic"/>
              </a:rPr>
              <a:t>words</a:t>
            </a:r>
            <a:r>
              <a:rPr sz="2000" spc="-75" dirty="0">
                <a:latin typeface="MS PGothic"/>
                <a:cs typeface="MS PGothic"/>
              </a:rPr>
              <a:t> </a:t>
            </a:r>
            <a:r>
              <a:rPr sz="2000" dirty="0">
                <a:latin typeface="MS PGothic"/>
                <a:cs typeface="MS PGothic"/>
              </a:rPr>
              <a:t>are</a:t>
            </a:r>
            <a:r>
              <a:rPr sz="2000" spc="50" dirty="0">
                <a:latin typeface="MS PGothic"/>
                <a:cs typeface="MS PGothic"/>
              </a:rPr>
              <a:t> </a:t>
            </a:r>
            <a:r>
              <a:rPr sz="2000" dirty="0">
                <a:latin typeface="MS PGothic"/>
                <a:cs typeface="MS PGothic"/>
              </a:rPr>
              <a:t>performing</a:t>
            </a:r>
            <a:r>
              <a:rPr sz="2000" spc="-35" dirty="0">
                <a:latin typeface="MS PGothic"/>
                <a:cs typeface="MS PGothic"/>
              </a:rPr>
              <a:t> </a:t>
            </a:r>
            <a:r>
              <a:rPr sz="2000" spc="-10" dirty="0">
                <a:latin typeface="MS PGothic"/>
                <a:cs typeface="MS PGothic"/>
              </a:rPr>
              <a:t>best, </a:t>
            </a:r>
            <a:r>
              <a:rPr sz="2000" dirty="0">
                <a:latin typeface="MS PGothic"/>
                <a:cs typeface="MS PGothic"/>
              </a:rPr>
              <a:t>which</a:t>
            </a:r>
            <a:r>
              <a:rPr sz="2000" spc="195" dirty="0">
                <a:latin typeface="MS PGothic"/>
                <a:cs typeface="MS PGothic"/>
              </a:rPr>
              <a:t> </a:t>
            </a:r>
            <a:r>
              <a:rPr sz="2000" dirty="0">
                <a:latin typeface="MS PGothic"/>
                <a:cs typeface="MS PGothic"/>
              </a:rPr>
              <a:t>high</a:t>
            </a:r>
            <a:r>
              <a:rPr sz="2000" spc="240" dirty="0">
                <a:latin typeface="MS PGothic"/>
                <a:cs typeface="MS PGothic"/>
              </a:rPr>
              <a:t> </a:t>
            </a:r>
            <a:r>
              <a:rPr sz="2000" dirty="0">
                <a:latin typeface="MS PGothic"/>
                <a:cs typeface="MS PGothic"/>
              </a:rPr>
              <a:t>search</a:t>
            </a:r>
            <a:r>
              <a:rPr sz="2000" spc="250" dirty="0">
                <a:latin typeface="MS PGothic"/>
                <a:cs typeface="MS PGothic"/>
              </a:rPr>
              <a:t> </a:t>
            </a:r>
            <a:r>
              <a:rPr sz="2000" dirty="0">
                <a:latin typeface="MS PGothic"/>
                <a:cs typeface="MS PGothic"/>
              </a:rPr>
              <a:t>volume</a:t>
            </a:r>
            <a:r>
              <a:rPr sz="2000" spc="160" dirty="0">
                <a:latin typeface="MS PGothic"/>
                <a:cs typeface="MS PGothic"/>
              </a:rPr>
              <a:t> </a:t>
            </a:r>
            <a:r>
              <a:rPr sz="2000" dirty="0">
                <a:latin typeface="MS PGothic"/>
                <a:cs typeface="MS PGothic"/>
              </a:rPr>
              <a:t>and</a:t>
            </a:r>
            <a:r>
              <a:rPr sz="2000" spc="250" dirty="0">
                <a:latin typeface="MS PGothic"/>
                <a:cs typeface="MS PGothic"/>
              </a:rPr>
              <a:t> </a:t>
            </a:r>
            <a:r>
              <a:rPr sz="2000" dirty="0">
                <a:latin typeface="MS PGothic"/>
                <a:cs typeface="MS PGothic"/>
              </a:rPr>
              <a:t>lower</a:t>
            </a:r>
            <a:r>
              <a:rPr sz="2000" spc="210" dirty="0">
                <a:latin typeface="MS PGothic"/>
                <a:cs typeface="MS PGothic"/>
              </a:rPr>
              <a:t> </a:t>
            </a:r>
            <a:r>
              <a:rPr sz="2000" dirty="0">
                <a:latin typeface="MS PGothic"/>
                <a:cs typeface="MS PGothic"/>
              </a:rPr>
              <a:t>competition,</a:t>
            </a:r>
            <a:r>
              <a:rPr sz="2000" spc="254" dirty="0">
                <a:latin typeface="MS PGothic"/>
                <a:cs typeface="MS PGothic"/>
              </a:rPr>
              <a:t> </a:t>
            </a:r>
            <a:r>
              <a:rPr sz="2000" dirty="0">
                <a:latin typeface="MS PGothic"/>
                <a:cs typeface="MS PGothic"/>
              </a:rPr>
              <a:t>so</a:t>
            </a:r>
            <a:r>
              <a:rPr sz="2000" spc="235" dirty="0">
                <a:latin typeface="MS PGothic"/>
                <a:cs typeface="MS PGothic"/>
              </a:rPr>
              <a:t> </a:t>
            </a:r>
            <a:r>
              <a:rPr sz="2000" dirty="0">
                <a:latin typeface="MS PGothic"/>
                <a:cs typeface="MS PGothic"/>
              </a:rPr>
              <a:t>that</a:t>
            </a:r>
            <a:r>
              <a:rPr sz="2000" spc="200" dirty="0">
                <a:latin typeface="MS PGothic"/>
                <a:cs typeface="MS PGothic"/>
              </a:rPr>
              <a:t> </a:t>
            </a:r>
            <a:r>
              <a:rPr sz="2000" dirty="0">
                <a:latin typeface="MS PGothic"/>
                <a:cs typeface="MS PGothic"/>
              </a:rPr>
              <a:t>we</a:t>
            </a:r>
            <a:r>
              <a:rPr sz="2000" spc="265" dirty="0">
                <a:latin typeface="MS PGothic"/>
                <a:cs typeface="MS PGothic"/>
              </a:rPr>
              <a:t> </a:t>
            </a:r>
            <a:r>
              <a:rPr sz="2000" dirty="0">
                <a:latin typeface="MS PGothic"/>
                <a:cs typeface="MS PGothic"/>
              </a:rPr>
              <a:t>can</a:t>
            </a:r>
            <a:r>
              <a:rPr sz="2000" spc="275" dirty="0">
                <a:latin typeface="MS PGothic"/>
                <a:cs typeface="MS PGothic"/>
              </a:rPr>
              <a:t> </a:t>
            </a:r>
            <a:r>
              <a:rPr sz="2000" dirty="0">
                <a:latin typeface="MS PGothic"/>
                <a:cs typeface="MS PGothic"/>
              </a:rPr>
              <a:t>optimize</a:t>
            </a:r>
            <a:r>
              <a:rPr sz="2000" spc="210" dirty="0">
                <a:latin typeface="MS PGothic"/>
                <a:cs typeface="MS PGothic"/>
              </a:rPr>
              <a:t> </a:t>
            </a:r>
            <a:r>
              <a:rPr sz="2000" spc="-25" dirty="0">
                <a:latin typeface="MS PGothic"/>
                <a:cs typeface="MS PGothic"/>
              </a:rPr>
              <a:t>our </a:t>
            </a:r>
            <a:r>
              <a:rPr sz="2000" dirty="0">
                <a:latin typeface="MS PGothic"/>
                <a:cs typeface="MS PGothic"/>
              </a:rPr>
              <a:t>website</a:t>
            </a:r>
            <a:r>
              <a:rPr sz="2000" spc="-15" dirty="0">
                <a:latin typeface="MS PGothic"/>
                <a:cs typeface="MS PGothic"/>
              </a:rPr>
              <a:t> </a:t>
            </a:r>
            <a:r>
              <a:rPr sz="2000" dirty="0">
                <a:latin typeface="MS PGothic"/>
                <a:cs typeface="MS PGothic"/>
              </a:rPr>
              <a:t>with</a:t>
            </a:r>
            <a:r>
              <a:rPr sz="2000" spc="-55" dirty="0">
                <a:latin typeface="MS PGothic"/>
                <a:cs typeface="MS PGothic"/>
              </a:rPr>
              <a:t> </a:t>
            </a:r>
            <a:r>
              <a:rPr sz="2000" dirty="0">
                <a:latin typeface="MS PGothic"/>
                <a:cs typeface="MS PGothic"/>
              </a:rPr>
              <a:t>those</a:t>
            </a:r>
            <a:r>
              <a:rPr sz="2000" spc="-20" dirty="0">
                <a:latin typeface="MS PGothic"/>
                <a:cs typeface="MS PGothic"/>
              </a:rPr>
              <a:t> </a:t>
            </a:r>
            <a:r>
              <a:rPr sz="2000" dirty="0">
                <a:latin typeface="MS PGothic"/>
                <a:cs typeface="MS PGothic"/>
              </a:rPr>
              <a:t>key</a:t>
            </a:r>
            <a:r>
              <a:rPr sz="2000" spc="50" dirty="0">
                <a:latin typeface="MS PGothic"/>
                <a:cs typeface="MS PGothic"/>
              </a:rPr>
              <a:t> </a:t>
            </a:r>
            <a:r>
              <a:rPr sz="2000" dirty="0">
                <a:latin typeface="MS PGothic"/>
                <a:cs typeface="MS PGothic"/>
              </a:rPr>
              <a:t>words</a:t>
            </a:r>
            <a:r>
              <a:rPr sz="2000" spc="-65" dirty="0">
                <a:latin typeface="MS PGothic"/>
                <a:cs typeface="MS PGothic"/>
              </a:rPr>
              <a:t> </a:t>
            </a:r>
            <a:r>
              <a:rPr sz="2000" dirty="0">
                <a:latin typeface="MS PGothic"/>
                <a:cs typeface="MS PGothic"/>
              </a:rPr>
              <a:t>to</a:t>
            </a:r>
            <a:r>
              <a:rPr sz="2000" spc="60" dirty="0">
                <a:latin typeface="MS PGothic"/>
                <a:cs typeface="MS PGothic"/>
              </a:rPr>
              <a:t> </a:t>
            </a:r>
            <a:r>
              <a:rPr sz="2000" dirty="0">
                <a:latin typeface="MS PGothic"/>
                <a:cs typeface="MS PGothic"/>
              </a:rPr>
              <a:t>improve</a:t>
            </a:r>
            <a:r>
              <a:rPr sz="2000" spc="-95" dirty="0">
                <a:latin typeface="MS PGothic"/>
                <a:cs typeface="MS PGothic"/>
              </a:rPr>
              <a:t> </a:t>
            </a:r>
            <a:r>
              <a:rPr sz="2000" dirty="0">
                <a:latin typeface="MS PGothic"/>
                <a:cs typeface="MS PGothic"/>
              </a:rPr>
              <a:t>organic</a:t>
            </a:r>
            <a:r>
              <a:rPr sz="2000" spc="40" dirty="0">
                <a:latin typeface="MS PGothic"/>
                <a:cs typeface="MS PGothic"/>
              </a:rPr>
              <a:t> </a:t>
            </a:r>
            <a:r>
              <a:rPr sz="2000" dirty="0">
                <a:latin typeface="MS PGothic"/>
                <a:cs typeface="MS PGothic"/>
              </a:rPr>
              <a:t>search</a:t>
            </a:r>
            <a:r>
              <a:rPr sz="2000" spc="-15" dirty="0">
                <a:latin typeface="MS PGothic"/>
                <a:cs typeface="MS PGothic"/>
              </a:rPr>
              <a:t> </a:t>
            </a:r>
            <a:r>
              <a:rPr sz="2000" spc="-10" dirty="0">
                <a:latin typeface="MS PGothic"/>
                <a:cs typeface="MS PGothic"/>
              </a:rPr>
              <a:t>ranking.</a:t>
            </a:r>
            <a:endParaRPr sz="2000">
              <a:latin typeface="MS PGothic"/>
              <a:cs typeface="MS PGothic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700">
              <a:latin typeface="MS PGothic"/>
              <a:cs typeface="MS PGothic"/>
            </a:endParaRPr>
          </a:p>
          <a:p>
            <a:pPr marL="271145" indent="-258445">
              <a:lnSpc>
                <a:spcPct val="100000"/>
              </a:lnSpc>
              <a:buClr>
                <a:srgbClr val="000000"/>
              </a:buClr>
              <a:buAutoNum type="arabicPeriod" startAt="3"/>
              <a:tabLst>
                <a:tab pos="271145" algn="l"/>
              </a:tabLst>
            </a:pPr>
            <a:r>
              <a:rPr sz="2000" dirty="0">
                <a:solidFill>
                  <a:srgbClr val="7D5F00"/>
                </a:solidFill>
                <a:latin typeface="MS PGothic"/>
                <a:cs typeface="MS PGothic"/>
              </a:rPr>
              <a:t>TO</a:t>
            </a:r>
            <a:r>
              <a:rPr sz="2000" spc="55" dirty="0">
                <a:solidFill>
                  <a:srgbClr val="7D5F00"/>
                </a:solidFill>
                <a:latin typeface="MS PGothic"/>
                <a:cs typeface="MS PGothic"/>
              </a:rPr>
              <a:t> </a:t>
            </a:r>
            <a:r>
              <a:rPr sz="2000" dirty="0">
                <a:solidFill>
                  <a:srgbClr val="7D5F00"/>
                </a:solidFill>
                <a:latin typeface="MS PGothic"/>
                <a:cs typeface="MS PGothic"/>
              </a:rPr>
              <a:t>REACH</a:t>
            </a:r>
            <a:r>
              <a:rPr sz="2000" spc="-140" dirty="0">
                <a:solidFill>
                  <a:srgbClr val="7D5F00"/>
                </a:solidFill>
                <a:latin typeface="MS PGothic"/>
                <a:cs typeface="MS PGothic"/>
              </a:rPr>
              <a:t> </a:t>
            </a:r>
            <a:r>
              <a:rPr sz="2000" dirty="0">
                <a:solidFill>
                  <a:srgbClr val="7D5F00"/>
                </a:solidFill>
                <a:latin typeface="MS PGothic"/>
                <a:cs typeface="MS PGothic"/>
              </a:rPr>
              <a:t>OUT</a:t>
            </a:r>
            <a:r>
              <a:rPr sz="2000" spc="-5" dirty="0">
                <a:solidFill>
                  <a:srgbClr val="7D5F00"/>
                </a:solidFill>
                <a:latin typeface="MS PGothic"/>
                <a:cs typeface="MS PGothic"/>
              </a:rPr>
              <a:t> </a:t>
            </a:r>
            <a:r>
              <a:rPr sz="2000" spc="55" dirty="0">
                <a:solidFill>
                  <a:srgbClr val="7D5F00"/>
                </a:solidFill>
                <a:latin typeface="MS PGothic"/>
                <a:cs typeface="MS PGothic"/>
              </a:rPr>
              <a:t>MORE</a:t>
            </a:r>
            <a:r>
              <a:rPr sz="2000" spc="-160" dirty="0">
                <a:solidFill>
                  <a:srgbClr val="7D5F00"/>
                </a:solidFill>
                <a:latin typeface="MS PGothic"/>
                <a:cs typeface="MS PGothic"/>
              </a:rPr>
              <a:t> </a:t>
            </a:r>
            <a:r>
              <a:rPr sz="2000" dirty="0">
                <a:solidFill>
                  <a:srgbClr val="7D5F00"/>
                </a:solidFill>
                <a:latin typeface="MS PGothic"/>
                <a:cs typeface="MS PGothic"/>
              </a:rPr>
              <a:t>AUDIENCE</a:t>
            </a:r>
            <a:r>
              <a:rPr sz="2000" spc="-70" dirty="0">
                <a:solidFill>
                  <a:srgbClr val="7D5F00"/>
                </a:solidFill>
                <a:latin typeface="MS PGothic"/>
                <a:cs typeface="MS PGothic"/>
              </a:rPr>
              <a:t> </a:t>
            </a:r>
            <a:r>
              <a:rPr sz="2000" spc="-50" dirty="0">
                <a:latin typeface="MS PGothic"/>
                <a:cs typeface="MS PGothic"/>
              </a:rPr>
              <a:t>:</a:t>
            </a:r>
            <a:endParaRPr sz="2000">
              <a:latin typeface="MS PGothic"/>
              <a:cs typeface="MS P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700">
              <a:latin typeface="MS PGothic"/>
              <a:cs typeface="MS PGothic"/>
            </a:endParaRPr>
          </a:p>
          <a:p>
            <a:pPr marL="1262380">
              <a:lnSpc>
                <a:spcPct val="100000"/>
              </a:lnSpc>
            </a:pPr>
            <a:r>
              <a:rPr sz="2000" dirty="0">
                <a:latin typeface="MS PGothic"/>
                <a:cs typeface="MS PGothic"/>
              </a:rPr>
              <a:t>Keyword</a:t>
            </a:r>
            <a:r>
              <a:rPr sz="2000" spc="-20" dirty="0">
                <a:latin typeface="MS PGothic"/>
                <a:cs typeface="MS PGothic"/>
              </a:rPr>
              <a:t> </a:t>
            </a:r>
            <a:r>
              <a:rPr sz="2000" dirty="0">
                <a:latin typeface="MS PGothic"/>
                <a:cs typeface="MS PGothic"/>
              </a:rPr>
              <a:t>research</a:t>
            </a:r>
            <a:r>
              <a:rPr sz="2000" spc="10" dirty="0">
                <a:latin typeface="MS PGothic"/>
                <a:cs typeface="MS PGothic"/>
              </a:rPr>
              <a:t> </a:t>
            </a:r>
            <a:r>
              <a:rPr sz="2000" dirty="0">
                <a:latin typeface="MS PGothic"/>
                <a:cs typeface="MS PGothic"/>
              </a:rPr>
              <a:t>helps</a:t>
            </a:r>
            <a:r>
              <a:rPr sz="2000" spc="-145" dirty="0">
                <a:latin typeface="MS PGothic"/>
                <a:cs typeface="MS PGothic"/>
              </a:rPr>
              <a:t> </a:t>
            </a:r>
            <a:r>
              <a:rPr sz="2000" dirty="0">
                <a:latin typeface="MS PGothic"/>
                <a:cs typeface="MS PGothic"/>
              </a:rPr>
              <a:t>us</a:t>
            </a:r>
            <a:r>
              <a:rPr sz="2000" spc="75" dirty="0">
                <a:latin typeface="MS PGothic"/>
                <a:cs typeface="MS PGothic"/>
              </a:rPr>
              <a:t> </a:t>
            </a:r>
            <a:r>
              <a:rPr sz="2000" dirty="0">
                <a:latin typeface="MS PGothic"/>
                <a:cs typeface="MS PGothic"/>
              </a:rPr>
              <a:t>find</a:t>
            </a:r>
            <a:r>
              <a:rPr sz="2000" spc="-90" dirty="0">
                <a:latin typeface="MS PGothic"/>
                <a:cs typeface="MS PGothic"/>
              </a:rPr>
              <a:t> </a:t>
            </a:r>
            <a:r>
              <a:rPr sz="2000" dirty="0">
                <a:latin typeface="MS PGothic"/>
                <a:cs typeface="MS PGothic"/>
              </a:rPr>
              <a:t>out</a:t>
            </a:r>
            <a:r>
              <a:rPr sz="2000" spc="-5" dirty="0">
                <a:latin typeface="MS PGothic"/>
                <a:cs typeface="MS PGothic"/>
              </a:rPr>
              <a:t> </a:t>
            </a:r>
            <a:r>
              <a:rPr sz="2000" dirty="0">
                <a:latin typeface="MS PGothic"/>
                <a:cs typeface="MS PGothic"/>
              </a:rPr>
              <a:t>which</a:t>
            </a:r>
            <a:r>
              <a:rPr sz="2000" spc="-35" dirty="0">
                <a:latin typeface="MS PGothic"/>
                <a:cs typeface="MS PGothic"/>
              </a:rPr>
              <a:t> </a:t>
            </a:r>
            <a:r>
              <a:rPr sz="2000" dirty="0">
                <a:latin typeface="MS PGothic"/>
                <a:cs typeface="MS PGothic"/>
              </a:rPr>
              <a:t>keys</a:t>
            </a:r>
            <a:r>
              <a:rPr sz="2000" spc="-30" dirty="0">
                <a:latin typeface="MS PGothic"/>
                <a:cs typeface="MS PGothic"/>
              </a:rPr>
              <a:t> </a:t>
            </a:r>
            <a:r>
              <a:rPr sz="2000" dirty="0">
                <a:latin typeface="MS PGothic"/>
                <a:cs typeface="MS PGothic"/>
              </a:rPr>
              <a:t>are</a:t>
            </a:r>
            <a:r>
              <a:rPr sz="2000" spc="50" dirty="0">
                <a:latin typeface="MS PGothic"/>
                <a:cs typeface="MS PGothic"/>
              </a:rPr>
              <a:t> </a:t>
            </a:r>
            <a:r>
              <a:rPr sz="2000" dirty="0">
                <a:latin typeface="MS PGothic"/>
                <a:cs typeface="MS PGothic"/>
              </a:rPr>
              <a:t>god</a:t>
            </a:r>
            <a:r>
              <a:rPr sz="2000" spc="25" dirty="0">
                <a:latin typeface="MS PGothic"/>
                <a:cs typeface="MS PGothic"/>
              </a:rPr>
              <a:t> </a:t>
            </a:r>
            <a:r>
              <a:rPr sz="2000" dirty="0">
                <a:latin typeface="MS PGothic"/>
                <a:cs typeface="MS PGothic"/>
              </a:rPr>
              <a:t>to</a:t>
            </a:r>
            <a:r>
              <a:rPr sz="2000" spc="90" dirty="0">
                <a:latin typeface="MS PGothic"/>
                <a:cs typeface="MS PGothic"/>
              </a:rPr>
              <a:t> </a:t>
            </a:r>
            <a:r>
              <a:rPr sz="2000" dirty="0">
                <a:latin typeface="MS PGothic"/>
                <a:cs typeface="MS PGothic"/>
              </a:rPr>
              <a:t>target</a:t>
            </a:r>
            <a:r>
              <a:rPr sz="2000" spc="-25" dirty="0">
                <a:latin typeface="MS PGothic"/>
                <a:cs typeface="MS PGothic"/>
              </a:rPr>
              <a:t> out</a:t>
            </a:r>
            <a:endParaRPr sz="2000">
              <a:latin typeface="MS PGothic"/>
              <a:cs typeface="MS PGothic"/>
            </a:endParaRPr>
          </a:p>
          <a:p>
            <a:pPr marL="12700" marR="1263015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MS PGothic"/>
                <a:cs typeface="MS PGothic"/>
              </a:rPr>
              <a:t>prospective</a:t>
            </a:r>
            <a:r>
              <a:rPr sz="2000" spc="-35" dirty="0">
                <a:latin typeface="MS PGothic"/>
                <a:cs typeface="MS PGothic"/>
              </a:rPr>
              <a:t> </a:t>
            </a:r>
            <a:r>
              <a:rPr sz="2000" dirty="0">
                <a:latin typeface="MS PGothic"/>
                <a:cs typeface="MS PGothic"/>
              </a:rPr>
              <a:t>customers</a:t>
            </a:r>
            <a:r>
              <a:rPr sz="2000" spc="-85" dirty="0">
                <a:latin typeface="MS PGothic"/>
                <a:cs typeface="MS PGothic"/>
              </a:rPr>
              <a:t> </a:t>
            </a:r>
            <a:r>
              <a:rPr sz="2000" dirty="0">
                <a:latin typeface="MS PGothic"/>
                <a:cs typeface="MS PGothic"/>
              </a:rPr>
              <a:t>and</a:t>
            </a:r>
            <a:r>
              <a:rPr sz="2000" spc="-25" dirty="0">
                <a:latin typeface="MS PGothic"/>
                <a:cs typeface="MS PGothic"/>
              </a:rPr>
              <a:t> </a:t>
            </a:r>
            <a:r>
              <a:rPr sz="2000" dirty="0">
                <a:latin typeface="MS PGothic"/>
                <a:cs typeface="MS PGothic"/>
              </a:rPr>
              <a:t>so</a:t>
            </a:r>
            <a:r>
              <a:rPr sz="2000" spc="85" dirty="0">
                <a:latin typeface="MS PGothic"/>
                <a:cs typeface="MS PGothic"/>
              </a:rPr>
              <a:t> </a:t>
            </a:r>
            <a:r>
              <a:rPr sz="2000" dirty="0">
                <a:latin typeface="MS PGothic"/>
                <a:cs typeface="MS PGothic"/>
              </a:rPr>
              <a:t>that</a:t>
            </a:r>
            <a:r>
              <a:rPr sz="2000" spc="-75" dirty="0">
                <a:latin typeface="MS PGothic"/>
                <a:cs typeface="MS PGothic"/>
              </a:rPr>
              <a:t> </a:t>
            </a:r>
            <a:r>
              <a:rPr sz="2000" dirty="0">
                <a:latin typeface="MS PGothic"/>
                <a:cs typeface="MS PGothic"/>
              </a:rPr>
              <a:t>we</a:t>
            </a:r>
            <a:r>
              <a:rPr sz="2000" spc="45" dirty="0">
                <a:latin typeface="MS PGothic"/>
                <a:cs typeface="MS PGothic"/>
              </a:rPr>
              <a:t> </a:t>
            </a:r>
            <a:r>
              <a:rPr sz="2000" dirty="0">
                <a:latin typeface="MS PGothic"/>
                <a:cs typeface="MS PGothic"/>
              </a:rPr>
              <a:t>can use</a:t>
            </a:r>
            <a:r>
              <a:rPr sz="2000" spc="-5" dirty="0">
                <a:latin typeface="MS PGothic"/>
                <a:cs typeface="MS PGothic"/>
              </a:rPr>
              <a:t> </a:t>
            </a:r>
            <a:r>
              <a:rPr sz="2000" dirty="0">
                <a:latin typeface="MS PGothic"/>
                <a:cs typeface="MS PGothic"/>
              </a:rPr>
              <a:t>those</a:t>
            </a:r>
            <a:r>
              <a:rPr sz="2000" spc="-20" dirty="0">
                <a:latin typeface="MS PGothic"/>
                <a:cs typeface="MS PGothic"/>
              </a:rPr>
              <a:t> </a:t>
            </a:r>
            <a:r>
              <a:rPr sz="2000" dirty="0">
                <a:latin typeface="MS PGothic"/>
                <a:cs typeface="MS PGothic"/>
              </a:rPr>
              <a:t>keywords</a:t>
            </a:r>
            <a:r>
              <a:rPr sz="2000" spc="-15" dirty="0">
                <a:latin typeface="MS PGothic"/>
                <a:cs typeface="MS PGothic"/>
              </a:rPr>
              <a:t> </a:t>
            </a:r>
            <a:r>
              <a:rPr sz="2000" dirty="0">
                <a:latin typeface="MS PGothic"/>
                <a:cs typeface="MS PGothic"/>
              </a:rPr>
              <a:t>in</a:t>
            </a:r>
            <a:r>
              <a:rPr sz="2000" spc="45" dirty="0">
                <a:latin typeface="MS PGothic"/>
                <a:cs typeface="MS PGothic"/>
              </a:rPr>
              <a:t> </a:t>
            </a:r>
            <a:r>
              <a:rPr sz="2000" spc="-25" dirty="0">
                <a:latin typeface="MS PGothic"/>
                <a:cs typeface="MS PGothic"/>
              </a:rPr>
              <a:t>our </a:t>
            </a:r>
            <a:r>
              <a:rPr sz="2000" dirty="0">
                <a:latin typeface="MS PGothic"/>
                <a:cs typeface="MS PGothic"/>
              </a:rPr>
              <a:t>website's</a:t>
            </a:r>
            <a:r>
              <a:rPr sz="2000" spc="-40" dirty="0">
                <a:latin typeface="MS PGothic"/>
                <a:cs typeface="MS PGothic"/>
              </a:rPr>
              <a:t> </a:t>
            </a:r>
            <a:r>
              <a:rPr sz="2000" spc="-10" dirty="0">
                <a:latin typeface="MS PGothic"/>
                <a:cs typeface="MS PGothic"/>
              </a:rPr>
              <a:t>content.</a:t>
            </a:r>
            <a:endParaRPr sz="2000">
              <a:latin typeface="MS PGothic"/>
              <a:cs typeface="MS PGothic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2516" rIns="0" bIns="0" rtlCol="0">
            <a:spAutoFit/>
          </a:bodyPr>
          <a:lstStyle/>
          <a:p>
            <a:pPr marL="2299970">
              <a:lnSpc>
                <a:spcPct val="100000"/>
              </a:lnSpc>
              <a:spcBef>
                <a:spcPts val="115"/>
              </a:spcBef>
            </a:pPr>
            <a:r>
              <a:rPr dirty="0"/>
              <a:t>Keywords</a:t>
            </a:r>
            <a:r>
              <a:rPr spc="-180" dirty="0"/>
              <a:t> </a:t>
            </a:r>
            <a:r>
              <a:rPr spc="-10" dirty="0"/>
              <a:t>Research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130" y="858138"/>
            <a:ext cx="8839200" cy="505523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150" u="sng" dirty="0">
                <a:solidFill>
                  <a:srgbClr val="7D5F00"/>
                </a:solidFill>
                <a:uFill>
                  <a:solidFill>
                    <a:srgbClr val="7D5F00"/>
                  </a:solidFill>
                </a:uFill>
                <a:latin typeface="MS PGothic"/>
                <a:cs typeface="MS PGothic"/>
              </a:rPr>
              <a:t>CHALLENGES</a:t>
            </a:r>
            <a:r>
              <a:rPr sz="2150" u="sng" spc="-100" dirty="0">
                <a:solidFill>
                  <a:srgbClr val="7D5F00"/>
                </a:solidFill>
                <a:uFill>
                  <a:solidFill>
                    <a:srgbClr val="7D5F00"/>
                  </a:solidFill>
                </a:uFill>
                <a:latin typeface="MS PGothic"/>
                <a:cs typeface="MS PGothic"/>
              </a:rPr>
              <a:t> </a:t>
            </a:r>
            <a:r>
              <a:rPr sz="2150" u="sng" dirty="0">
                <a:solidFill>
                  <a:srgbClr val="7D5F00"/>
                </a:solidFill>
                <a:uFill>
                  <a:solidFill>
                    <a:srgbClr val="7D5F00"/>
                  </a:solidFill>
                </a:uFill>
                <a:latin typeface="MS PGothic"/>
                <a:cs typeface="MS PGothic"/>
              </a:rPr>
              <a:t>FACED</a:t>
            </a:r>
            <a:r>
              <a:rPr sz="2150" u="sng" spc="185" dirty="0">
                <a:solidFill>
                  <a:srgbClr val="7D5F00"/>
                </a:solidFill>
                <a:uFill>
                  <a:solidFill>
                    <a:srgbClr val="7D5F00"/>
                  </a:solidFill>
                </a:uFill>
                <a:latin typeface="MS PGothic"/>
                <a:cs typeface="MS PGothic"/>
              </a:rPr>
              <a:t> </a:t>
            </a:r>
            <a:r>
              <a:rPr sz="2150" u="sng" spc="55" dirty="0">
                <a:solidFill>
                  <a:srgbClr val="7D5F00"/>
                </a:solidFill>
                <a:uFill>
                  <a:solidFill>
                    <a:srgbClr val="7D5F00"/>
                  </a:solidFill>
                </a:uFill>
                <a:latin typeface="MS PGothic"/>
                <a:cs typeface="MS PGothic"/>
              </a:rPr>
              <a:t>DURING</a:t>
            </a:r>
            <a:r>
              <a:rPr sz="2150" u="sng" spc="-20" dirty="0">
                <a:solidFill>
                  <a:srgbClr val="7D5F00"/>
                </a:solidFill>
                <a:uFill>
                  <a:solidFill>
                    <a:srgbClr val="7D5F00"/>
                  </a:solidFill>
                </a:uFill>
                <a:latin typeface="MS PGothic"/>
                <a:cs typeface="MS PGothic"/>
              </a:rPr>
              <a:t> </a:t>
            </a:r>
            <a:r>
              <a:rPr sz="2150" u="sng" spc="45" dirty="0">
                <a:solidFill>
                  <a:srgbClr val="7D5F00"/>
                </a:solidFill>
                <a:uFill>
                  <a:solidFill>
                    <a:srgbClr val="7D5F00"/>
                  </a:solidFill>
                </a:uFill>
                <a:latin typeface="MS PGothic"/>
                <a:cs typeface="MS PGothic"/>
              </a:rPr>
              <a:t>KEYWORD</a:t>
            </a:r>
            <a:r>
              <a:rPr sz="2150" u="sng" spc="-45" dirty="0">
                <a:solidFill>
                  <a:srgbClr val="7D5F00"/>
                </a:solidFill>
                <a:uFill>
                  <a:solidFill>
                    <a:srgbClr val="7D5F00"/>
                  </a:solidFill>
                </a:uFill>
                <a:latin typeface="MS PGothic"/>
                <a:cs typeface="MS PGothic"/>
              </a:rPr>
              <a:t> </a:t>
            </a:r>
            <a:r>
              <a:rPr sz="2150" u="sng" dirty="0">
                <a:solidFill>
                  <a:srgbClr val="7D5F00"/>
                </a:solidFill>
                <a:uFill>
                  <a:solidFill>
                    <a:srgbClr val="7D5F00"/>
                  </a:solidFill>
                </a:uFill>
                <a:latin typeface="MS PGothic"/>
                <a:cs typeface="MS PGothic"/>
              </a:rPr>
              <a:t>RESEARCH</a:t>
            </a:r>
            <a:r>
              <a:rPr sz="2150" u="sng" spc="135" dirty="0">
                <a:solidFill>
                  <a:srgbClr val="7D5F00"/>
                </a:solidFill>
                <a:uFill>
                  <a:solidFill>
                    <a:srgbClr val="7D5F00"/>
                  </a:solidFill>
                </a:uFill>
                <a:latin typeface="MS PGothic"/>
                <a:cs typeface="MS PGothic"/>
              </a:rPr>
              <a:t> </a:t>
            </a:r>
            <a:r>
              <a:rPr sz="2150" u="sng" spc="45" dirty="0">
                <a:solidFill>
                  <a:srgbClr val="7D5F00"/>
                </a:solidFill>
                <a:uFill>
                  <a:solidFill>
                    <a:srgbClr val="7D5F00"/>
                  </a:solidFill>
                </a:uFill>
                <a:latin typeface="MS PGothic"/>
                <a:cs typeface="MS PGothic"/>
              </a:rPr>
              <a:t>AND</a:t>
            </a:r>
            <a:r>
              <a:rPr sz="2150" u="sng" spc="60" dirty="0">
                <a:solidFill>
                  <a:srgbClr val="7D5F00"/>
                </a:solidFill>
                <a:uFill>
                  <a:solidFill>
                    <a:srgbClr val="7D5F00"/>
                  </a:solidFill>
                </a:uFill>
                <a:latin typeface="MS PGothic"/>
                <a:cs typeface="MS PGothic"/>
              </a:rPr>
              <a:t> </a:t>
            </a:r>
            <a:r>
              <a:rPr sz="2150" u="sng" spc="50" dirty="0">
                <a:solidFill>
                  <a:srgbClr val="7D5F00"/>
                </a:solidFill>
                <a:uFill>
                  <a:solidFill>
                    <a:srgbClr val="7D5F00"/>
                  </a:solidFill>
                </a:uFill>
                <a:latin typeface="MS PGothic"/>
                <a:cs typeface="MS PGothic"/>
              </a:rPr>
              <a:t>ANALYSIS</a:t>
            </a:r>
            <a:r>
              <a:rPr sz="2150" u="sng" spc="-5" dirty="0">
                <a:solidFill>
                  <a:srgbClr val="7D5F00"/>
                </a:solidFill>
                <a:uFill>
                  <a:solidFill>
                    <a:srgbClr val="7D5F00"/>
                  </a:solidFill>
                </a:uFill>
                <a:latin typeface="MS PGothic"/>
                <a:cs typeface="MS PGothic"/>
              </a:rPr>
              <a:t> </a:t>
            </a:r>
            <a:r>
              <a:rPr sz="3300" u="sng" spc="-50" dirty="0">
                <a:solidFill>
                  <a:srgbClr val="7D5F00"/>
                </a:solidFill>
                <a:uFill>
                  <a:solidFill>
                    <a:srgbClr val="7D5F00"/>
                  </a:solidFill>
                </a:uFill>
                <a:latin typeface="MS PGothic"/>
                <a:cs typeface="MS PGothic"/>
              </a:rPr>
              <a:t>:</a:t>
            </a:r>
            <a:endParaRPr sz="3300">
              <a:latin typeface="MS PGothic"/>
              <a:cs typeface="MS PGothic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650">
              <a:latin typeface="MS PGothic"/>
              <a:cs typeface="MS PGothic"/>
            </a:endParaRPr>
          </a:p>
          <a:p>
            <a:pPr marL="335280" indent="-322580">
              <a:lnSpc>
                <a:spcPct val="100000"/>
              </a:lnSpc>
              <a:buClr>
                <a:srgbClr val="000000"/>
              </a:buClr>
              <a:buAutoNum type="arabicPeriod"/>
              <a:tabLst>
                <a:tab pos="335280" algn="l"/>
              </a:tabLst>
            </a:pPr>
            <a:r>
              <a:rPr sz="2450" spc="45" dirty="0">
                <a:solidFill>
                  <a:srgbClr val="7D5F00"/>
                </a:solidFill>
                <a:latin typeface="MS PGothic"/>
                <a:cs typeface="MS PGothic"/>
              </a:rPr>
              <a:t>Limited</a:t>
            </a:r>
            <a:r>
              <a:rPr sz="2450" spc="-55" dirty="0">
                <a:solidFill>
                  <a:srgbClr val="7D5F00"/>
                </a:solidFill>
                <a:latin typeface="MS PGothic"/>
                <a:cs typeface="MS PGothic"/>
              </a:rPr>
              <a:t> </a:t>
            </a:r>
            <a:r>
              <a:rPr sz="2450" spc="60" dirty="0">
                <a:solidFill>
                  <a:srgbClr val="7D5F00"/>
                </a:solidFill>
                <a:latin typeface="MS PGothic"/>
                <a:cs typeface="MS PGothic"/>
              </a:rPr>
              <a:t>data</a:t>
            </a:r>
            <a:r>
              <a:rPr sz="2450" spc="-20" dirty="0">
                <a:solidFill>
                  <a:srgbClr val="7D5F00"/>
                </a:solidFill>
                <a:latin typeface="MS PGothic"/>
                <a:cs typeface="MS PGothic"/>
              </a:rPr>
              <a:t> </a:t>
            </a:r>
            <a:r>
              <a:rPr sz="2450" dirty="0">
                <a:solidFill>
                  <a:srgbClr val="7D5F00"/>
                </a:solidFill>
                <a:latin typeface="MS PGothic"/>
                <a:cs typeface="MS PGothic"/>
              </a:rPr>
              <a:t>accuracy</a:t>
            </a:r>
            <a:r>
              <a:rPr sz="2450" spc="-105" dirty="0">
                <a:solidFill>
                  <a:srgbClr val="7D5F00"/>
                </a:solidFill>
                <a:latin typeface="MS PGothic"/>
                <a:cs typeface="MS PGothic"/>
              </a:rPr>
              <a:t> </a:t>
            </a:r>
            <a:r>
              <a:rPr sz="2450" spc="-50" dirty="0">
                <a:latin typeface="MS PGothic"/>
                <a:cs typeface="MS PGothic"/>
              </a:rPr>
              <a:t>:</a:t>
            </a:r>
            <a:endParaRPr sz="2450">
              <a:latin typeface="MS PGothic"/>
              <a:cs typeface="MS PGothic"/>
            </a:endParaRPr>
          </a:p>
          <a:p>
            <a:pPr>
              <a:lnSpc>
                <a:spcPct val="100000"/>
              </a:lnSpc>
              <a:spcBef>
                <a:spcPts val="60"/>
              </a:spcBef>
              <a:buFont typeface="MS PGothic"/>
              <a:buAutoNum type="arabicPeriod"/>
            </a:pPr>
            <a:endParaRPr sz="1950">
              <a:latin typeface="MS PGothic"/>
              <a:cs typeface="MS PGothic"/>
            </a:endParaRPr>
          </a:p>
          <a:p>
            <a:pPr marL="12700" marR="5080" indent="1088390">
              <a:lnSpc>
                <a:spcPct val="101699"/>
              </a:lnSpc>
            </a:pPr>
            <a:r>
              <a:rPr sz="2450" dirty="0">
                <a:latin typeface="MS PGothic"/>
                <a:cs typeface="MS PGothic"/>
              </a:rPr>
              <a:t>Keyword</a:t>
            </a:r>
            <a:r>
              <a:rPr sz="2450" spc="10" dirty="0">
                <a:latin typeface="MS PGothic"/>
                <a:cs typeface="MS PGothic"/>
              </a:rPr>
              <a:t> </a:t>
            </a:r>
            <a:r>
              <a:rPr sz="2450" dirty="0">
                <a:latin typeface="MS PGothic"/>
                <a:cs typeface="MS PGothic"/>
              </a:rPr>
              <a:t>research</a:t>
            </a:r>
            <a:r>
              <a:rPr sz="2450" spc="30" dirty="0">
                <a:latin typeface="MS PGothic"/>
                <a:cs typeface="MS PGothic"/>
              </a:rPr>
              <a:t> </a:t>
            </a:r>
            <a:r>
              <a:rPr sz="2450" spc="55" dirty="0">
                <a:latin typeface="MS PGothic"/>
                <a:cs typeface="MS PGothic"/>
              </a:rPr>
              <a:t>tools</a:t>
            </a:r>
            <a:r>
              <a:rPr sz="2450" spc="-5" dirty="0">
                <a:latin typeface="MS PGothic"/>
                <a:cs typeface="MS PGothic"/>
              </a:rPr>
              <a:t> </a:t>
            </a:r>
            <a:r>
              <a:rPr sz="2450" dirty="0">
                <a:latin typeface="MS PGothic"/>
                <a:cs typeface="MS PGothic"/>
              </a:rPr>
              <a:t>provide</a:t>
            </a:r>
            <a:r>
              <a:rPr sz="2450" spc="-30" dirty="0">
                <a:latin typeface="MS PGothic"/>
                <a:cs typeface="MS PGothic"/>
              </a:rPr>
              <a:t> </a:t>
            </a:r>
            <a:r>
              <a:rPr sz="2450" dirty="0">
                <a:latin typeface="MS PGothic"/>
                <a:cs typeface="MS PGothic"/>
              </a:rPr>
              <a:t>estimates </a:t>
            </a:r>
            <a:r>
              <a:rPr sz="2450" spc="60" dirty="0">
                <a:latin typeface="MS PGothic"/>
                <a:cs typeface="MS PGothic"/>
              </a:rPr>
              <a:t>and</a:t>
            </a:r>
            <a:r>
              <a:rPr sz="2450" spc="75" dirty="0">
                <a:latin typeface="MS PGothic"/>
                <a:cs typeface="MS PGothic"/>
              </a:rPr>
              <a:t> </a:t>
            </a:r>
            <a:r>
              <a:rPr sz="2450" spc="55" dirty="0">
                <a:latin typeface="MS PGothic"/>
                <a:cs typeface="MS PGothic"/>
              </a:rPr>
              <a:t>data</a:t>
            </a:r>
            <a:r>
              <a:rPr sz="2450" spc="10" dirty="0">
                <a:latin typeface="MS PGothic"/>
                <a:cs typeface="MS PGothic"/>
              </a:rPr>
              <a:t> </a:t>
            </a:r>
            <a:r>
              <a:rPr sz="2450" spc="40" dirty="0">
                <a:latin typeface="MS PGothic"/>
                <a:cs typeface="MS PGothic"/>
              </a:rPr>
              <a:t>based </a:t>
            </a:r>
            <a:r>
              <a:rPr sz="2450" dirty="0">
                <a:latin typeface="MS PGothic"/>
                <a:cs typeface="MS PGothic"/>
              </a:rPr>
              <a:t>on</a:t>
            </a:r>
            <a:r>
              <a:rPr sz="2450" spc="285" dirty="0">
                <a:latin typeface="MS PGothic"/>
                <a:cs typeface="MS PGothic"/>
              </a:rPr>
              <a:t> </a:t>
            </a:r>
            <a:r>
              <a:rPr sz="2450" dirty="0">
                <a:latin typeface="MS PGothic"/>
                <a:cs typeface="MS PGothic"/>
              </a:rPr>
              <a:t>historical</a:t>
            </a:r>
            <a:r>
              <a:rPr sz="2450" spc="225" dirty="0">
                <a:latin typeface="MS PGothic"/>
                <a:cs typeface="MS PGothic"/>
              </a:rPr>
              <a:t> </a:t>
            </a:r>
            <a:r>
              <a:rPr sz="2450" dirty="0">
                <a:latin typeface="MS PGothic"/>
                <a:cs typeface="MS PGothic"/>
              </a:rPr>
              <a:t>trends.</a:t>
            </a:r>
            <a:r>
              <a:rPr sz="2450" spc="340" dirty="0">
                <a:latin typeface="MS PGothic"/>
                <a:cs typeface="MS PGothic"/>
              </a:rPr>
              <a:t> </a:t>
            </a:r>
            <a:r>
              <a:rPr sz="2450" spc="50" dirty="0">
                <a:latin typeface="MS PGothic"/>
                <a:cs typeface="MS PGothic"/>
              </a:rPr>
              <a:t>It's</a:t>
            </a:r>
            <a:r>
              <a:rPr sz="2450" spc="330" dirty="0">
                <a:latin typeface="MS PGothic"/>
                <a:cs typeface="MS PGothic"/>
              </a:rPr>
              <a:t> </a:t>
            </a:r>
            <a:r>
              <a:rPr sz="2450" dirty="0">
                <a:latin typeface="MS PGothic"/>
                <a:cs typeface="MS PGothic"/>
              </a:rPr>
              <a:t>essential</a:t>
            </a:r>
            <a:r>
              <a:rPr sz="2450" spc="225" dirty="0">
                <a:latin typeface="MS PGothic"/>
                <a:cs typeface="MS PGothic"/>
              </a:rPr>
              <a:t> </a:t>
            </a:r>
            <a:r>
              <a:rPr sz="2450" dirty="0">
                <a:latin typeface="MS PGothic"/>
                <a:cs typeface="MS PGothic"/>
              </a:rPr>
              <a:t>to</a:t>
            </a:r>
            <a:r>
              <a:rPr sz="2450" spc="305" dirty="0">
                <a:latin typeface="MS PGothic"/>
                <a:cs typeface="MS PGothic"/>
              </a:rPr>
              <a:t> </a:t>
            </a:r>
            <a:r>
              <a:rPr sz="2450" dirty="0">
                <a:latin typeface="MS PGothic"/>
                <a:cs typeface="MS PGothic"/>
              </a:rPr>
              <a:t>consider</a:t>
            </a:r>
            <a:r>
              <a:rPr sz="2450" spc="365" dirty="0">
                <a:latin typeface="MS PGothic"/>
                <a:cs typeface="MS PGothic"/>
              </a:rPr>
              <a:t> </a:t>
            </a:r>
            <a:r>
              <a:rPr sz="2450" spc="50" dirty="0">
                <a:latin typeface="MS PGothic"/>
                <a:cs typeface="MS PGothic"/>
              </a:rPr>
              <a:t>this</a:t>
            </a:r>
            <a:r>
              <a:rPr sz="2450" spc="365" dirty="0">
                <a:latin typeface="MS PGothic"/>
                <a:cs typeface="MS PGothic"/>
              </a:rPr>
              <a:t> </a:t>
            </a:r>
            <a:r>
              <a:rPr sz="2450" spc="-10" dirty="0">
                <a:latin typeface="MS PGothic"/>
                <a:cs typeface="MS PGothic"/>
              </a:rPr>
              <a:t>potential </a:t>
            </a:r>
            <a:r>
              <a:rPr sz="2450" dirty="0">
                <a:latin typeface="MS PGothic"/>
                <a:cs typeface="MS PGothic"/>
              </a:rPr>
              <a:t>limitation</a:t>
            </a:r>
            <a:r>
              <a:rPr sz="2450" spc="-25" dirty="0">
                <a:latin typeface="MS PGothic"/>
                <a:cs typeface="MS PGothic"/>
              </a:rPr>
              <a:t> </a:t>
            </a:r>
            <a:r>
              <a:rPr sz="2450" dirty="0">
                <a:latin typeface="MS PGothic"/>
                <a:cs typeface="MS PGothic"/>
              </a:rPr>
              <a:t>when</a:t>
            </a:r>
            <a:r>
              <a:rPr sz="2450" spc="270" dirty="0">
                <a:latin typeface="MS PGothic"/>
                <a:cs typeface="MS PGothic"/>
              </a:rPr>
              <a:t> </a:t>
            </a:r>
            <a:r>
              <a:rPr sz="2450" dirty="0">
                <a:latin typeface="MS PGothic"/>
                <a:cs typeface="MS PGothic"/>
              </a:rPr>
              <a:t>conducting</a:t>
            </a:r>
            <a:r>
              <a:rPr sz="2450" spc="80" dirty="0">
                <a:latin typeface="MS PGothic"/>
                <a:cs typeface="MS PGothic"/>
              </a:rPr>
              <a:t> </a:t>
            </a:r>
            <a:r>
              <a:rPr sz="2450" dirty="0">
                <a:latin typeface="MS PGothic"/>
                <a:cs typeface="MS PGothic"/>
              </a:rPr>
              <a:t>keyword</a:t>
            </a:r>
            <a:r>
              <a:rPr sz="2450" spc="250" dirty="0">
                <a:latin typeface="MS PGothic"/>
                <a:cs typeface="MS PGothic"/>
              </a:rPr>
              <a:t> </a:t>
            </a:r>
            <a:r>
              <a:rPr sz="2450" spc="-10" dirty="0">
                <a:latin typeface="MS PGothic"/>
                <a:cs typeface="MS PGothic"/>
              </a:rPr>
              <a:t>analysis.</a:t>
            </a:r>
            <a:endParaRPr sz="2450">
              <a:latin typeface="MS PGothic"/>
              <a:cs typeface="MS PGothic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550">
              <a:latin typeface="MS PGothic"/>
              <a:cs typeface="MS PGothic"/>
            </a:endParaRPr>
          </a:p>
          <a:p>
            <a:pPr marL="334645" indent="-321945">
              <a:lnSpc>
                <a:spcPct val="100000"/>
              </a:lnSpc>
              <a:buClr>
                <a:srgbClr val="000000"/>
              </a:buClr>
              <a:buAutoNum type="arabicPeriod" startAt="2"/>
              <a:tabLst>
                <a:tab pos="334645" algn="l"/>
              </a:tabLst>
            </a:pPr>
            <a:r>
              <a:rPr sz="2450" spc="55" dirty="0">
                <a:solidFill>
                  <a:srgbClr val="7D5F00"/>
                </a:solidFill>
                <a:latin typeface="MS PGothic"/>
                <a:cs typeface="MS PGothic"/>
              </a:rPr>
              <a:t>Highly</a:t>
            </a:r>
            <a:r>
              <a:rPr sz="2450" spc="-70" dirty="0">
                <a:solidFill>
                  <a:srgbClr val="7D5F00"/>
                </a:solidFill>
                <a:latin typeface="MS PGothic"/>
                <a:cs typeface="MS PGothic"/>
              </a:rPr>
              <a:t> </a:t>
            </a:r>
            <a:r>
              <a:rPr sz="2450" dirty="0">
                <a:solidFill>
                  <a:srgbClr val="7D5F00"/>
                </a:solidFill>
                <a:latin typeface="MS PGothic"/>
                <a:cs typeface="MS PGothic"/>
              </a:rPr>
              <a:t>competitive</a:t>
            </a:r>
            <a:r>
              <a:rPr sz="2450" spc="85" dirty="0">
                <a:solidFill>
                  <a:srgbClr val="7D5F00"/>
                </a:solidFill>
                <a:latin typeface="MS PGothic"/>
                <a:cs typeface="MS PGothic"/>
              </a:rPr>
              <a:t> </a:t>
            </a:r>
            <a:r>
              <a:rPr sz="2450" spc="45" dirty="0">
                <a:solidFill>
                  <a:srgbClr val="7D5F00"/>
                </a:solidFill>
                <a:latin typeface="MS PGothic"/>
                <a:cs typeface="MS PGothic"/>
              </a:rPr>
              <a:t>keywords</a:t>
            </a:r>
            <a:r>
              <a:rPr sz="2450" spc="15" dirty="0">
                <a:solidFill>
                  <a:srgbClr val="7D5F00"/>
                </a:solidFill>
                <a:latin typeface="MS PGothic"/>
                <a:cs typeface="MS PGothic"/>
              </a:rPr>
              <a:t> </a:t>
            </a:r>
            <a:r>
              <a:rPr sz="2450" spc="-50" dirty="0">
                <a:latin typeface="MS PGothic"/>
                <a:cs typeface="MS PGothic"/>
              </a:rPr>
              <a:t>:</a:t>
            </a:r>
            <a:endParaRPr sz="2450">
              <a:latin typeface="MS PGothic"/>
              <a:cs typeface="MS PGothic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MS PGothic"/>
              <a:cs typeface="MS PGothic"/>
            </a:endParaRPr>
          </a:p>
          <a:p>
            <a:pPr marL="12700" marR="50800" indent="1191895">
              <a:lnSpc>
                <a:spcPct val="102099"/>
              </a:lnSpc>
            </a:pPr>
            <a:r>
              <a:rPr sz="2450" spc="60" dirty="0">
                <a:latin typeface="MS PGothic"/>
                <a:cs typeface="MS PGothic"/>
              </a:rPr>
              <a:t>Some</a:t>
            </a:r>
            <a:r>
              <a:rPr sz="2450" spc="-155" dirty="0">
                <a:latin typeface="MS PGothic"/>
                <a:cs typeface="MS PGothic"/>
              </a:rPr>
              <a:t> </a:t>
            </a:r>
            <a:r>
              <a:rPr sz="2450" spc="45" dirty="0">
                <a:latin typeface="MS PGothic"/>
                <a:cs typeface="MS PGothic"/>
              </a:rPr>
              <a:t>keywords</a:t>
            </a:r>
            <a:r>
              <a:rPr sz="2450" spc="-165" dirty="0">
                <a:latin typeface="MS PGothic"/>
                <a:cs typeface="MS PGothic"/>
              </a:rPr>
              <a:t> </a:t>
            </a:r>
            <a:r>
              <a:rPr sz="2450" spc="55" dirty="0">
                <a:latin typeface="MS PGothic"/>
                <a:cs typeface="MS PGothic"/>
              </a:rPr>
              <a:t>may</a:t>
            </a:r>
            <a:r>
              <a:rPr sz="2450" spc="-35" dirty="0">
                <a:latin typeface="MS PGothic"/>
                <a:cs typeface="MS PGothic"/>
              </a:rPr>
              <a:t> </a:t>
            </a:r>
            <a:r>
              <a:rPr sz="2450" spc="80" dirty="0">
                <a:latin typeface="MS PGothic"/>
                <a:cs typeface="MS PGothic"/>
              </a:rPr>
              <a:t>have</a:t>
            </a:r>
            <a:r>
              <a:rPr sz="2450" spc="-195" dirty="0">
                <a:latin typeface="MS PGothic"/>
                <a:cs typeface="MS PGothic"/>
              </a:rPr>
              <a:t> </a:t>
            </a:r>
            <a:r>
              <a:rPr sz="2450" spc="65" dirty="0">
                <a:latin typeface="MS PGothic"/>
                <a:cs typeface="MS PGothic"/>
              </a:rPr>
              <a:t>high</a:t>
            </a:r>
            <a:r>
              <a:rPr sz="2450" spc="-114" dirty="0">
                <a:latin typeface="MS PGothic"/>
                <a:cs typeface="MS PGothic"/>
              </a:rPr>
              <a:t> </a:t>
            </a:r>
            <a:r>
              <a:rPr sz="2450" spc="60" dirty="0">
                <a:latin typeface="MS PGothic"/>
                <a:cs typeface="MS PGothic"/>
              </a:rPr>
              <a:t>search</a:t>
            </a:r>
            <a:r>
              <a:rPr sz="2450" spc="-165" dirty="0">
                <a:latin typeface="MS PGothic"/>
                <a:cs typeface="MS PGothic"/>
              </a:rPr>
              <a:t> </a:t>
            </a:r>
            <a:r>
              <a:rPr sz="2450" spc="50" dirty="0">
                <a:latin typeface="MS PGothic"/>
                <a:cs typeface="MS PGothic"/>
              </a:rPr>
              <a:t>volume</a:t>
            </a:r>
            <a:r>
              <a:rPr sz="2450" spc="-114" dirty="0">
                <a:latin typeface="MS PGothic"/>
                <a:cs typeface="MS PGothic"/>
              </a:rPr>
              <a:t> </a:t>
            </a:r>
            <a:r>
              <a:rPr sz="2450" spc="55" dirty="0">
                <a:latin typeface="MS PGothic"/>
                <a:cs typeface="MS PGothic"/>
              </a:rPr>
              <a:t>but</a:t>
            </a:r>
            <a:r>
              <a:rPr sz="2450" spc="-110" dirty="0">
                <a:latin typeface="MS PGothic"/>
                <a:cs typeface="MS PGothic"/>
              </a:rPr>
              <a:t> </a:t>
            </a:r>
            <a:r>
              <a:rPr sz="2450" spc="40" dirty="0">
                <a:latin typeface="MS PGothic"/>
                <a:cs typeface="MS PGothic"/>
              </a:rPr>
              <a:t>also </a:t>
            </a:r>
            <a:r>
              <a:rPr sz="2450" dirty="0">
                <a:latin typeface="MS PGothic"/>
                <a:cs typeface="MS PGothic"/>
              </a:rPr>
              <a:t>intense</a:t>
            </a:r>
            <a:r>
              <a:rPr sz="2450" spc="390" dirty="0">
                <a:latin typeface="MS PGothic"/>
                <a:cs typeface="MS PGothic"/>
              </a:rPr>
              <a:t> </a:t>
            </a:r>
            <a:r>
              <a:rPr sz="2450" dirty="0">
                <a:latin typeface="MS PGothic"/>
                <a:cs typeface="MS PGothic"/>
              </a:rPr>
              <a:t>competition.</a:t>
            </a:r>
            <a:r>
              <a:rPr sz="2450" spc="200" dirty="0">
                <a:latin typeface="MS PGothic"/>
                <a:cs typeface="MS PGothic"/>
              </a:rPr>
              <a:t> </a:t>
            </a:r>
            <a:r>
              <a:rPr sz="2450" dirty="0">
                <a:latin typeface="MS PGothic"/>
                <a:cs typeface="MS PGothic"/>
              </a:rPr>
              <a:t>Ranking</a:t>
            </a:r>
            <a:r>
              <a:rPr sz="2450" spc="355" dirty="0">
                <a:latin typeface="MS PGothic"/>
                <a:cs typeface="MS PGothic"/>
              </a:rPr>
              <a:t> </a:t>
            </a:r>
            <a:r>
              <a:rPr sz="2450" dirty="0">
                <a:latin typeface="MS PGothic"/>
                <a:cs typeface="MS PGothic"/>
              </a:rPr>
              <a:t>for</a:t>
            </a:r>
            <a:r>
              <a:rPr sz="2450" spc="365" dirty="0">
                <a:latin typeface="MS PGothic"/>
                <a:cs typeface="MS PGothic"/>
              </a:rPr>
              <a:t> </a:t>
            </a:r>
            <a:r>
              <a:rPr sz="2450" dirty="0">
                <a:latin typeface="MS PGothic"/>
                <a:cs typeface="MS PGothic"/>
              </a:rPr>
              <a:t>such</a:t>
            </a:r>
            <a:r>
              <a:rPr sz="2450" spc="400" dirty="0">
                <a:latin typeface="MS PGothic"/>
                <a:cs typeface="MS PGothic"/>
              </a:rPr>
              <a:t> </a:t>
            </a:r>
            <a:r>
              <a:rPr sz="2450" dirty="0">
                <a:latin typeface="MS PGothic"/>
                <a:cs typeface="MS PGothic"/>
              </a:rPr>
              <a:t>keywords</a:t>
            </a:r>
            <a:r>
              <a:rPr sz="2450" spc="280" dirty="0">
                <a:latin typeface="MS PGothic"/>
                <a:cs typeface="MS PGothic"/>
              </a:rPr>
              <a:t> </a:t>
            </a:r>
            <a:r>
              <a:rPr sz="2450" dirty="0">
                <a:latin typeface="MS PGothic"/>
                <a:cs typeface="MS PGothic"/>
              </a:rPr>
              <a:t>can</a:t>
            </a:r>
            <a:r>
              <a:rPr sz="2450" spc="375" dirty="0">
                <a:latin typeface="MS PGothic"/>
                <a:cs typeface="MS PGothic"/>
              </a:rPr>
              <a:t> </a:t>
            </a:r>
            <a:r>
              <a:rPr sz="2450" spc="-25" dirty="0">
                <a:latin typeface="MS PGothic"/>
                <a:cs typeface="MS PGothic"/>
              </a:rPr>
              <a:t>be </a:t>
            </a:r>
            <a:r>
              <a:rPr sz="2450" dirty="0">
                <a:latin typeface="MS PGothic"/>
                <a:cs typeface="MS PGothic"/>
              </a:rPr>
              <a:t>challenging,</a:t>
            </a:r>
            <a:r>
              <a:rPr sz="2450" spc="120" dirty="0">
                <a:latin typeface="MS PGothic"/>
                <a:cs typeface="MS PGothic"/>
              </a:rPr>
              <a:t> </a:t>
            </a:r>
            <a:r>
              <a:rPr sz="2450" dirty="0">
                <a:latin typeface="MS PGothic"/>
                <a:cs typeface="MS PGothic"/>
              </a:rPr>
              <a:t>especially</a:t>
            </a:r>
            <a:r>
              <a:rPr sz="2450" spc="-45" dirty="0">
                <a:latin typeface="MS PGothic"/>
                <a:cs typeface="MS PGothic"/>
              </a:rPr>
              <a:t> </a:t>
            </a:r>
            <a:r>
              <a:rPr sz="2450" dirty="0">
                <a:latin typeface="MS PGothic"/>
                <a:cs typeface="MS PGothic"/>
              </a:rPr>
              <a:t>if</a:t>
            </a:r>
            <a:r>
              <a:rPr sz="2450" spc="290" dirty="0">
                <a:latin typeface="MS PGothic"/>
                <a:cs typeface="MS PGothic"/>
              </a:rPr>
              <a:t> </a:t>
            </a:r>
            <a:r>
              <a:rPr sz="2450" spc="70" dirty="0">
                <a:latin typeface="MS PGothic"/>
                <a:cs typeface="MS PGothic"/>
              </a:rPr>
              <a:t>your</a:t>
            </a:r>
            <a:r>
              <a:rPr sz="2450" spc="65" dirty="0">
                <a:latin typeface="MS PGothic"/>
                <a:cs typeface="MS PGothic"/>
              </a:rPr>
              <a:t> </a:t>
            </a:r>
            <a:r>
              <a:rPr sz="2450" dirty="0">
                <a:latin typeface="MS PGothic"/>
                <a:cs typeface="MS PGothic"/>
              </a:rPr>
              <a:t>website</a:t>
            </a:r>
            <a:r>
              <a:rPr sz="2450" spc="190" dirty="0">
                <a:latin typeface="MS PGothic"/>
                <a:cs typeface="MS PGothic"/>
              </a:rPr>
              <a:t> </a:t>
            </a:r>
            <a:r>
              <a:rPr sz="2450" dirty="0">
                <a:latin typeface="MS PGothic"/>
                <a:cs typeface="MS PGothic"/>
              </a:rPr>
              <a:t>or</a:t>
            </a:r>
            <a:r>
              <a:rPr sz="2450" spc="275" dirty="0">
                <a:latin typeface="MS PGothic"/>
                <a:cs typeface="MS PGothic"/>
              </a:rPr>
              <a:t> </a:t>
            </a:r>
            <a:r>
              <a:rPr sz="2450" dirty="0">
                <a:latin typeface="MS PGothic"/>
                <a:cs typeface="MS PGothic"/>
              </a:rPr>
              <a:t>content</a:t>
            </a:r>
            <a:r>
              <a:rPr sz="2450" spc="160" dirty="0">
                <a:latin typeface="MS PGothic"/>
                <a:cs typeface="MS PGothic"/>
              </a:rPr>
              <a:t> </a:t>
            </a:r>
            <a:r>
              <a:rPr sz="2450" dirty="0">
                <a:latin typeface="MS PGothic"/>
                <a:cs typeface="MS PGothic"/>
              </a:rPr>
              <a:t>is</a:t>
            </a:r>
            <a:r>
              <a:rPr sz="2450" spc="260" dirty="0">
                <a:latin typeface="MS PGothic"/>
                <a:cs typeface="MS PGothic"/>
              </a:rPr>
              <a:t> </a:t>
            </a:r>
            <a:r>
              <a:rPr sz="2450" dirty="0">
                <a:latin typeface="MS PGothic"/>
                <a:cs typeface="MS PGothic"/>
              </a:rPr>
              <a:t>relatively</a:t>
            </a:r>
            <a:r>
              <a:rPr sz="2450" spc="-10" dirty="0">
                <a:latin typeface="MS PGothic"/>
                <a:cs typeface="MS PGothic"/>
              </a:rPr>
              <a:t> </a:t>
            </a:r>
            <a:r>
              <a:rPr sz="2450" spc="25" dirty="0">
                <a:latin typeface="MS PGothic"/>
                <a:cs typeface="MS PGothic"/>
              </a:rPr>
              <a:t>new.</a:t>
            </a:r>
            <a:endParaRPr sz="2450">
              <a:latin typeface="MS PGothic"/>
              <a:cs typeface="MS PGothic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2516" rIns="0" bIns="0" rtlCol="0">
            <a:spAutoFit/>
          </a:bodyPr>
          <a:lstStyle/>
          <a:p>
            <a:pPr marL="2299970">
              <a:lnSpc>
                <a:spcPct val="100000"/>
              </a:lnSpc>
              <a:spcBef>
                <a:spcPts val="115"/>
              </a:spcBef>
            </a:pPr>
            <a:r>
              <a:rPr dirty="0"/>
              <a:t>Keywords</a:t>
            </a:r>
            <a:r>
              <a:rPr spc="-180" dirty="0"/>
              <a:t> </a:t>
            </a:r>
            <a:r>
              <a:rPr spc="-10" dirty="0"/>
              <a:t>Research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130" y="854709"/>
            <a:ext cx="8839200" cy="51377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150" u="sng" spc="65" dirty="0">
                <a:solidFill>
                  <a:srgbClr val="7D5F00"/>
                </a:solidFill>
                <a:uFill>
                  <a:solidFill>
                    <a:srgbClr val="7D5F00"/>
                  </a:solidFill>
                </a:uFill>
                <a:latin typeface="MS PGothic"/>
                <a:cs typeface="MS PGothic"/>
              </a:rPr>
              <a:t>PROCESS</a:t>
            </a:r>
            <a:r>
              <a:rPr sz="2150" u="sng" spc="-270" dirty="0">
                <a:solidFill>
                  <a:srgbClr val="7D5F00"/>
                </a:solidFill>
                <a:uFill>
                  <a:solidFill>
                    <a:srgbClr val="7D5F00"/>
                  </a:solidFill>
                </a:uFill>
                <a:latin typeface="MS PGothic"/>
                <a:cs typeface="MS PGothic"/>
              </a:rPr>
              <a:t> </a:t>
            </a:r>
            <a:r>
              <a:rPr sz="2150" u="sng" spc="60" dirty="0">
                <a:solidFill>
                  <a:srgbClr val="7D5F00"/>
                </a:solidFill>
                <a:uFill>
                  <a:solidFill>
                    <a:srgbClr val="7D5F00"/>
                  </a:solidFill>
                </a:uFill>
                <a:latin typeface="MS PGothic"/>
                <a:cs typeface="MS PGothic"/>
              </a:rPr>
              <a:t>OF</a:t>
            </a:r>
            <a:r>
              <a:rPr sz="2150" u="sng" spc="35" dirty="0">
                <a:solidFill>
                  <a:srgbClr val="7D5F00"/>
                </a:solidFill>
                <a:uFill>
                  <a:solidFill>
                    <a:srgbClr val="7D5F00"/>
                  </a:solidFill>
                </a:uFill>
                <a:latin typeface="MS PGothic"/>
                <a:cs typeface="MS PGothic"/>
              </a:rPr>
              <a:t> </a:t>
            </a:r>
            <a:r>
              <a:rPr sz="2150" u="sng" spc="45" dirty="0">
                <a:solidFill>
                  <a:srgbClr val="7D5F00"/>
                </a:solidFill>
                <a:uFill>
                  <a:solidFill>
                    <a:srgbClr val="7D5F00"/>
                  </a:solidFill>
                </a:uFill>
                <a:latin typeface="MS PGothic"/>
                <a:cs typeface="MS PGothic"/>
              </a:rPr>
              <a:t>CONDUCTING</a:t>
            </a:r>
            <a:r>
              <a:rPr sz="2150" u="sng" spc="-250" dirty="0">
                <a:solidFill>
                  <a:srgbClr val="7D5F00"/>
                </a:solidFill>
                <a:uFill>
                  <a:solidFill>
                    <a:srgbClr val="7D5F00"/>
                  </a:solidFill>
                </a:uFill>
                <a:latin typeface="MS PGothic"/>
                <a:cs typeface="MS PGothic"/>
              </a:rPr>
              <a:t> </a:t>
            </a:r>
            <a:r>
              <a:rPr sz="2150" u="sng" spc="60" dirty="0">
                <a:solidFill>
                  <a:srgbClr val="7D5F00"/>
                </a:solidFill>
                <a:uFill>
                  <a:solidFill>
                    <a:srgbClr val="7D5F00"/>
                  </a:solidFill>
                </a:uFill>
                <a:latin typeface="MS PGothic"/>
                <a:cs typeface="MS PGothic"/>
              </a:rPr>
              <a:t>KEYWORD</a:t>
            </a:r>
            <a:r>
              <a:rPr sz="2150" u="sng" spc="-200" dirty="0">
                <a:solidFill>
                  <a:srgbClr val="7D5F00"/>
                </a:solidFill>
                <a:uFill>
                  <a:solidFill>
                    <a:srgbClr val="7D5F00"/>
                  </a:solidFill>
                </a:uFill>
                <a:latin typeface="MS PGothic"/>
                <a:cs typeface="MS PGothic"/>
              </a:rPr>
              <a:t> </a:t>
            </a:r>
            <a:r>
              <a:rPr sz="2150" u="sng" spc="50" dirty="0">
                <a:solidFill>
                  <a:srgbClr val="7D5F00"/>
                </a:solidFill>
                <a:uFill>
                  <a:solidFill>
                    <a:srgbClr val="7D5F00"/>
                  </a:solidFill>
                </a:uFill>
                <a:latin typeface="MS PGothic"/>
                <a:cs typeface="MS PGothic"/>
              </a:rPr>
              <a:t>RESEARCH:</a:t>
            </a:r>
            <a:endParaRPr sz="2150">
              <a:latin typeface="MS PGothic"/>
              <a:cs typeface="MS PGothic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050">
              <a:latin typeface="MS PGothic"/>
              <a:cs typeface="MS PGothic"/>
            </a:endParaRPr>
          </a:p>
          <a:p>
            <a:pPr marL="335280" indent="-322580">
              <a:lnSpc>
                <a:spcPct val="100000"/>
              </a:lnSpc>
              <a:buClr>
                <a:srgbClr val="000000"/>
              </a:buClr>
              <a:buAutoNum type="arabicPeriod"/>
              <a:tabLst>
                <a:tab pos="335280" algn="l"/>
              </a:tabLst>
            </a:pPr>
            <a:r>
              <a:rPr sz="2450" dirty="0">
                <a:solidFill>
                  <a:srgbClr val="7D5F00"/>
                </a:solidFill>
                <a:latin typeface="MS PGothic"/>
                <a:cs typeface="MS PGothic"/>
              </a:rPr>
              <a:t>Limited</a:t>
            </a:r>
            <a:r>
              <a:rPr sz="2450" spc="105" dirty="0">
                <a:solidFill>
                  <a:srgbClr val="7D5F00"/>
                </a:solidFill>
                <a:latin typeface="MS PGothic"/>
                <a:cs typeface="MS PGothic"/>
              </a:rPr>
              <a:t> </a:t>
            </a:r>
            <a:r>
              <a:rPr sz="2450" dirty="0">
                <a:solidFill>
                  <a:srgbClr val="7D5F00"/>
                </a:solidFill>
                <a:latin typeface="MS PGothic"/>
                <a:cs typeface="MS PGothic"/>
              </a:rPr>
              <a:t>Data</a:t>
            </a:r>
            <a:r>
              <a:rPr sz="2450" spc="140" dirty="0">
                <a:solidFill>
                  <a:srgbClr val="7D5F00"/>
                </a:solidFill>
                <a:latin typeface="MS PGothic"/>
                <a:cs typeface="MS PGothic"/>
              </a:rPr>
              <a:t> </a:t>
            </a:r>
            <a:r>
              <a:rPr sz="2450" spc="-10" dirty="0">
                <a:solidFill>
                  <a:srgbClr val="7D5F00"/>
                </a:solidFill>
                <a:latin typeface="MS PGothic"/>
                <a:cs typeface="MS PGothic"/>
              </a:rPr>
              <a:t>Accuracy</a:t>
            </a:r>
            <a:r>
              <a:rPr sz="2450" spc="-10" dirty="0">
                <a:latin typeface="MS PGothic"/>
                <a:cs typeface="MS PGothic"/>
              </a:rPr>
              <a:t>:</a:t>
            </a:r>
            <a:endParaRPr sz="2450">
              <a:latin typeface="MS PGothic"/>
              <a:cs typeface="MS PGothic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MS PGothic"/>
              <a:buAutoNum type="arabicPeriod"/>
            </a:pPr>
            <a:endParaRPr sz="1950">
              <a:latin typeface="MS PGothic"/>
              <a:cs typeface="MS PGothic"/>
            </a:endParaRPr>
          </a:p>
          <a:p>
            <a:pPr marL="12700" marR="5080" indent="1088390">
              <a:lnSpc>
                <a:spcPct val="102099"/>
              </a:lnSpc>
            </a:pPr>
            <a:r>
              <a:rPr sz="2450" dirty="0">
                <a:latin typeface="MS PGothic"/>
                <a:cs typeface="MS PGothic"/>
              </a:rPr>
              <a:t>Keyword</a:t>
            </a:r>
            <a:r>
              <a:rPr sz="2450" spc="10" dirty="0">
                <a:latin typeface="MS PGothic"/>
                <a:cs typeface="MS PGothic"/>
              </a:rPr>
              <a:t> </a:t>
            </a:r>
            <a:r>
              <a:rPr sz="2450" dirty="0">
                <a:latin typeface="MS PGothic"/>
                <a:cs typeface="MS PGothic"/>
              </a:rPr>
              <a:t>research</a:t>
            </a:r>
            <a:r>
              <a:rPr sz="2450" spc="30" dirty="0">
                <a:latin typeface="MS PGothic"/>
                <a:cs typeface="MS PGothic"/>
              </a:rPr>
              <a:t> </a:t>
            </a:r>
            <a:r>
              <a:rPr sz="2450" spc="55" dirty="0">
                <a:latin typeface="MS PGothic"/>
                <a:cs typeface="MS PGothic"/>
              </a:rPr>
              <a:t>tools</a:t>
            </a:r>
            <a:r>
              <a:rPr sz="2450" spc="-5" dirty="0">
                <a:latin typeface="MS PGothic"/>
                <a:cs typeface="MS PGothic"/>
              </a:rPr>
              <a:t> </a:t>
            </a:r>
            <a:r>
              <a:rPr sz="2450" dirty="0">
                <a:latin typeface="MS PGothic"/>
                <a:cs typeface="MS PGothic"/>
              </a:rPr>
              <a:t>provide</a:t>
            </a:r>
            <a:r>
              <a:rPr sz="2450" spc="-30" dirty="0">
                <a:latin typeface="MS PGothic"/>
                <a:cs typeface="MS PGothic"/>
              </a:rPr>
              <a:t> </a:t>
            </a:r>
            <a:r>
              <a:rPr sz="2450" dirty="0">
                <a:latin typeface="MS PGothic"/>
                <a:cs typeface="MS PGothic"/>
              </a:rPr>
              <a:t>estimates </a:t>
            </a:r>
            <a:r>
              <a:rPr sz="2450" spc="60" dirty="0">
                <a:latin typeface="MS PGothic"/>
                <a:cs typeface="MS PGothic"/>
              </a:rPr>
              <a:t>and</a:t>
            </a:r>
            <a:r>
              <a:rPr sz="2450" spc="75" dirty="0">
                <a:latin typeface="MS PGothic"/>
                <a:cs typeface="MS PGothic"/>
              </a:rPr>
              <a:t> </a:t>
            </a:r>
            <a:r>
              <a:rPr sz="2450" spc="55" dirty="0">
                <a:latin typeface="MS PGothic"/>
                <a:cs typeface="MS PGothic"/>
              </a:rPr>
              <a:t>data</a:t>
            </a:r>
            <a:r>
              <a:rPr sz="2450" spc="10" dirty="0">
                <a:latin typeface="MS PGothic"/>
                <a:cs typeface="MS PGothic"/>
              </a:rPr>
              <a:t> </a:t>
            </a:r>
            <a:r>
              <a:rPr sz="2450" spc="40" dirty="0">
                <a:latin typeface="MS PGothic"/>
                <a:cs typeface="MS PGothic"/>
              </a:rPr>
              <a:t>based </a:t>
            </a:r>
            <a:r>
              <a:rPr sz="2450" dirty="0">
                <a:latin typeface="MS PGothic"/>
                <a:cs typeface="MS PGothic"/>
              </a:rPr>
              <a:t>on</a:t>
            </a:r>
            <a:r>
              <a:rPr sz="2450" spc="285" dirty="0">
                <a:latin typeface="MS PGothic"/>
                <a:cs typeface="MS PGothic"/>
              </a:rPr>
              <a:t> </a:t>
            </a:r>
            <a:r>
              <a:rPr sz="2450" dirty="0">
                <a:latin typeface="MS PGothic"/>
                <a:cs typeface="MS PGothic"/>
              </a:rPr>
              <a:t>historical</a:t>
            </a:r>
            <a:r>
              <a:rPr sz="2450" spc="225" dirty="0">
                <a:latin typeface="MS PGothic"/>
                <a:cs typeface="MS PGothic"/>
              </a:rPr>
              <a:t> </a:t>
            </a:r>
            <a:r>
              <a:rPr sz="2450" dirty="0">
                <a:latin typeface="MS PGothic"/>
                <a:cs typeface="MS PGothic"/>
              </a:rPr>
              <a:t>trends.</a:t>
            </a:r>
            <a:r>
              <a:rPr sz="2450" spc="340" dirty="0">
                <a:latin typeface="MS PGothic"/>
                <a:cs typeface="MS PGothic"/>
              </a:rPr>
              <a:t> </a:t>
            </a:r>
            <a:r>
              <a:rPr sz="2450" spc="50" dirty="0">
                <a:latin typeface="MS PGothic"/>
                <a:cs typeface="MS PGothic"/>
              </a:rPr>
              <a:t>It's</a:t>
            </a:r>
            <a:r>
              <a:rPr sz="2450" spc="330" dirty="0">
                <a:latin typeface="MS PGothic"/>
                <a:cs typeface="MS PGothic"/>
              </a:rPr>
              <a:t> </a:t>
            </a:r>
            <a:r>
              <a:rPr sz="2450" dirty="0">
                <a:latin typeface="MS PGothic"/>
                <a:cs typeface="MS PGothic"/>
              </a:rPr>
              <a:t>essential</a:t>
            </a:r>
            <a:r>
              <a:rPr sz="2450" spc="225" dirty="0">
                <a:latin typeface="MS PGothic"/>
                <a:cs typeface="MS PGothic"/>
              </a:rPr>
              <a:t> </a:t>
            </a:r>
            <a:r>
              <a:rPr sz="2450" dirty="0">
                <a:latin typeface="MS PGothic"/>
                <a:cs typeface="MS PGothic"/>
              </a:rPr>
              <a:t>to</a:t>
            </a:r>
            <a:r>
              <a:rPr sz="2450" spc="305" dirty="0">
                <a:latin typeface="MS PGothic"/>
                <a:cs typeface="MS PGothic"/>
              </a:rPr>
              <a:t> </a:t>
            </a:r>
            <a:r>
              <a:rPr sz="2450" dirty="0">
                <a:latin typeface="MS PGothic"/>
                <a:cs typeface="MS PGothic"/>
              </a:rPr>
              <a:t>consider</a:t>
            </a:r>
            <a:r>
              <a:rPr sz="2450" spc="365" dirty="0">
                <a:latin typeface="MS PGothic"/>
                <a:cs typeface="MS PGothic"/>
              </a:rPr>
              <a:t> </a:t>
            </a:r>
            <a:r>
              <a:rPr sz="2450" spc="50" dirty="0">
                <a:latin typeface="MS PGothic"/>
                <a:cs typeface="MS PGothic"/>
              </a:rPr>
              <a:t>this</a:t>
            </a:r>
            <a:r>
              <a:rPr sz="2450" spc="365" dirty="0">
                <a:latin typeface="MS PGothic"/>
                <a:cs typeface="MS PGothic"/>
              </a:rPr>
              <a:t> </a:t>
            </a:r>
            <a:r>
              <a:rPr sz="2450" spc="-10" dirty="0">
                <a:latin typeface="MS PGothic"/>
                <a:cs typeface="MS PGothic"/>
              </a:rPr>
              <a:t>potential </a:t>
            </a:r>
            <a:r>
              <a:rPr sz="2450" dirty="0">
                <a:latin typeface="MS PGothic"/>
                <a:cs typeface="MS PGothic"/>
              </a:rPr>
              <a:t>limitation</a:t>
            </a:r>
            <a:r>
              <a:rPr sz="2450" spc="-30" dirty="0">
                <a:latin typeface="MS PGothic"/>
                <a:cs typeface="MS PGothic"/>
              </a:rPr>
              <a:t> </a:t>
            </a:r>
            <a:r>
              <a:rPr sz="2450" dirty="0">
                <a:latin typeface="MS PGothic"/>
                <a:cs typeface="MS PGothic"/>
              </a:rPr>
              <a:t>when</a:t>
            </a:r>
            <a:r>
              <a:rPr sz="2450" spc="295" dirty="0">
                <a:latin typeface="MS PGothic"/>
                <a:cs typeface="MS PGothic"/>
              </a:rPr>
              <a:t> </a:t>
            </a:r>
            <a:r>
              <a:rPr sz="2450" dirty="0">
                <a:latin typeface="MS PGothic"/>
                <a:cs typeface="MS PGothic"/>
              </a:rPr>
              <a:t>conducting</a:t>
            </a:r>
            <a:r>
              <a:rPr sz="2450" spc="110" dirty="0">
                <a:latin typeface="MS PGothic"/>
                <a:cs typeface="MS PGothic"/>
              </a:rPr>
              <a:t> </a:t>
            </a:r>
            <a:r>
              <a:rPr sz="2450" dirty="0">
                <a:latin typeface="MS PGothic"/>
                <a:cs typeface="MS PGothic"/>
              </a:rPr>
              <a:t>keyword</a:t>
            </a:r>
            <a:r>
              <a:rPr sz="2450" spc="175" dirty="0">
                <a:latin typeface="MS PGothic"/>
                <a:cs typeface="MS PGothic"/>
              </a:rPr>
              <a:t> </a:t>
            </a:r>
            <a:r>
              <a:rPr sz="2450" spc="-10" dirty="0">
                <a:latin typeface="MS PGothic"/>
                <a:cs typeface="MS PGothic"/>
              </a:rPr>
              <a:t>analysis.</a:t>
            </a:r>
            <a:endParaRPr sz="2450">
              <a:latin typeface="MS PGothic"/>
              <a:cs typeface="MS PGothic"/>
            </a:endParaRPr>
          </a:p>
          <a:p>
            <a:pPr>
              <a:lnSpc>
                <a:spcPct val="100000"/>
              </a:lnSpc>
            </a:pPr>
            <a:endParaRPr sz="2400">
              <a:latin typeface="MS PGothic"/>
              <a:cs typeface="MS PGothic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350">
              <a:latin typeface="MS PGothic"/>
              <a:cs typeface="MS PGothic"/>
            </a:endParaRPr>
          </a:p>
          <a:p>
            <a:pPr marL="334645" indent="-321945">
              <a:lnSpc>
                <a:spcPct val="100000"/>
              </a:lnSpc>
              <a:buClr>
                <a:srgbClr val="000000"/>
              </a:buClr>
              <a:buAutoNum type="arabicPeriod" startAt="2"/>
              <a:tabLst>
                <a:tab pos="334645" algn="l"/>
              </a:tabLst>
            </a:pPr>
            <a:r>
              <a:rPr sz="2450" dirty="0">
                <a:solidFill>
                  <a:srgbClr val="7D5F00"/>
                </a:solidFill>
                <a:latin typeface="MS PGothic"/>
                <a:cs typeface="MS PGothic"/>
              </a:rPr>
              <a:t>Highly</a:t>
            </a:r>
            <a:r>
              <a:rPr sz="2450" spc="190" dirty="0">
                <a:solidFill>
                  <a:srgbClr val="7D5F00"/>
                </a:solidFill>
                <a:latin typeface="MS PGothic"/>
                <a:cs typeface="MS PGothic"/>
              </a:rPr>
              <a:t> </a:t>
            </a:r>
            <a:r>
              <a:rPr sz="2450" dirty="0">
                <a:solidFill>
                  <a:srgbClr val="7D5F00"/>
                </a:solidFill>
                <a:latin typeface="MS PGothic"/>
                <a:cs typeface="MS PGothic"/>
              </a:rPr>
              <a:t>Competitive</a:t>
            </a:r>
            <a:r>
              <a:rPr sz="2450" spc="135" dirty="0">
                <a:solidFill>
                  <a:srgbClr val="7D5F00"/>
                </a:solidFill>
                <a:latin typeface="MS PGothic"/>
                <a:cs typeface="MS PGothic"/>
              </a:rPr>
              <a:t> </a:t>
            </a:r>
            <a:r>
              <a:rPr sz="2450" spc="-10" dirty="0">
                <a:solidFill>
                  <a:srgbClr val="7D5F00"/>
                </a:solidFill>
                <a:latin typeface="MS PGothic"/>
                <a:cs typeface="MS PGothic"/>
              </a:rPr>
              <a:t>Keywords</a:t>
            </a:r>
            <a:r>
              <a:rPr sz="2450" spc="-10" dirty="0">
                <a:latin typeface="MS PGothic"/>
                <a:cs typeface="MS PGothic"/>
              </a:rPr>
              <a:t>:</a:t>
            </a:r>
            <a:endParaRPr sz="2450">
              <a:latin typeface="MS PGothic"/>
              <a:cs typeface="MS PGothic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MS PGothic"/>
              <a:cs typeface="MS PGothic"/>
            </a:endParaRPr>
          </a:p>
          <a:p>
            <a:pPr marL="12700" marR="51435" indent="1088390">
              <a:lnSpc>
                <a:spcPct val="102099"/>
              </a:lnSpc>
            </a:pPr>
            <a:r>
              <a:rPr sz="2450" dirty="0">
                <a:latin typeface="MS PGothic"/>
                <a:cs typeface="MS PGothic"/>
              </a:rPr>
              <a:t>Some</a:t>
            </a:r>
            <a:r>
              <a:rPr sz="2450" spc="300" dirty="0">
                <a:latin typeface="MS PGothic"/>
                <a:cs typeface="MS PGothic"/>
              </a:rPr>
              <a:t> </a:t>
            </a:r>
            <a:r>
              <a:rPr sz="2450" dirty="0">
                <a:latin typeface="MS PGothic"/>
                <a:cs typeface="MS PGothic"/>
              </a:rPr>
              <a:t>keywords</a:t>
            </a:r>
            <a:r>
              <a:rPr sz="2450" spc="290" dirty="0">
                <a:latin typeface="MS PGothic"/>
                <a:cs typeface="MS PGothic"/>
              </a:rPr>
              <a:t> </a:t>
            </a:r>
            <a:r>
              <a:rPr sz="2450" dirty="0">
                <a:latin typeface="MS PGothic"/>
                <a:cs typeface="MS PGothic"/>
              </a:rPr>
              <a:t>may</a:t>
            </a:r>
            <a:r>
              <a:rPr sz="2450" spc="290" dirty="0">
                <a:latin typeface="MS PGothic"/>
                <a:cs typeface="MS PGothic"/>
              </a:rPr>
              <a:t> </a:t>
            </a:r>
            <a:r>
              <a:rPr sz="2450" dirty="0">
                <a:latin typeface="MS PGothic"/>
                <a:cs typeface="MS PGothic"/>
              </a:rPr>
              <a:t>have</a:t>
            </a:r>
            <a:r>
              <a:rPr sz="2450" spc="229" dirty="0">
                <a:latin typeface="MS PGothic"/>
                <a:cs typeface="MS PGothic"/>
              </a:rPr>
              <a:t> </a:t>
            </a:r>
            <a:r>
              <a:rPr sz="2450" dirty="0">
                <a:latin typeface="MS PGothic"/>
                <a:cs typeface="MS PGothic"/>
              </a:rPr>
              <a:t>high</a:t>
            </a:r>
            <a:r>
              <a:rPr sz="2450" spc="275" dirty="0">
                <a:latin typeface="MS PGothic"/>
                <a:cs typeface="MS PGothic"/>
              </a:rPr>
              <a:t> </a:t>
            </a:r>
            <a:r>
              <a:rPr sz="2450" dirty="0">
                <a:latin typeface="MS PGothic"/>
                <a:cs typeface="MS PGothic"/>
              </a:rPr>
              <a:t>search</a:t>
            </a:r>
            <a:r>
              <a:rPr sz="2450" spc="340" dirty="0">
                <a:latin typeface="MS PGothic"/>
                <a:cs typeface="MS PGothic"/>
              </a:rPr>
              <a:t> </a:t>
            </a:r>
            <a:r>
              <a:rPr sz="2450" dirty="0">
                <a:latin typeface="MS PGothic"/>
                <a:cs typeface="MS PGothic"/>
              </a:rPr>
              <a:t>volume</a:t>
            </a:r>
            <a:r>
              <a:rPr sz="2450" spc="254" dirty="0">
                <a:latin typeface="MS PGothic"/>
                <a:cs typeface="MS PGothic"/>
              </a:rPr>
              <a:t> </a:t>
            </a:r>
            <a:r>
              <a:rPr sz="2450" dirty="0">
                <a:latin typeface="MS PGothic"/>
                <a:cs typeface="MS PGothic"/>
              </a:rPr>
              <a:t>but</a:t>
            </a:r>
            <a:r>
              <a:rPr sz="2450" spc="270" dirty="0">
                <a:latin typeface="MS PGothic"/>
                <a:cs typeface="MS PGothic"/>
              </a:rPr>
              <a:t> </a:t>
            </a:r>
            <a:r>
              <a:rPr sz="2450" spc="-20" dirty="0">
                <a:latin typeface="MS PGothic"/>
                <a:cs typeface="MS PGothic"/>
              </a:rPr>
              <a:t>also </a:t>
            </a:r>
            <a:r>
              <a:rPr sz="2450" dirty="0">
                <a:latin typeface="MS PGothic"/>
                <a:cs typeface="MS PGothic"/>
              </a:rPr>
              <a:t>intense</a:t>
            </a:r>
            <a:r>
              <a:rPr sz="2450" spc="360" dirty="0">
                <a:latin typeface="MS PGothic"/>
                <a:cs typeface="MS PGothic"/>
              </a:rPr>
              <a:t> </a:t>
            </a:r>
            <a:r>
              <a:rPr sz="2450" dirty="0">
                <a:latin typeface="MS PGothic"/>
                <a:cs typeface="MS PGothic"/>
              </a:rPr>
              <a:t>competition.</a:t>
            </a:r>
            <a:r>
              <a:rPr sz="2450" spc="254" dirty="0">
                <a:latin typeface="MS PGothic"/>
                <a:cs typeface="MS PGothic"/>
              </a:rPr>
              <a:t> </a:t>
            </a:r>
            <a:r>
              <a:rPr sz="2450" dirty="0">
                <a:latin typeface="MS PGothic"/>
                <a:cs typeface="MS PGothic"/>
              </a:rPr>
              <a:t>Ranking</a:t>
            </a:r>
            <a:r>
              <a:rPr sz="2450" spc="340" dirty="0">
                <a:latin typeface="MS PGothic"/>
                <a:cs typeface="MS PGothic"/>
              </a:rPr>
              <a:t> </a:t>
            </a:r>
            <a:r>
              <a:rPr sz="2450" dirty="0">
                <a:latin typeface="MS PGothic"/>
                <a:cs typeface="MS PGothic"/>
              </a:rPr>
              <a:t>for</a:t>
            </a:r>
            <a:r>
              <a:rPr sz="2450" spc="380" dirty="0">
                <a:latin typeface="MS PGothic"/>
                <a:cs typeface="MS PGothic"/>
              </a:rPr>
              <a:t> </a:t>
            </a:r>
            <a:r>
              <a:rPr sz="2450" spc="50" dirty="0">
                <a:latin typeface="MS PGothic"/>
                <a:cs typeface="MS PGothic"/>
              </a:rPr>
              <a:t>such</a:t>
            </a:r>
            <a:r>
              <a:rPr sz="2450" spc="409" dirty="0">
                <a:latin typeface="MS PGothic"/>
                <a:cs typeface="MS PGothic"/>
              </a:rPr>
              <a:t> </a:t>
            </a:r>
            <a:r>
              <a:rPr sz="2450" dirty="0">
                <a:latin typeface="MS PGothic"/>
                <a:cs typeface="MS PGothic"/>
              </a:rPr>
              <a:t>keywords</a:t>
            </a:r>
            <a:r>
              <a:rPr sz="2450" spc="300" dirty="0">
                <a:latin typeface="MS PGothic"/>
                <a:cs typeface="MS PGothic"/>
              </a:rPr>
              <a:t> </a:t>
            </a:r>
            <a:r>
              <a:rPr sz="2450" spc="45" dirty="0">
                <a:latin typeface="MS PGothic"/>
                <a:cs typeface="MS PGothic"/>
              </a:rPr>
              <a:t>can</a:t>
            </a:r>
            <a:r>
              <a:rPr sz="2450" spc="390" dirty="0">
                <a:latin typeface="MS PGothic"/>
                <a:cs typeface="MS PGothic"/>
              </a:rPr>
              <a:t> </a:t>
            </a:r>
            <a:r>
              <a:rPr sz="2450" spc="-25" dirty="0">
                <a:latin typeface="MS PGothic"/>
                <a:cs typeface="MS PGothic"/>
              </a:rPr>
              <a:t>be </a:t>
            </a:r>
            <a:r>
              <a:rPr sz="2450" dirty="0">
                <a:latin typeface="MS PGothic"/>
                <a:cs typeface="MS PGothic"/>
              </a:rPr>
              <a:t>challenging,</a:t>
            </a:r>
            <a:r>
              <a:rPr sz="2450" spc="65" dirty="0">
                <a:latin typeface="MS PGothic"/>
                <a:cs typeface="MS PGothic"/>
              </a:rPr>
              <a:t> </a:t>
            </a:r>
            <a:r>
              <a:rPr sz="2450" dirty="0">
                <a:latin typeface="MS PGothic"/>
                <a:cs typeface="MS PGothic"/>
              </a:rPr>
              <a:t>especially</a:t>
            </a:r>
            <a:r>
              <a:rPr sz="2450" spc="-80" dirty="0">
                <a:latin typeface="MS PGothic"/>
                <a:cs typeface="MS PGothic"/>
              </a:rPr>
              <a:t> </a:t>
            </a:r>
            <a:r>
              <a:rPr sz="2450" dirty="0">
                <a:latin typeface="MS PGothic"/>
                <a:cs typeface="MS PGothic"/>
              </a:rPr>
              <a:t>if</a:t>
            </a:r>
            <a:r>
              <a:rPr sz="2450" spc="229" dirty="0">
                <a:latin typeface="MS PGothic"/>
                <a:cs typeface="MS PGothic"/>
              </a:rPr>
              <a:t> </a:t>
            </a:r>
            <a:r>
              <a:rPr sz="2450" spc="60" dirty="0">
                <a:latin typeface="MS PGothic"/>
                <a:cs typeface="MS PGothic"/>
              </a:rPr>
              <a:t>your</a:t>
            </a:r>
            <a:r>
              <a:rPr sz="2450" spc="20" dirty="0">
                <a:latin typeface="MS PGothic"/>
                <a:cs typeface="MS PGothic"/>
              </a:rPr>
              <a:t> </a:t>
            </a:r>
            <a:r>
              <a:rPr sz="2450" dirty="0">
                <a:latin typeface="MS PGothic"/>
                <a:cs typeface="MS PGothic"/>
              </a:rPr>
              <a:t>website</a:t>
            </a:r>
            <a:r>
              <a:rPr sz="2450" spc="140" dirty="0">
                <a:latin typeface="MS PGothic"/>
                <a:cs typeface="MS PGothic"/>
              </a:rPr>
              <a:t> </a:t>
            </a:r>
            <a:r>
              <a:rPr sz="2450" dirty="0">
                <a:latin typeface="MS PGothic"/>
                <a:cs typeface="MS PGothic"/>
              </a:rPr>
              <a:t>or</a:t>
            </a:r>
            <a:r>
              <a:rPr sz="2450" spc="220" dirty="0">
                <a:latin typeface="MS PGothic"/>
                <a:cs typeface="MS PGothic"/>
              </a:rPr>
              <a:t> </a:t>
            </a:r>
            <a:r>
              <a:rPr sz="2450" dirty="0">
                <a:latin typeface="MS PGothic"/>
                <a:cs typeface="MS PGothic"/>
              </a:rPr>
              <a:t>content</a:t>
            </a:r>
            <a:r>
              <a:rPr sz="2450" spc="105" dirty="0">
                <a:latin typeface="MS PGothic"/>
                <a:cs typeface="MS PGothic"/>
              </a:rPr>
              <a:t> </a:t>
            </a:r>
            <a:r>
              <a:rPr sz="2450" dirty="0">
                <a:latin typeface="MS PGothic"/>
                <a:cs typeface="MS PGothic"/>
              </a:rPr>
              <a:t>is</a:t>
            </a:r>
            <a:r>
              <a:rPr sz="2450" spc="200" dirty="0">
                <a:latin typeface="MS PGothic"/>
                <a:cs typeface="MS PGothic"/>
              </a:rPr>
              <a:t> </a:t>
            </a:r>
            <a:r>
              <a:rPr sz="2450" dirty="0">
                <a:latin typeface="MS PGothic"/>
                <a:cs typeface="MS PGothic"/>
              </a:rPr>
              <a:t>relatively</a:t>
            </a:r>
            <a:r>
              <a:rPr sz="2450" spc="-50" dirty="0">
                <a:latin typeface="MS PGothic"/>
                <a:cs typeface="MS PGothic"/>
              </a:rPr>
              <a:t> </a:t>
            </a:r>
            <a:r>
              <a:rPr sz="2450" spc="-20" dirty="0">
                <a:latin typeface="MS PGothic"/>
                <a:cs typeface="MS PGothic"/>
              </a:rPr>
              <a:t>new.</a:t>
            </a:r>
            <a:endParaRPr sz="2450">
              <a:latin typeface="MS PGothic"/>
              <a:cs typeface="MS PGothic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2516" rIns="0" bIns="0" rtlCol="0">
            <a:spAutoFit/>
          </a:bodyPr>
          <a:lstStyle/>
          <a:p>
            <a:pPr marL="2299970">
              <a:lnSpc>
                <a:spcPct val="100000"/>
              </a:lnSpc>
              <a:spcBef>
                <a:spcPts val="115"/>
              </a:spcBef>
            </a:pPr>
            <a:r>
              <a:rPr dirty="0"/>
              <a:t>Keywords</a:t>
            </a:r>
            <a:r>
              <a:rPr spc="-180" dirty="0"/>
              <a:t> </a:t>
            </a:r>
            <a:r>
              <a:rPr spc="-10" dirty="0"/>
              <a:t>Research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914400"/>
            <a:ext cx="6172200" cy="54102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2516" rIns="0" bIns="0" rtlCol="0">
            <a:spAutoFit/>
          </a:bodyPr>
          <a:lstStyle/>
          <a:p>
            <a:pPr marL="2652395">
              <a:lnSpc>
                <a:spcPct val="100000"/>
              </a:lnSpc>
              <a:spcBef>
                <a:spcPts val="115"/>
              </a:spcBef>
            </a:pPr>
            <a:r>
              <a:rPr dirty="0"/>
              <a:t>Keywords</a:t>
            </a:r>
            <a:r>
              <a:rPr spc="-180" dirty="0"/>
              <a:t> </a:t>
            </a:r>
            <a:r>
              <a:rPr spc="-10" dirty="0"/>
              <a:t>Ideas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798574"/>
            <a:ext cx="8001000" cy="5983224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2516" rIns="0" bIns="0" rtlCol="0">
            <a:spAutoFit/>
          </a:bodyPr>
          <a:lstStyle/>
          <a:p>
            <a:pPr marL="2652395">
              <a:lnSpc>
                <a:spcPct val="100000"/>
              </a:lnSpc>
              <a:spcBef>
                <a:spcPts val="115"/>
              </a:spcBef>
            </a:pPr>
            <a:r>
              <a:rPr dirty="0"/>
              <a:t>Keywords</a:t>
            </a:r>
            <a:r>
              <a:rPr spc="-180" dirty="0"/>
              <a:t> </a:t>
            </a:r>
            <a:r>
              <a:rPr spc="-10" dirty="0"/>
              <a:t>Ideas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0143" y="914400"/>
            <a:ext cx="8363711" cy="572414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1764704" y="-99392"/>
            <a:ext cx="12861397" cy="887807"/>
          </a:xfrm>
          <a:prstGeom prst="rect">
            <a:avLst/>
          </a:prstGeom>
        </p:spPr>
        <p:txBody>
          <a:bodyPr vert="horz" wrap="square" lIns="0" tIns="147701" rIns="0" bIns="0" rtlCol="0">
            <a:spAutoFit/>
          </a:bodyPr>
          <a:lstStyle/>
          <a:p>
            <a:pPr marL="24130" algn="ctr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Comprehensive</a:t>
            </a:r>
            <a:r>
              <a:rPr sz="2400" spc="-15" dirty="0"/>
              <a:t> </a:t>
            </a:r>
            <a:r>
              <a:rPr sz="2400" dirty="0"/>
              <a:t>Digital</a:t>
            </a:r>
            <a:r>
              <a:rPr sz="2400" spc="-55" dirty="0"/>
              <a:t> </a:t>
            </a:r>
            <a:r>
              <a:rPr sz="2400" dirty="0"/>
              <a:t>Marketing</a:t>
            </a:r>
            <a:r>
              <a:rPr sz="2400" spc="-25" dirty="0"/>
              <a:t> </a:t>
            </a:r>
            <a:r>
              <a:rPr sz="2400" dirty="0"/>
              <a:t>Project</a:t>
            </a:r>
            <a:r>
              <a:rPr sz="2400" spc="-50" dirty="0"/>
              <a:t> </a:t>
            </a:r>
            <a:r>
              <a:rPr sz="2400" spc="-20" dirty="0"/>
              <a:t>Work</a:t>
            </a:r>
            <a:br>
              <a:rPr lang="en-GB" sz="2400" spc="-20" dirty="0"/>
            </a:br>
            <a:r>
              <a:rPr lang="en-GB" sz="2400" spc="-20" dirty="0"/>
              <a:t>On Hero MotoCorp Ltd</a:t>
            </a:r>
            <a:endParaRPr sz="2400" dirty="0"/>
          </a:p>
        </p:txBody>
      </p:sp>
      <p:sp>
        <p:nvSpPr>
          <p:cNvPr id="4" name="object 4"/>
          <p:cNvSpPr txBox="1"/>
          <p:nvPr/>
        </p:nvSpPr>
        <p:spPr>
          <a:xfrm>
            <a:off x="-108520" y="395279"/>
            <a:ext cx="8928992" cy="3112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8775" algn="ctr">
              <a:lnSpc>
                <a:spcPct val="100000"/>
              </a:lnSpc>
              <a:spcBef>
                <a:spcPts val="100"/>
              </a:spcBef>
            </a:pPr>
            <a:endParaRPr lang="en-US" sz="2450" b="1" u="sng" spc="-70" dirty="0">
              <a:solidFill>
                <a:srgbClr val="7D5F00"/>
              </a:solidFill>
              <a:uFill>
                <a:solidFill>
                  <a:srgbClr val="7D5F00"/>
                </a:solidFill>
              </a:uFill>
              <a:latin typeface="Trebuchet MS"/>
              <a:cs typeface="Trebuchet MS"/>
            </a:endParaRPr>
          </a:p>
          <a:p>
            <a:pPr marL="358775" algn="ctr">
              <a:lnSpc>
                <a:spcPct val="100000"/>
              </a:lnSpc>
              <a:spcBef>
                <a:spcPts val="100"/>
              </a:spcBef>
            </a:pPr>
            <a:r>
              <a:rPr sz="2450" b="1" u="sng" spc="-70" dirty="0">
                <a:solidFill>
                  <a:srgbClr val="7D5F00"/>
                </a:solidFill>
                <a:uFill>
                  <a:solidFill>
                    <a:srgbClr val="7D5F00"/>
                  </a:solidFill>
                </a:uFill>
                <a:latin typeface="Trebuchet MS"/>
                <a:cs typeface="Trebuchet MS"/>
              </a:rPr>
              <a:t>Team</a:t>
            </a:r>
            <a:r>
              <a:rPr sz="2450" b="1" u="sng" spc="-105" dirty="0">
                <a:solidFill>
                  <a:srgbClr val="7D5F00"/>
                </a:solidFill>
                <a:uFill>
                  <a:solidFill>
                    <a:srgbClr val="7D5F00"/>
                  </a:solidFill>
                </a:uFill>
                <a:latin typeface="Trebuchet MS"/>
                <a:cs typeface="Trebuchet MS"/>
              </a:rPr>
              <a:t> </a:t>
            </a:r>
            <a:r>
              <a:rPr lang="en-US" sz="2450" b="1" u="sng" spc="-10" dirty="0">
                <a:solidFill>
                  <a:srgbClr val="7D5F00"/>
                </a:solidFill>
                <a:uFill>
                  <a:solidFill>
                    <a:srgbClr val="7D5F00"/>
                  </a:solidFill>
                </a:uFill>
                <a:latin typeface="Trebuchet MS"/>
                <a:cs typeface="Trebuchet MS"/>
              </a:rPr>
              <a:t>Members</a:t>
            </a:r>
            <a:r>
              <a:rPr lang="en-US" sz="2450" b="1" spc="-10" dirty="0">
                <a:solidFill>
                  <a:srgbClr val="7D5F00"/>
                </a:solidFill>
                <a:uFill>
                  <a:solidFill>
                    <a:srgbClr val="7D5F00"/>
                  </a:solidFill>
                </a:uFill>
                <a:latin typeface="Trebuchet MS"/>
                <a:cs typeface="Trebuchet MS"/>
              </a:rPr>
              <a:t>  </a:t>
            </a:r>
          </a:p>
          <a:p>
            <a:pPr marL="358775" algn="ctr">
              <a:lnSpc>
                <a:spcPct val="100000"/>
              </a:lnSpc>
              <a:spcBef>
                <a:spcPts val="100"/>
              </a:spcBef>
            </a:pPr>
            <a:r>
              <a:rPr lang="en-US" sz="2450" b="1" u="sng" spc="-10" dirty="0">
                <a:solidFill>
                  <a:srgbClr val="7D5F00"/>
                </a:solidFill>
                <a:uFill>
                  <a:solidFill>
                    <a:srgbClr val="7D5F00"/>
                  </a:solidFill>
                </a:uFill>
                <a:latin typeface="Trebuchet MS"/>
                <a:cs typeface="Trebuchet MS"/>
              </a:rPr>
              <a:t>Acknowledgement</a:t>
            </a:r>
            <a:endParaRPr lang="en-US" sz="2450" b="1" u="sng" spc="-10" dirty="0">
              <a:uFill>
                <a:solidFill>
                  <a:srgbClr val="7D5F00"/>
                </a:solidFill>
              </a:uFill>
              <a:latin typeface="Trebuchet MS"/>
              <a:cs typeface="Trebuchet MS"/>
            </a:endParaRPr>
          </a:p>
          <a:p>
            <a:pPr marL="358775" algn="ctr">
              <a:lnSpc>
                <a:spcPct val="100000"/>
              </a:lnSpc>
              <a:spcBef>
                <a:spcPts val="100"/>
              </a:spcBef>
            </a:pPr>
            <a:endParaRPr lang="en-IN" sz="2450" b="1" u="sng" spc="-10" dirty="0">
              <a:solidFill>
                <a:srgbClr val="001F5F"/>
              </a:solidFill>
              <a:uFill>
                <a:solidFill>
                  <a:srgbClr val="7D5F00"/>
                </a:solidFill>
              </a:uFill>
              <a:latin typeface="Trebuchet MS"/>
              <a:cs typeface="MS PGothic"/>
            </a:endParaRPr>
          </a:p>
          <a:p>
            <a:pPr marL="358775" algn="ctr">
              <a:lnSpc>
                <a:spcPct val="100000"/>
              </a:lnSpc>
              <a:spcBef>
                <a:spcPts val="100"/>
              </a:spcBef>
            </a:pPr>
            <a:r>
              <a:rPr lang="en-GB" sz="2500" dirty="0">
                <a:solidFill>
                  <a:srgbClr val="001F5F"/>
                </a:solidFill>
                <a:latin typeface="MS PGothic" panose="020B0600070205080204" pitchFamily="34" charset="-128"/>
                <a:ea typeface="MS PGothic" panose="020B0600070205080204" pitchFamily="34" charset="-128"/>
                <a:cs typeface="MS PGothic"/>
              </a:rPr>
              <a:t>I am</a:t>
            </a:r>
            <a:r>
              <a:rPr lang="en-US" sz="2500" dirty="0">
                <a:solidFill>
                  <a:srgbClr val="001F5F"/>
                </a:solidFill>
                <a:latin typeface="MS PGothic" panose="020B0600070205080204" pitchFamily="34" charset="-128"/>
                <a:ea typeface="MS PGothic" panose="020B0600070205080204" pitchFamily="34" charset="-128"/>
                <a:cs typeface="MS PGothic"/>
              </a:rPr>
              <a:t>  </a:t>
            </a:r>
            <a:r>
              <a:rPr lang="en-US" sz="2500" dirty="0">
                <a:solidFill>
                  <a:srgbClr val="001F5F"/>
                </a:solidFill>
                <a:latin typeface="MS PGothic"/>
                <a:cs typeface="MS PGothic"/>
              </a:rPr>
              <a:t>ASHWINI KUMAR</a:t>
            </a:r>
            <a:r>
              <a:rPr lang="en-US" sz="2500" spc="35" dirty="0">
                <a:solidFill>
                  <a:srgbClr val="001F5F"/>
                </a:solidFill>
                <a:latin typeface="MS PGothic"/>
                <a:cs typeface="MS PGothic"/>
              </a:rPr>
              <a:t>, </a:t>
            </a:r>
            <a:r>
              <a:rPr lang="en-GB" sz="2500" spc="35" dirty="0">
                <a:solidFill>
                  <a:srgbClr val="001F5F"/>
                </a:solidFill>
                <a:latin typeface="MS PGothic"/>
                <a:cs typeface="MS PGothic"/>
              </a:rPr>
              <a:t>as a Team Member I have done these following Work in this Project</a:t>
            </a:r>
          </a:p>
          <a:p>
            <a:pPr marL="1847850" marR="1083945" indent="-688975">
              <a:lnSpc>
                <a:spcPts val="5880"/>
              </a:lnSpc>
              <a:spcBef>
                <a:spcPts val="665"/>
              </a:spcBef>
            </a:pPr>
            <a:endParaRPr lang="en-GB" sz="2400" spc="300" dirty="0">
              <a:solidFill>
                <a:schemeClr val="tx2">
                  <a:lumMod val="75000"/>
                </a:schemeClr>
              </a:solidFill>
              <a:latin typeface="MS PGothic"/>
              <a:cs typeface="MS PGothic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E4A059-5051-7929-4EDE-B9D0A9BF90B6}"/>
              </a:ext>
            </a:extLst>
          </p:cNvPr>
          <p:cNvSpPr txBox="1"/>
          <p:nvPr/>
        </p:nvSpPr>
        <p:spPr>
          <a:xfrm>
            <a:off x="539552" y="3212976"/>
            <a:ext cx="1008112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1" dirty="0">
                <a:latin typeface="+mj-lt"/>
              </a:rPr>
              <a:t>  </a:t>
            </a:r>
            <a:endParaRPr lang="en-US" sz="2800" spc="300" dirty="0">
              <a:solidFill>
                <a:schemeClr val="tx2">
                  <a:lumMod val="75000"/>
                </a:schemeClr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algn="just"/>
            <a:endParaRPr lang="en-US" sz="2800" spc="300" dirty="0">
              <a:solidFill>
                <a:schemeClr val="tx2">
                  <a:lumMod val="75000"/>
                </a:schemeClr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algn="just"/>
            <a:r>
              <a:rPr lang="en-US" sz="2800" spc="300" dirty="0">
                <a:solidFill>
                  <a:schemeClr val="tx2">
                    <a:lumMod val="75000"/>
                  </a:schemeClr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1. Buyers Audience Persona </a:t>
            </a:r>
          </a:p>
        </p:txBody>
      </p:sp>
    </p:spTree>
    <p:extLst>
      <p:ext uri="{BB962C8B-B14F-4D97-AF65-F5344CB8AC3E}">
        <p14:creationId xmlns:p14="http://schemas.microsoft.com/office/powerpoint/2010/main" val="35279793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191" y="30480"/>
            <a:ext cx="9134475" cy="728980"/>
            <a:chOff x="12191" y="30480"/>
            <a:chExt cx="9134475" cy="728980"/>
          </a:xfrm>
        </p:grpSpPr>
        <p:sp>
          <p:nvSpPr>
            <p:cNvPr id="3" name="object 3"/>
            <p:cNvSpPr/>
            <p:nvPr/>
          </p:nvSpPr>
          <p:spPr>
            <a:xfrm>
              <a:off x="15239" y="33528"/>
              <a:ext cx="9128760" cy="722630"/>
            </a:xfrm>
            <a:custGeom>
              <a:avLst/>
              <a:gdLst/>
              <a:ahLst/>
              <a:cxnLst/>
              <a:rect l="l" t="t" r="r" b="b"/>
              <a:pathLst>
                <a:path w="9128760" h="722630">
                  <a:moveTo>
                    <a:pt x="9128379" y="0"/>
                  </a:moveTo>
                  <a:lnTo>
                    <a:pt x="0" y="0"/>
                  </a:lnTo>
                  <a:lnTo>
                    <a:pt x="0" y="722376"/>
                  </a:lnTo>
                  <a:lnTo>
                    <a:pt x="9128379" y="722376"/>
                  </a:lnTo>
                  <a:lnTo>
                    <a:pt x="9128379" y="0"/>
                  </a:lnTo>
                  <a:close/>
                </a:path>
              </a:pathLst>
            </a:custGeom>
            <a:solidFill>
              <a:srgbClr val="DAE1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5239" y="33528"/>
              <a:ext cx="9128760" cy="722630"/>
            </a:xfrm>
            <a:custGeom>
              <a:avLst/>
              <a:gdLst/>
              <a:ahLst/>
              <a:cxnLst/>
              <a:rect l="l" t="t" r="r" b="b"/>
              <a:pathLst>
                <a:path w="9128760" h="722630">
                  <a:moveTo>
                    <a:pt x="0" y="722376"/>
                  </a:moveTo>
                  <a:lnTo>
                    <a:pt x="9128379" y="722376"/>
                  </a:lnTo>
                </a:path>
                <a:path w="9128760" h="722630">
                  <a:moveTo>
                    <a:pt x="9128379" y="0"/>
                  </a:moveTo>
                  <a:lnTo>
                    <a:pt x="0" y="0"/>
                  </a:lnTo>
                  <a:lnTo>
                    <a:pt x="0" y="722376"/>
                  </a:lnTo>
                </a:path>
              </a:pathLst>
            </a:custGeom>
            <a:ln w="6096">
              <a:solidFill>
                <a:srgbClr val="1F386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-1905000" y="100275"/>
            <a:ext cx="10837214" cy="589136"/>
          </a:xfrm>
          <a:prstGeom prst="rect">
            <a:avLst/>
          </a:prstGeom>
        </p:spPr>
        <p:txBody>
          <a:bodyPr vert="horz" wrap="square" lIns="0" tIns="80518" rIns="0" bIns="0" rtlCol="0">
            <a:spAutoFit/>
          </a:bodyPr>
          <a:lstStyle/>
          <a:p>
            <a:pPr marL="2727960">
              <a:lnSpc>
                <a:spcPct val="100000"/>
              </a:lnSpc>
              <a:spcBef>
                <a:spcPts val="115"/>
              </a:spcBef>
            </a:pPr>
            <a:r>
              <a:rPr dirty="0"/>
              <a:t>Website</a:t>
            </a:r>
            <a:r>
              <a:rPr spc="-125" dirty="0"/>
              <a:t> </a:t>
            </a:r>
            <a:r>
              <a:rPr spc="-10" dirty="0"/>
              <a:t>Traffic</a:t>
            </a:r>
            <a:r>
              <a:rPr lang="en-US" spc="-10" dirty="0"/>
              <a:t> or On Page Optimization</a:t>
            </a:r>
            <a:endParaRPr spc="-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76400" y="917446"/>
            <a:ext cx="5638800" cy="591312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2516" rIns="0" bIns="0" rtlCol="0">
            <a:spAutoFit/>
          </a:bodyPr>
          <a:lstStyle/>
          <a:p>
            <a:pPr marL="2862580">
              <a:lnSpc>
                <a:spcPct val="100000"/>
              </a:lnSpc>
              <a:spcBef>
                <a:spcPts val="115"/>
              </a:spcBef>
            </a:pPr>
            <a:r>
              <a:rPr dirty="0"/>
              <a:t>Content</a:t>
            </a:r>
            <a:r>
              <a:rPr spc="-165" dirty="0"/>
              <a:t> </a:t>
            </a:r>
            <a:r>
              <a:rPr spc="-10" dirty="0"/>
              <a:t>Ideas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2521" y="928827"/>
            <a:ext cx="8574405" cy="4612005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3300" u="sng" dirty="0">
                <a:solidFill>
                  <a:srgbClr val="7D5F00"/>
                </a:solidFill>
                <a:uFill>
                  <a:solidFill>
                    <a:srgbClr val="7D5F00"/>
                  </a:solidFill>
                </a:uFill>
                <a:latin typeface="MS PGothic"/>
                <a:cs typeface="MS PGothic"/>
              </a:rPr>
              <a:t>The</a:t>
            </a:r>
            <a:r>
              <a:rPr sz="3300" spc="130" dirty="0">
                <a:solidFill>
                  <a:srgbClr val="7D5F00"/>
                </a:solidFill>
                <a:latin typeface="MS PGothic"/>
                <a:cs typeface="MS PGothic"/>
              </a:rPr>
              <a:t> </a:t>
            </a:r>
            <a:r>
              <a:rPr sz="3300" u="sng" dirty="0">
                <a:solidFill>
                  <a:srgbClr val="7D5F00"/>
                </a:solidFill>
                <a:uFill>
                  <a:solidFill>
                    <a:srgbClr val="7D5F00"/>
                  </a:solidFill>
                </a:uFill>
                <a:latin typeface="MS PGothic"/>
                <a:cs typeface="MS PGothic"/>
              </a:rPr>
              <a:t>Importance</a:t>
            </a:r>
            <a:r>
              <a:rPr sz="3300" spc="-145" dirty="0">
                <a:solidFill>
                  <a:srgbClr val="7D5F00"/>
                </a:solidFill>
                <a:latin typeface="MS PGothic"/>
                <a:cs typeface="MS PGothic"/>
              </a:rPr>
              <a:t> </a:t>
            </a:r>
            <a:r>
              <a:rPr sz="3300" u="sng" dirty="0">
                <a:solidFill>
                  <a:srgbClr val="7D5F00"/>
                </a:solidFill>
                <a:uFill>
                  <a:solidFill>
                    <a:srgbClr val="7D5F00"/>
                  </a:solidFill>
                </a:uFill>
                <a:latin typeface="MS PGothic"/>
                <a:cs typeface="MS PGothic"/>
              </a:rPr>
              <a:t>of</a:t>
            </a:r>
            <a:r>
              <a:rPr sz="3300" spc="220" dirty="0">
                <a:solidFill>
                  <a:srgbClr val="7D5F00"/>
                </a:solidFill>
                <a:latin typeface="MS PGothic"/>
                <a:cs typeface="MS PGothic"/>
              </a:rPr>
              <a:t> </a:t>
            </a:r>
            <a:r>
              <a:rPr sz="3300" u="sng" dirty="0">
                <a:solidFill>
                  <a:srgbClr val="7D5F00"/>
                </a:solidFill>
                <a:uFill>
                  <a:solidFill>
                    <a:srgbClr val="7D5F00"/>
                  </a:solidFill>
                </a:uFill>
                <a:latin typeface="MS PGothic"/>
                <a:cs typeface="MS PGothic"/>
              </a:rPr>
              <a:t>Motorcycle</a:t>
            </a:r>
            <a:r>
              <a:rPr sz="3300" spc="-80" dirty="0">
                <a:solidFill>
                  <a:srgbClr val="7D5F00"/>
                </a:solidFill>
                <a:latin typeface="MS PGothic"/>
                <a:cs typeface="MS PGothic"/>
              </a:rPr>
              <a:t> </a:t>
            </a:r>
            <a:r>
              <a:rPr sz="3300" u="sng" dirty="0">
                <a:solidFill>
                  <a:srgbClr val="7D5F00"/>
                </a:solidFill>
                <a:uFill>
                  <a:solidFill>
                    <a:srgbClr val="7D5F00"/>
                  </a:solidFill>
                </a:uFill>
                <a:latin typeface="MS PGothic"/>
                <a:cs typeface="MS PGothic"/>
              </a:rPr>
              <a:t>Maintenance</a:t>
            </a:r>
            <a:r>
              <a:rPr sz="3300" spc="-85" dirty="0">
                <a:solidFill>
                  <a:srgbClr val="7D5F00"/>
                </a:solidFill>
                <a:latin typeface="MS PGothic"/>
                <a:cs typeface="MS PGothic"/>
              </a:rPr>
              <a:t> </a:t>
            </a:r>
            <a:r>
              <a:rPr sz="3300" spc="-50" dirty="0">
                <a:solidFill>
                  <a:srgbClr val="7D5F00"/>
                </a:solidFill>
                <a:latin typeface="MS PGothic"/>
                <a:cs typeface="MS PGothic"/>
              </a:rPr>
              <a:t>:</a:t>
            </a:r>
            <a:endParaRPr sz="3300">
              <a:latin typeface="MS PGothic"/>
              <a:cs typeface="MS PGothic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850">
              <a:latin typeface="MS PGothic"/>
              <a:cs typeface="MS PGothic"/>
            </a:endParaRPr>
          </a:p>
          <a:p>
            <a:pPr marL="469900" marR="493395" indent="-457834" algn="just">
              <a:lnSpc>
                <a:spcPct val="100000"/>
              </a:lnSpc>
              <a:buFont typeface="Arial MT"/>
              <a:buChar char="•"/>
              <a:tabLst>
                <a:tab pos="469900" algn="l"/>
              </a:tabLst>
            </a:pPr>
            <a:r>
              <a:rPr sz="3000" dirty="0">
                <a:latin typeface="MS PGothic"/>
                <a:cs typeface="MS PGothic"/>
              </a:rPr>
              <a:t>Replacing</a:t>
            </a:r>
            <a:r>
              <a:rPr sz="3000" spc="-25" dirty="0">
                <a:latin typeface="MS PGothic"/>
                <a:cs typeface="MS PGothic"/>
              </a:rPr>
              <a:t> </a:t>
            </a:r>
            <a:r>
              <a:rPr sz="3000" spc="55" dirty="0">
                <a:latin typeface="MS PGothic"/>
                <a:cs typeface="MS PGothic"/>
              </a:rPr>
              <a:t>worn-</a:t>
            </a:r>
            <a:r>
              <a:rPr sz="3000" dirty="0">
                <a:latin typeface="MS PGothic"/>
                <a:cs typeface="MS PGothic"/>
              </a:rPr>
              <a:t>out</a:t>
            </a:r>
            <a:r>
              <a:rPr sz="3000" spc="-30" dirty="0">
                <a:latin typeface="MS PGothic"/>
                <a:cs typeface="MS PGothic"/>
              </a:rPr>
              <a:t> </a:t>
            </a:r>
            <a:r>
              <a:rPr sz="3000" spc="50" dirty="0">
                <a:latin typeface="MS PGothic"/>
                <a:cs typeface="MS PGothic"/>
              </a:rPr>
              <a:t>parts</a:t>
            </a:r>
            <a:r>
              <a:rPr sz="3000" spc="-50" dirty="0">
                <a:latin typeface="MS PGothic"/>
                <a:cs typeface="MS PGothic"/>
              </a:rPr>
              <a:t> </a:t>
            </a:r>
            <a:r>
              <a:rPr sz="3000" spc="50" dirty="0">
                <a:latin typeface="MS PGothic"/>
                <a:cs typeface="MS PGothic"/>
              </a:rPr>
              <a:t>and</a:t>
            </a:r>
            <a:r>
              <a:rPr sz="3000" spc="-60" dirty="0">
                <a:latin typeface="MS PGothic"/>
                <a:cs typeface="MS PGothic"/>
              </a:rPr>
              <a:t> </a:t>
            </a:r>
            <a:r>
              <a:rPr sz="3000" dirty="0">
                <a:latin typeface="MS PGothic"/>
                <a:cs typeface="MS PGothic"/>
              </a:rPr>
              <a:t>addressing</a:t>
            </a:r>
            <a:r>
              <a:rPr sz="3000" spc="-20" dirty="0">
                <a:latin typeface="MS PGothic"/>
                <a:cs typeface="MS PGothic"/>
              </a:rPr>
              <a:t> </a:t>
            </a:r>
            <a:r>
              <a:rPr sz="3000" spc="-10" dirty="0">
                <a:latin typeface="MS PGothic"/>
                <a:cs typeface="MS PGothic"/>
              </a:rPr>
              <a:t>minor </a:t>
            </a:r>
            <a:r>
              <a:rPr sz="3000" dirty="0">
                <a:latin typeface="MS PGothic"/>
                <a:cs typeface="MS PGothic"/>
              </a:rPr>
              <a:t>issues</a:t>
            </a:r>
            <a:r>
              <a:rPr sz="3000" spc="100" dirty="0">
                <a:latin typeface="MS PGothic"/>
                <a:cs typeface="MS PGothic"/>
              </a:rPr>
              <a:t> </a:t>
            </a:r>
            <a:r>
              <a:rPr sz="3000" dirty="0">
                <a:latin typeface="MS PGothic"/>
                <a:cs typeface="MS PGothic"/>
              </a:rPr>
              <a:t>before</a:t>
            </a:r>
            <a:r>
              <a:rPr sz="3000" spc="114" dirty="0">
                <a:latin typeface="MS PGothic"/>
                <a:cs typeface="MS PGothic"/>
              </a:rPr>
              <a:t> </a:t>
            </a:r>
            <a:r>
              <a:rPr sz="3000" dirty="0">
                <a:latin typeface="MS PGothic"/>
                <a:cs typeface="MS PGothic"/>
              </a:rPr>
              <a:t>they</a:t>
            </a:r>
            <a:r>
              <a:rPr sz="3000" spc="75" dirty="0">
                <a:latin typeface="MS PGothic"/>
                <a:cs typeface="MS PGothic"/>
              </a:rPr>
              <a:t> </a:t>
            </a:r>
            <a:r>
              <a:rPr sz="3000" dirty="0">
                <a:latin typeface="MS PGothic"/>
                <a:cs typeface="MS PGothic"/>
              </a:rPr>
              <a:t>escalate,</a:t>
            </a:r>
            <a:r>
              <a:rPr sz="3000" spc="65" dirty="0">
                <a:latin typeface="MS PGothic"/>
                <a:cs typeface="MS PGothic"/>
              </a:rPr>
              <a:t> </a:t>
            </a:r>
            <a:r>
              <a:rPr sz="3000" dirty="0">
                <a:latin typeface="MS PGothic"/>
                <a:cs typeface="MS PGothic"/>
              </a:rPr>
              <a:t>you</a:t>
            </a:r>
            <a:r>
              <a:rPr sz="3000" spc="110" dirty="0">
                <a:latin typeface="MS PGothic"/>
                <a:cs typeface="MS PGothic"/>
              </a:rPr>
              <a:t> </a:t>
            </a:r>
            <a:r>
              <a:rPr sz="3000" dirty="0">
                <a:latin typeface="MS PGothic"/>
                <a:cs typeface="MS PGothic"/>
              </a:rPr>
              <a:t>can</a:t>
            </a:r>
            <a:r>
              <a:rPr sz="3000" spc="105" dirty="0">
                <a:latin typeface="MS PGothic"/>
                <a:cs typeface="MS PGothic"/>
              </a:rPr>
              <a:t> </a:t>
            </a:r>
            <a:r>
              <a:rPr sz="3000" dirty="0">
                <a:latin typeface="MS PGothic"/>
                <a:cs typeface="MS PGothic"/>
              </a:rPr>
              <a:t>keep</a:t>
            </a:r>
            <a:r>
              <a:rPr sz="3000" spc="70" dirty="0">
                <a:latin typeface="MS PGothic"/>
                <a:cs typeface="MS PGothic"/>
              </a:rPr>
              <a:t> </a:t>
            </a:r>
            <a:r>
              <a:rPr sz="3000" spc="-20" dirty="0">
                <a:latin typeface="MS PGothic"/>
                <a:cs typeface="MS PGothic"/>
              </a:rPr>
              <a:t>your </a:t>
            </a:r>
            <a:r>
              <a:rPr sz="3000" dirty="0">
                <a:latin typeface="MS PGothic"/>
                <a:cs typeface="MS PGothic"/>
              </a:rPr>
              <a:t>Bike</a:t>
            </a:r>
            <a:r>
              <a:rPr sz="3000" spc="25" dirty="0">
                <a:latin typeface="MS PGothic"/>
                <a:cs typeface="MS PGothic"/>
              </a:rPr>
              <a:t> </a:t>
            </a:r>
            <a:r>
              <a:rPr sz="3000" spc="45" dirty="0">
                <a:latin typeface="MS PGothic"/>
                <a:cs typeface="MS PGothic"/>
              </a:rPr>
              <a:t>Running</a:t>
            </a:r>
            <a:r>
              <a:rPr sz="3000" spc="-155" dirty="0">
                <a:latin typeface="MS PGothic"/>
                <a:cs typeface="MS PGothic"/>
              </a:rPr>
              <a:t> </a:t>
            </a:r>
            <a:r>
              <a:rPr sz="3000" dirty="0">
                <a:latin typeface="MS PGothic"/>
                <a:cs typeface="MS PGothic"/>
              </a:rPr>
              <a:t>Smoothly</a:t>
            </a:r>
            <a:r>
              <a:rPr sz="3000" spc="-180" dirty="0">
                <a:latin typeface="MS PGothic"/>
                <a:cs typeface="MS PGothic"/>
              </a:rPr>
              <a:t> </a:t>
            </a:r>
            <a:r>
              <a:rPr sz="3000" dirty="0">
                <a:latin typeface="MS PGothic"/>
                <a:cs typeface="MS PGothic"/>
              </a:rPr>
              <a:t>for</a:t>
            </a:r>
            <a:r>
              <a:rPr sz="3000" spc="35" dirty="0">
                <a:latin typeface="MS PGothic"/>
                <a:cs typeface="MS PGothic"/>
              </a:rPr>
              <a:t> </a:t>
            </a:r>
            <a:r>
              <a:rPr sz="3000" spc="60" dirty="0">
                <a:latin typeface="MS PGothic"/>
                <a:cs typeface="MS PGothic"/>
              </a:rPr>
              <a:t>years</a:t>
            </a:r>
            <a:r>
              <a:rPr sz="3000" spc="-180" dirty="0">
                <a:latin typeface="MS PGothic"/>
                <a:cs typeface="MS PGothic"/>
              </a:rPr>
              <a:t> </a:t>
            </a:r>
            <a:r>
              <a:rPr sz="3000" dirty="0">
                <a:latin typeface="MS PGothic"/>
                <a:cs typeface="MS PGothic"/>
              </a:rPr>
              <a:t>to</a:t>
            </a:r>
            <a:r>
              <a:rPr sz="3000" spc="65" dirty="0">
                <a:latin typeface="MS PGothic"/>
                <a:cs typeface="MS PGothic"/>
              </a:rPr>
              <a:t> </a:t>
            </a:r>
            <a:r>
              <a:rPr sz="3000" spc="40" dirty="0">
                <a:latin typeface="MS PGothic"/>
                <a:cs typeface="MS PGothic"/>
              </a:rPr>
              <a:t>come.</a:t>
            </a:r>
            <a:endParaRPr sz="3000">
              <a:latin typeface="MS PGothic"/>
              <a:cs typeface="MS PGothic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3000">
              <a:latin typeface="MS PGothic"/>
              <a:cs typeface="MS PGothic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 MT"/>
              <a:buChar char="•"/>
            </a:pPr>
            <a:endParaRPr sz="2300">
              <a:latin typeface="MS PGothic"/>
              <a:cs typeface="MS PGothic"/>
            </a:endParaRPr>
          </a:p>
          <a:p>
            <a:pPr marL="469900" marR="5080" indent="-457834" algn="just">
              <a:lnSpc>
                <a:spcPct val="100000"/>
              </a:lnSpc>
              <a:buFont typeface="Arial MT"/>
              <a:buChar char="•"/>
              <a:tabLst>
                <a:tab pos="469900" algn="l"/>
              </a:tabLst>
            </a:pPr>
            <a:r>
              <a:rPr sz="3000" dirty="0">
                <a:latin typeface="MS PGothic"/>
                <a:cs typeface="MS PGothic"/>
              </a:rPr>
              <a:t>This</a:t>
            </a:r>
            <a:r>
              <a:rPr sz="3000" spc="50" dirty="0">
                <a:latin typeface="MS PGothic"/>
                <a:cs typeface="MS PGothic"/>
              </a:rPr>
              <a:t> </a:t>
            </a:r>
            <a:r>
              <a:rPr sz="3000" dirty="0">
                <a:latin typeface="MS PGothic"/>
                <a:cs typeface="MS PGothic"/>
              </a:rPr>
              <a:t>not</a:t>
            </a:r>
            <a:r>
              <a:rPr sz="3000" spc="40" dirty="0">
                <a:latin typeface="MS PGothic"/>
                <a:cs typeface="MS PGothic"/>
              </a:rPr>
              <a:t> </a:t>
            </a:r>
            <a:r>
              <a:rPr sz="3000" dirty="0">
                <a:latin typeface="MS PGothic"/>
                <a:cs typeface="MS PGothic"/>
              </a:rPr>
              <a:t>only</a:t>
            </a:r>
            <a:r>
              <a:rPr sz="3000" spc="100" dirty="0">
                <a:latin typeface="MS PGothic"/>
                <a:cs typeface="MS PGothic"/>
              </a:rPr>
              <a:t> </a:t>
            </a:r>
            <a:r>
              <a:rPr sz="3000" dirty="0">
                <a:latin typeface="MS PGothic"/>
                <a:cs typeface="MS PGothic"/>
              </a:rPr>
              <a:t>saves</a:t>
            </a:r>
            <a:r>
              <a:rPr sz="3000" spc="-145" dirty="0">
                <a:latin typeface="MS PGothic"/>
                <a:cs typeface="MS PGothic"/>
              </a:rPr>
              <a:t> </a:t>
            </a:r>
            <a:r>
              <a:rPr sz="3000" dirty="0">
                <a:latin typeface="MS PGothic"/>
                <a:cs typeface="MS PGothic"/>
              </a:rPr>
              <a:t>you</a:t>
            </a:r>
            <a:r>
              <a:rPr sz="3000" spc="100" dirty="0">
                <a:latin typeface="MS PGothic"/>
                <a:cs typeface="MS PGothic"/>
              </a:rPr>
              <a:t> </a:t>
            </a:r>
            <a:r>
              <a:rPr sz="3000" dirty="0">
                <a:latin typeface="MS PGothic"/>
                <a:cs typeface="MS PGothic"/>
              </a:rPr>
              <a:t>money</a:t>
            </a:r>
            <a:r>
              <a:rPr sz="3000" spc="-90" dirty="0">
                <a:latin typeface="MS PGothic"/>
                <a:cs typeface="MS PGothic"/>
              </a:rPr>
              <a:t> </a:t>
            </a:r>
            <a:r>
              <a:rPr sz="3000" dirty="0">
                <a:latin typeface="MS PGothic"/>
                <a:cs typeface="MS PGothic"/>
              </a:rPr>
              <a:t>in</a:t>
            </a:r>
            <a:r>
              <a:rPr sz="3000" spc="125" dirty="0">
                <a:latin typeface="MS PGothic"/>
                <a:cs typeface="MS PGothic"/>
              </a:rPr>
              <a:t> </a:t>
            </a:r>
            <a:r>
              <a:rPr sz="3000" dirty="0">
                <a:latin typeface="MS PGothic"/>
                <a:cs typeface="MS PGothic"/>
              </a:rPr>
              <a:t>the</a:t>
            </a:r>
            <a:r>
              <a:rPr sz="3000" spc="50" dirty="0">
                <a:latin typeface="MS PGothic"/>
                <a:cs typeface="MS PGothic"/>
              </a:rPr>
              <a:t> </a:t>
            </a:r>
            <a:r>
              <a:rPr sz="3000" dirty="0">
                <a:latin typeface="MS PGothic"/>
                <a:cs typeface="MS PGothic"/>
              </a:rPr>
              <a:t>long</a:t>
            </a:r>
            <a:r>
              <a:rPr sz="3000" spc="80" dirty="0">
                <a:latin typeface="MS PGothic"/>
                <a:cs typeface="MS PGothic"/>
              </a:rPr>
              <a:t> </a:t>
            </a:r>
            <a:r>
              <a:rPr sz="3000" dirty="0">
                <a:latin typeface="MS PGothic"/>
                <a:cs typeface="MS PGothic"/>
              </a:rPr>
              <a:t>run,</a:t>
            </a:r>
            <a:r>
              <a:rPr sz="3000" spc="-20" dirty="0">
                <a:latin typeface="MS PGothic"/>
                <a:cs typeface="MS PGothic"/>
              </a:rPr>
              <a:t> </a:t>
            </a:r>
            <a:r>
              <a:rPr sz="3000" spc="-25" dirty="0">
                <a:latin typeface="MS PGothic"/>
                <a:cs typeface="MS PGothic"/>
              </a:rPr>
              <a:t>but </a:t>
            </a:r>
            <a:r>
              <a:rPr sz="3000" dirty="0">
                <a:latin typeface="MS PGothic"/>
                <a:cs typeface="MS PGothic"/>
              </a:rPr>
              <a:t>it</a:t>
            </a:r>
            <a:r>
              <a:rPr sz="3000" spc="100" dirty="0">
                <a:latin typeface="MS PGothic"/>
                <a:cs typeface="MS PGothic"/>
              </a:rPr>
              <a:t> </a:t>
            </a:r>
            <a:r>
              <a:rPr sz="3000" dirty="0">
                <a:latin typeface="MS PGothic"/>
                <a:cs typeface="MS PGothic"/>
              </a:rPr>
              <a:t>also</a:t>
            </a:r>
            <a:r>
              <a:rPr sz="3000" spc="204" dirty="0">
                <a:latin typeface="MS PGothic"/>
                <a:cs typeface="MS PGothic"/>
              </a:rPr>
              <a:t> </a:t>
            </a:r>
            <a:r>
              <a:rPr sz="3000" dirty="0">
                <a:latin typeface="MS PGothic"/>
                <a:cs typeface="MS PGothic"/>
              </a:rPr>
              <a:t>allows</a:t>
            </a:r>
            <a:r>
              <a:rPr sz="3000" spc="175" dirty="0">
                <a:latin typeface="MS PGothic"/>
                <a:cs typeface="MS PGothic"/>
              </a:rPr>
              <a:t> </a:t>
            </a:r>
            <a:r>
              <a:rPr sz="3000" dirty="0">
                <a:latin typeface="MS PGothic"/>
                <a:cs typeface="MS PGothic"/>
              </a:rPr>
              <a:t>you</a:t>
            </a:r>
            <a:r>
              <a:rPr sz="3000" spc="170" dirty="0">
                <a:latin typeface="MS PGothic"/>
                <a:cs typeface="MS PGothic"/>
              </a:rPr>
              <a:t> </a:t>
            </a:r>
            <a:r>
              <a:rPr sz="3000" dirty="0">
                <a:latin typeface="MS PGothic"/>
                <a:cs typeface="MS PGothic"/>
              </a:rPr>
              <a:t>to</a:t>
            </a:r>
            <a:r>
              <a:rPr sz="3000" spc="140" dirty="0">
                <a:latin typeface="MS PGothic"/>
                <a:cs typeface="MS PGothic"/>
              </a:rPr>
              <a:t> </a:t>
            </a:r>
            <a:r>
              <a:rPr sz="3000" dirty="0">
                <a:latin typeface="MS PGothic"/>
                <a:cs typeface="MS PGothic"/>
              </a:rPr>
              <a:t>develop</a:t>
            </a:r>
            <a:r>
              <a:rPr sz="3000" spc="175" dirty="0">
                <a:latin typeface="MS PGothic"/>
                <a:cs typeface="MS PGothic"/>
              </a:rPr>
              <a:t> </a:t>
            </a:r>
            <a:r>
              <a:rPr sz="3000" dirty="0">
                <a:latin typeface="MS PGothic"/>
                <a:cs typeface="MS PGothic"/>
              </a:rPr>
              <a:t>a</a:t>
            </a:r>
            <a:r>
              <a:rPr sz="3000" spc="95" dirty="0">
                <a:latin typeface="MS PGothic"/>
                <a:cs typeface="MS PGothic"/>
              </a:rPr>
              <a:t> </a:t>
            </a:r>
            <a:r>
              <a:rPr sz="3000" dirty="0">
                <a:latin typeface="MS PGothic"/>
                <a:cs typeface="MS PGothic"/>
              </a:rPr>
              <a:t>deeper</a:t>
            </a:r>
            <a:r>
              <a:rPr sz="3000" spc="155" dirty="0">
                <a:latin typeface="MS PGothic"/>
                <a:cs typeface="MS PGothic"/>
              </a:rPr>
              <a:t> </a:t>
            </a:r>
            <a:r>
              <a:rPr sz="3000" spc="-10" dirty="0">
                <a:latin typeface="MS PGothic"/>
                <a:cs typeface="MS PGothic"/>
              </a:rPr>
              <a:t>connection </a:t>
            </a:r>
            <a:r>
              <a:rPr sz="3000" dirty="0">
                <a:latin typeface="MS PGothic"/>
                <a:cs typeface="MS PGothic"/>
              </a:rPr>
              <a:t>with</a:t>
            </a:r>
            <a:r>
              <a:rPr sz="3000" spc="25" dirty="0">
                <a:latin typeface="MS PGothic"/>
                <a:cs typeface="MS PGothic"/>
              </a:rPr>
              <a:t> </a:t>
            </a:r>
            <a:r>
              <a:rPr sz="3000" dirty="0">
                <a:latin typeface="MS PGothic"/>
                <a:cs typeface="MS PGothic"/>
              </a:rPr>
              <a:t>your</a:t>
            </a:r>
            <a:r>
              <a:rPr sz="3000" spc="55" dirty="0">
                <a:latin typeface="MS PGothic"/>
                <a:cs typeface="MS PGothic"/>
              </a:rPr>
              <a:t> </a:t>
            </a:r>
            <a:r>
              <a:rPr sz="3000" spc="-10" dirty="0">
                <a:latin typeface="MS PGothic"/>
                <a:cs typeface="MS PGothic"/>
              </a:rPr>
              <a:t>machine.</a:t>
            </a:r>
            <a:endParaRPr sz="3000">
              <a:latin typeface="MS PGothic"/>
              <a:cs typeface="MS PGothic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2516" rIns="0" bIns="0" rtlCol="0">
            <a:spAutoFit/>
          </a:bodyPr>
          <a:lstStyle/>
          <a:p>
            <a:pPr marL="2862580">
              <a:lnSpc>
                <a:spcPct val="100000"/>
              </a:lnSpc>
              <a:spcBef>
                <a:spcPts val="115"/>
              </a:spcBef>
            </a:pPr>
            <a:r>
              <a:rPr dirty="0"/>
              <a:t>Content</a:t>
            </a:r>
            <a:r>
              <a:rPr spc="-165" dirty="0"/>
              <a:t> </a:t>
            </a:r>
            <a:r>
              <a:rPr spc="-10" dirty="0"/>
              <a:t>Ideas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1140" y="928827"/>
            <a:ext cx="8641715" cy="4504055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3300" u="sng" spc="45" dirty="0">
                <a:solidFill>
                  <a:srgbClr val="7D5F00"/>
                </a:solidFill>
                <a:uFill>
                  <a:solidFill>
                    <a:srgbClr val="7D5F00"/>
                  </a:solidFill>
                </a:uFill>
                <a:latin typeface="MS PGothic"/>
                <a:cs typeface="MS PGothic"/>
              </a:rPr>
              <a:t>Basic</a:t>
            </a:r>
            <a:r>
              <a:rPr sz="3300" u="sng" spc="-90" dirty="0">
                <a:solidFill>
                  <a:srgbClr val="7D5F00"/>
                </a:solidFill>
                <a:uFill>
                  <a:solidFill>
                    <a:srgbClr val="7D5F00"/>
                  </a:solidFill>
                </a:uFill>
                <a:latin typeface="MS PGothic"/>
                <a:cs typeface="MS PGothic"/>
              </a:rPr>
              <a:t> </a:t>
            </a:r>
            <a:r>
              <a:rPr sz="3300" u="sng" dirty="0">
                <a:solidFill>
                  <a:srgbClr val="7D5F00"/>
                </a:solidFill>
                <a:uFill>
                  <a:solidFill>
                    <a:srgbClr val="7D5F00"/>
                  </a:solidFill>
                </a:uFill>
                <a:latin typeface="MS PGothic"/>
                <a:cs typeface="MS PGothic"/>
              </a:rPr>
              <a:t>Motorcycle</a:t>
            </a:r>
            <a:r>
              <a:rPr sz="3300" u="sng" spc="-90" dirty="0">
                <a:solidFill>
                  <a:srgbClr val="7D5F00"/>
                </a:solidFill>
                <a:uFill>
                  <a:solidFill>
                    <a:srgbClr val="7D5F00"/>
                  </a:solidFill>
                </a:uFill>
                <a:latin typeface="MS PGothic"/>
                <a:cs typeface="MS PGothic"/>
              </a:rPr>
              <a:t> </a:t>
            </a:r>
            <a:r>
              <a:rPr sz="3300" u="sng" dirty="0">
                <a:solidFill>
                  <a:srgbClr val="7D5F00"/>
                </a:solidFill>
                <a:uFill>
                  <a:solidFill>
                    <a:srgbClr val="7D5F00"/>
                  </a:solidFill>
                </a:uFill>
                <a:latin typeface="MS PGothic"/>
                <a:cs typeface="MS PGothic"/>
              </a:rPr>
              <a:t>Maintenance</a:t>
            </a:r>
            <a:r>
              <a:rPr sz="3300" u="sng" spc="-210" dirty="0">
                <a:solidFill>
                  <a:srgbClr val="7D5F00"/>
                </a:solidFill>
                <a:uFill>
                  <a:solidFill>
                    <a:srgbClr val="7D5F00"/>
                  </a:solidFill>
                </a:uFill>
                <a:latin typeface="MS PGothic"/>
                <a:cs typeface="MS PGothic"/>
              </a:rPr>
              <a:t> </a:t>
            </a:r>
            <a:r>
              <a:rPr sz="3300" u="sng" spc="45" dirty="0">
                <a:solidFill>
                  <a:srgbClr val="7D5F00"/>
                </a:solidFill>
                <a:uFill>
                  <a:solidFill>
                    <a:srgbClr val="7D5F00"/>
                  </a:solidFill>
                </a:uFill>
                <a:latin typeface="MS PGothic"/>
                <a:cs typeface="MS PGothic"/>
              </a:rPr>
              <a:t>Tasks</a:t>
            </a:r>
            <a:r>
              <a:rPr sz="3300" spc="95" dirty="0">
                <a:solidFill>
                  <a:srgbClr val="7D5F00"/>
                </a:solidFill>
                <a:latin typeface="MS PGothic"/>
                <a:cs typeface="MS PGothic"/>
              </a:rPr>
              <a:t> </a:t>
            </a:r>
            <a:r>
              <a:rPr sz="3300" spc="-50" dirty="0">
                <a:solidFill>
                  <a:srgbClr val="7D5F00"/>
                </a:solidFill>
                <a:latin typeface="MS PGothic"/>
                <a:cs typeface="MS PGothic"/>
              </a:rPr>
              <a:t>:</a:t>
            </a:r>
            <a:endParaRPr sz="3300">
              <a:latin typeface="MS PGothic"/>
              <a:cs typeface="MS PGothic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800">
              <a:latin typeface="MS PGothic"/>
              <a:cs typeface="MS PGothic"/>
            </a:endParaRPr>
          </a:p>
          <a:p>
            <a:pPr marL="469265" indent="-456565">
              <a:lnSpc>
                <a:spcPct val="100000"/>
              </a:lnSpc>
              <a:buFont typeface="Arial MT"/>
              <a:buChar char="•"/>
              <a:tabLst>
                <a:tab pos="469265" algn="l"/>
              </a:tabLst>
            </a:pPr>
            <a:r>
              <a:rPr sz="2600" dirty="0">
                <a:latin typeface="MS PGothic"/>
                <a:cs typeface="MS PGothic"/>
              </a:rPr>
              <a:t>Inspect</a:t>
            </a:r>
            <a:r>
              <a:rPr sz="2600" spc="-65" dirty="0">
                <a:latin typeface="MS PGothic"/>
                <a:cs typeface="MS PGothic"/>
              </a:rPr>
              <a:t> </a:t>
            </a:r>
            <a:r>
              <a:rPr sz="2600" dirty="0">
                <a:latin typeface="MS PGothic"/>
                <a:cs typeface="MS PGothic"/>
              </a:rPr>
              <a:t>the</a:t>
            </a:r>
            <a:r>
              <a:rPr sz="2600" spc="65" dirty="0">
                <a:latin typeface="MS PGothic"/>
                <a:cs typeface="MS PGothic"/>
              </a:rPr>
              <a:t> </a:t>
            </a:r>
            <a:r>
              <a:rPr sz="2600" spc="-10" dirty="0">
                <a:latin typeface="MS PGothic"/>
                <a:cs typeface="MS PGothic"/>
              </a:rPr>
              <a:t>brakes.</a:t>
            </a:r>
            <a:endParaRPr sz="2600">
              <a:latin typeface="MS PGothic"/>
              <a:cs typeface="MS PGothic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900">
              <a:latin typeface="MS PGothic"/>
              <a:cs typeface="MS PGothic"/>
            </a:endParaRPr>
          </a:p>
          <a:p>
            <a:pPr marL="469900" marR="285750" indent="-457200">
              <a:lnSpc>
                <a:spcPct val="100899"/>
              </a:lnSpc>
              <a:spcBef>
                <a:spcPts val="1925"/>
              </a:spcBef>
              <a:buFont typeface="Arial MT"/>
              <a:buChar char="•"/>
              <a:tabLst>
                <a:tab pos="469900" algn="l"/>
              </a:tabLst>
            </a:pPr>
            <a:r>
              <a:rPr sz="2600" dirty="0">
                <a:latin typeface="MS PGothic"/>
                <a:cs typeface="MS PGothic"/>
              </a:rPr>
              <a:t>Check</a:t>
            </a:r>
            <a:r>
              <a:rPr sz="2600" spc="-90" dirty="0">
                <a:latin typeface="MS PGothic"/>
                <a:cs typeface="MS PGothic"/>
              </a:rPr>
              <a:t> </a:t>
            </a:r>
            <a:r>
              <a:rPr sz="2600" dirty="0">
                <a:latin typeface="MS PGothic"/>
                <a:cs typeface="MS PGothic"/>
              </a:rPr>
              <a:t>the</a:t>
            </a:r>
            <a:r>
              <a:rPr sz="2600" spc="10" dirty="0">
                <a:latin typeface="MS PGothic"/>
                <a:cs typeface="MS PGothic"/>
              </a:rPr>
              <a:t> </a:t>
            </a:r>
            <a:r>
              <a:rPr sz="2600" dirty="0">
                <a:latin typeface="MS PGothic"/>
                <a:cs typeface="MS PGothic"/>
              </a:rPr>
              <a:t>brake</a:t>
            </a:r>
            <a:r>
              <a:rPr sz="2600" spc="-5" dirty="0">
                <a:latin typeface="MS PGothic"/>
                <a:cs typeface="MS PGothic"/>
              </a:rPr>
              <a:t> </a:t>
            </a:r>
            <a:r>
              <a:rPr sz="2600" dirty="0">
                <a:latin typeface="MS PGothic"/>
                <a:cs typeface="MS PGothic"/>
              </a:rPr>
              <a:t>pads</a:t>
            </a:r>
            <a:r>
              <a:rPr sz="2600" spc="-5" dirty="0">
                <a:latin typeface="MS PGothic"/>
                <a:cs typeface="MS PGothic"/>
              </a:rPr>
              <a:t> </a:t>
            </a:r>
            <a:r>
              <a:rPr sz="2600" dirty="0">
                <a:latin typeface="MS PGothic"/>
                <a:cs typeface="MS PGothic"/>
              </a:rPr>
              <a:t>for</a:t>
            </a:r>
            <a:r>
              <a:rPr sz="2600" spc="-30" dirty="0">
                <a:latin typeface="MS PGothic"/>
                <a:cs typeface="MS PGothic"/>
              </a:rPr>
              <a:t> </a:t>
            </a:r>
            <a:r>
              <a:rPr sz="2600" dirty="0">
                <a:latin typeface="MS PGothic"/>
                <a:cs typeface="MS PGothic"/>
              </a:rPr>
              <a:t>wear</a:t>
            </a:r>
            <a:r>
              <a:rPr sz="2600" spc="-60" dirty="0">
                <a:latin typeface="MS PGothic"/>
                <a:cs typeface="MS PGothic"/>
              </a:rPr>
              <a:t> </a:t>
            </a:r>
            <a:r>
              <a:rPr sz="2600" dirty="0">
                <a:latin typeface="MS PGothic"/>
                <a:cs typeface="MS PGothic"/>
              </a:rPr>
              <a:t>and</a:t>
            </a:r>
            <a:r>
              <a:rPr sz="2600" spc="30" dirty="0">
                <a:latin typeface="MS PGothic"/>
                <a:cs typeface="MS PGothic"/>
              </a:rPr>
              <a:t> </a:t>
            </a:r>
            <a:r>
              <a:rPr sz="2600" dirty="0">
                <a:latin typeface="MS PGothic"/>
                <a:cs typeface="MS PGothic"/>
              </a:rPr>
              <a:t>tear,</a:t>
            </a:r>
            <a:r>
              <a:rPr sz="2600" spc="-10" dirty="0">
                <a:latin typeface="MS PGothic"/>
                <a:cs typeface="MS PGothic"/>
              </a:rPr>
              <a:t> </a:t>
            </a:r>
            <a:r>
              <a:rPr sz="2600" dirty="0">
                <a:latin typeface="MS PGothic"/>
                <a:cs typeface="MS PGothic"/>
              </a:rPr>
              <a:t>and</a:t>
            </a:r>
            <a:r>
              <a:rPr sz="2600" spc="-5" dirty="0">
                <a:latin typeface="MS PGothic"/>
                <a:cs typeface="MS PGothic"/>
              </a:rPr>
              <a:t> </a:t>
            </a:r>
            <a:r>
              <a:rPr sz="2600" dirty="0">
                <a:latin typeface="MS PGothic"/>
                <a:cs typeface="MS PGothic"/>
              </a:rPr>
              <a:t>ensure</a:t>
            </a:r>
            <a:r>
              <a:rPr sz="2600" spc="80" dirty="0">
                <a:latin typeface="MS PGothic"/>
                <a:cs typeface="MS PGothic"/>
              </a:rPr>
              <a:t> </a:t>
            </a:r>
            <a:r>
              <a:rPr sz="2600" spc="-20" dirty="0">
                <a:latin typeface="MS PGothic"/>
                <a:cs typeface="MS PGothic"/>
              </a:rPr>
              <a:t>that </a:t>
            </a:r>
            <a:r>
              <a:rPr sz="2600" dirty="0">
                <a:latin typeface="MS PGothic"/>
                <a:cs typeface="MS PGothic"/>
              </a:rPr>
              <a:t>the</a:t>
            </a:r>
            <a:r>
              <a:rPr sz="2600" spc="-45" dirty="0">
                <a:latin typeface="MS PGothic"/>
                <a:cs typeface="MS PGothic"/>
              </a:rPr>
              <a:t> </a:t>
            </a:r>
            <a:r>
              <a:rPr sz="2600" dirty="0">
                <a:latin typeface="MS PGothic"/>
                <a:cs typeface="MS PGothic"/>
              </a:rPr>
              <a:t>brake</a:t>
            </a:r>
            <a:r>
              <a:rPr sz="2600" spc="-130" dirty="0">
                <a:latin typeface="MS PGothic"/>
                <a:cs typeface="MS PGothic"/>
              </a:rPr>
              <a:t> </a:t>
            </a:r>
            <a:r>
              <a:rPr sz="2600" spc="50" dirty="0">
                <a:latin typeface="MS PGothic"/>
                <a:cs typeface="MS PGothic"/>
              </a:rPr>
              <a:t>fluid</a:t>
            </a:r>
            <a:r>
              <a:rPr sz="2600" spc="-114" dirty="0">
                <a:latin typeface="MS PGothic"/>
                <a:cs typeface="MS PGothic"/>
              </a:rPr>
              <a:t> </a:t>
            </a:r>
            <a:r>
              <a:rPr sz="2600" dirty="0">
                <a:latin typeface="MS PGothic"/>
                <a:cs typeface="MS PGothic"/>
              </a:rPr>
              <a:t>is</a:t>
            </a:r>
            <a:r>
              <a:rPr sz="2600" spc="75" dirty="0">
                <a:latin typeface="MS PGothic"/>
                <a:cs typeface="MS PGothic"/>
              </a:rPr>
              <a:t> </a:t>
            </a:r>
            <a:r>
              <a:rPr sz="2600" dirty="0">
                <a:latin typeface="MS PGothic"/>
                <a:cs typeface="MS PGothic"/>
              </a:rPr>
              <a:t>at</a:t>
            </a:r>
            <a:r>
              <a:rPr sz="2600" spc="65" dirty="0">
                <a:latin typeface="MS PGothic"/>
                <a:cs typeface="MS PGothic"/>
              </a:rPr>
              <a:t> </a:t>
            </a:r>
            <a:r>
              <a:rPr sz="2600" dirty="0">
                <a:latin typeface="MS PGothic"/>
                <a:cs typeface="MS PGothic"/>
              </a:rPr>
              <a:t>the</a:t>
            </a:r>
            <a:r>
              <a:rPr sz="2600" spc="-40" dirty="0">
                <a:latin typeface="MS PGothic"/>
                <a:cs typeface="MS PGothic"/>
              </a:rPr>
              <a:t> </a:t>
            </a:r>
            <a:r>
              <a:rPr sz="2600" dirty="0">
                <a:latin typeface="MS PGothic"/>
                <a:cs typeface="MS PGothic"/>
              </a:rPr>
              <a:t>correct</a:t>
            </a:r>
            <a:r>
              <a:rPr sz="2600" spc="-155" dirty="0">
                <a:latin typeface="MS PGothic"/>
                <a:cs typeface="MS PGothic"/>
              </a:rPr>
              <a:t> </a:t>
            </a:r>
            <a:r>
              <a:rPr sz="2600" spc="-10" dirty="0">
                <a:latin typeface="MS PGothic"/>
                <a:cs typeface="MS PGothic"/>
              </a:rPr>
              <a:t>level.</a:t>
            </a:r>
            <a:endParaRPr sz="2600">
              <a:latin typeface="MS PGothic"/>
              <a:cs typeface="MS PGothic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600">
              <a:latin typeface="MS PGothic"/>
              <a:cs typeface="MS P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 MT"/>
              <a:buChar char="•"/>
            </a:pPr>
            <a:endParaRPr sz="2450">
              <a:latin typeface="MS PGothic"/>
              <a:cs typeface="MS PGothic"/>
            </a:endParaRPr>
          </a:p>
          <a:p>
            <a:pPr marL="469900" marR="5080" indent="-457200">
              <a:lnSpc>
                <a:spcPts val="3100"/>
              </a:lnSpc>
              <a:spcBef>
                <a:spcPts val="5"/>
              </a:spcBef>
              <a:buFont typeface="Arial MT"/>
              <a:buChar char="•"/>
              <a:tabLst>
                <a:tab pos="469900" algn="l"/>
              </a:tabLst>
            </a:pPr>
            <a:r>
              <a:rPr sz="2600" dirty="0">
                <a:latin typeface="MS PGothic"/>
                <a:cs typeface="MS PGothic"/>
              </a:rPr>
              <a:t>If</a:t>
            </a:r>
            <a:r>
              <a:rPr sz="2600" spc="195" dirty="0">
                <a:latin typeface="MS PGothic"/>
                <a:cs typeface="MS PGothic"/>
              </a:rPr>
              <a:t> </a:t>
            </a:r>
            <a:r>
              <a:rPr sz="2600" dirty="0">
                <a:latin typeface="MS PGothic"/>
                <a:cs typeface="MS PGothic"/>
              </a:rPr>
              <a:t>you</a:t>
            </a:r>
            <a:r>
              <a:rPr sz="2600" spc="240" dirty="0">
                <a:latin typeface="MS PGothic"/>
                <a:cs typeface="MS PGothic"/>
              </a:rPr>
              <a:t> </a:t>
            </a:r>
            <a:r>
              <a:rPr sz="2600" dirty="0">
                <a:latin typeface="MS PGothic"/>
                <a:cs typeface="MS PGothic"/>
              </a:rPr>
              <a:t>notice</a:t>
            </a:r>
            <a:r>
              <a:rPr sz="2600" spc="265" dirty="0">
                <a:latin typeface="MS PGothic"/>
                <a:cs typeface="MS PGothic"/>
              </a:rPr>
              <a:t> </a:t>
            </a:r>
            <a:r>
              <a:rPr sz="2600" dirty="0">
                <a:latin typeface="MS PGothic"/>
                <a:cs typeface="MS PGothic"/>
              </a:rPr>
              <a:t>any</a:t>
            </a:r>
            <a:r>
              <a:rPr sz="2600" spc="280" dirty="0">
                <a:latin typeface="MS PGothic"/>
                <a:cs typeface="MS PGothic"/>
              </a:rPr>
              <a:t> </a:t>
            </a:r>
            <a:r>
              <a:rPr sz="2600" dirty="0">
                <a:latin typeface="MS PGothic"/>
                <a:cs typeface="MS PGothic"/>
              </a:rPr>
              <a:t>issues,</a:t>
            </a:r>
            <a:r>
              <a:rPr sz="2600" spc="130" dirty="0">
                <a:latin typeface="MS PGothic"/>
                <a:cs typeface="MS PGothic"/>
              </a:rPr>
              <a:t> </a:t>
            </a:r>
            <a:r>
              <a:rPr sz="2600" dirty="0">
                <a:latin typeface="MS PGothic"/>
                <a:cs typeface="MS PGothic"/>
              </a:rPr>
              <a:t>such</a:t>
            </a:r>
            <a:r>
              <a:rPr sz="2600" spc="260" dirty="0">
                <a:latin typeface="MS PGothic"/>
                <a:cs typeface="MS PGothic"/>
              </a:rPr>
              <a:t> </a:t>
            </a:r>
            <a:r>
              <a:rPr sz="2600" dirty="0">
                <a:latin typeface="MS PGothic"/>
                <a:cs typeface="MS PGothic"/>
              </a:rPr>
              <a:t>as</a:t>
            </a:r>
            <a:r>
              <a:rPr sz="2600" spc="270" dirty="0">
                <a:latin typeface="MS PGothic"/>
                <a:cs typeface="MS PGothic"/>
              </a:rPr>
              <a:t> </a:t>
            </a:r>
            <a:r>
              <a:rPr sz="2600" dirty="0">
                <a:latin typeface="MS PGothic"/>
                <a:cs typeface="MS PGothic"/>
              </a:rPr>
              <a:t>squeaking</a:t>
            </a:r>
            <a:r>
              <a:rPr sz="2600" spc="140" dirty="0">
                <a:latin typeface="MS PGothic"/>
                <a:cs typeface="MS PGothic"/>
              </a:rPr>
              <a:t> </a:t>
            </a:r>
            <a:r>
              <a:rPr sz="2600" dirty="0">
                <a:latin typeface="MS PGothic"/>
                <a:cs typeface="MS PGothic"/>
              </a:rPr>
              <a:t>or</a:t>
            </a:r>
            <a:r>
              <a:rPr sz="2600" spc="200" dirty="0">
                <a:latin typeface="MS PGothic"/>
                <a:cs typeface="MS PGothic"/>
              </a:rPr>
              <a:t> </a:t>
            </a:r>
            <a:r>
              <a:rPr sz="2600" spc="-10" dirty="0">
                <a:latin typeface="MS PGothic"/>
                <a:cs typeface="MS PGothic"/>
              </a:rPr>
              <a:t>reduced </a:t>
            </a:r>
            <a:r>
              <a:rPr sz="2600" dirty="0">
                <a:latin typeface="MS PGothic"/>
                <a:cs typeface="MS PGothic"/>
              </a:rPr>
              <a:t>braking</a:t>
            </a:r>
            <a:r>
              <a:rPr sz="2600" spc="-65" dirty="0">
                <a:latin typeface="MS PGothic"/>
                <a:cs typeface="MS PGothic"/>
              </a:rPr>
              <a:t> </a:t>
            </a:r>
            <a:r>
              <a:rPr sz="2600" dirty="0">
                <a:latin typeface="MS PGothic"/>
                <a:cs typeface="MS PGothic"/>
              </a:rPr>
              <a:t>performance,</a:t>
            </a:r>
            <a:r>
              <a:rPr sz="2600" spc="-65" dirty="0">
                <a:latin typeface="MS PGothic"/>
                <a:cs typeface="MS PGothic"/>
              </a:rPr>
              <a:t> </a:t>
            </a:r>
            <a:r>
              <a:rPr sz="2600" dirty="0">
                <a:latin typeface="MS PGothic"/>
                <a:cs typeface="MS PGothic"/>
              </a:rPr>
              <a:t>it's</a:t>
            </a:r>
            <a:r>
              <a:rPr sz="2600" spc="25" dirty="0">
                <a:latin typeface="MS PGothic"/>
                <a:cs typeface="MS PGothic"/>
              </a:rPr>
              <a:t> </a:t>
            </a:r>
            <a:r>
              <a:rPr sz="2600" dirty="0">
                <a:latin typeface="MS PGothic"/>
                <a:cs typeface="MS PGothic"/>
              </a:rPr>
              <a:t>crucial</a:t>
            </a:r>
            <a:r>
              <a:rPr sz="2600" spc="-95" dirty="0">
                <a:latin typeface="MS PGothic"/>
                <a:cs typeface="MS PGothic"/>
              </a:rPr>
              <a:t> </a:t>
            </a:r>
            <a:r>
              <a:rPr sz="2600" dirty="0">
                <a:latin typeface="MS PGothic"/>
                <a:cs typeface="MS PGothic"/>
              </a:rPr>
              <a:t>to</a:t>
            </a:r>
            <a:r>
              <a:rPr sz="2600" spc="145" dirty="0">
                <a:latin typeface="MS PGothic"/>
                <a:cs typeface="MS PGothic"/>
              </a:rPr>
              <a:t> </a:t>
            </a:r>
            <a:r>
              <a:rPr sz="2600" dirty="0">
                <a:latin typeface="MS PGothic"/>
                <a:cs typeface="MS PGothic"/>
              </a:rPr>
              <a:t>address</a:t>
            </a:r>
            <a:r>
              <a:rPr sz="2600" spc="-65" dirty="0">
                <a:latin typeface="MS PGothic"/>
                <a:cs typeface="MS PGothic"/>
              </a:rPr>
              <a:t> </a:t>
            </a:r>
            <a:r>
              <a:rPr sz="2600" dirty="0">
                <a:latin typeface="MS PGothic"/>
                <a:cs typeface="MS PGothic"/>
              </a:rPr>
              <a:t>them</a:t>
            </a:r>
            <a:r>
              <a:rPr sz="2600" spc="-80" dirty="0">
                <a:latin typeface="MS PGothic"/>
                <a:cs typeface="MS PGothic"/>
              </a:rPr>
              <a:t> </a:t>
            </a:r>
            <a:r>
              <a:rPr sz="2600" spc="-10" dirty="0">
                <a:latin typeface="MS PGothic"/>
                <a:cs typeface="MS PGothic"/>
              </a:rPr>
              <a:t>promptly.</a:t>
            </a:r>
            <a:endParaRPr sz="2600">
              <a:latin typeface="MS PGothic"/>
              <a:cs typeface="MS PGothic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2516" rIns="0" bIns="0" rtlCol="0">
            <a:spAutoFit/>
          </a:bodyPr>
          <a:lstStyle/>
          <a:p>
            <a:pPr marL="2862580">
              <a:lnSpc>
                <a:spcPct val="100000"/>
              </a:lnSpc>
              <a:spcBef>
                <a:spcPts val="115"/>
              </a:spcBef>
            </a:pPr>
            <a:r>
              <a:rPr dirty="0"/>
              <a:t>Content</a:t>
            </a:r>
            <a:r>
              <a:rPr spc="-165" dirty="0"/>
              <a:t> </a:t>
            </a:r>
            <a:r>
              <a:rPr spc="-10" dirty="0"/>
              <a:t>Ideas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1140" y="928827"/>
            <a:ext cx="8882380" cy="578612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3300" u="sng" dirty="0">
                <a:solidFill>
                  <a:srgbClr val="7D5F00"/>
                </a:solidFill>
                <a:uFill>
                  <a:solidFill>
                    <a:srgbClr val="7D5F00"/>
                  </a:solidFill>
                </a:uFill>
                <a:latin typeface="MS PGothic"/>
                <a:cs typeface="MS PGothic"/>
              </a:rPr>
              <a:t>Essential</a:t>
            </a:r>
            <a:r>
              <a:rPr sz="3300" u="sng" spc="15" dirty="0">
                <a:solidFill>
                  <a:srgbClr val="7D5F00"/>
                </a:solidFill>
                <a:uFill>
                  <a:solidFill>
                    <a:srgbClr val="7D5F00"/>
                  </a:solidFill>
                </a:uFill>
                <a:latin typeface="MS PGothic"/>
                <a:cs typeface="MS PGothic"/>
              </a:rPr>
              <a:t> </a:t>
            </a:r>
            <a:r>
              <a:rPr sz="3300" u="sng" dirty="0">
                <a:solidFill>
                  <a:srgbClr val="7D5F00"/>
                </a:solidFill>
                <a:uFill>
                  <a:solidFill>
                    <a:srgbClr val="7D5F00"/>
                  </a:solidFill>
                </a:uFill>
                <a:latin typeface="MS PGothic"/>
                <a:cs typeface="MS PGothic"/>
              </a:rPr>
              <a:t>Tools</a:t>
            </a:r>
            <a:r>
              <a:rPr sz="3300" u="sng" spc="-65" dirty="0">
                <a:solidFill>
                  <a:srgbClr val="7D5F00"/>
                </a:solidFill>
                <a:uFill>
                  <a:solidFill>
                    <a:srgbClr val="7D5F00"/>
                  </a:solidFill>
                </a:uFill>
                <a:latin typeface="MS PGothic"/>
                <a:cs typeface="MS PGothic"/>
              </a:rPr>
              <a:t> </a:t>
            </a:r>
            <a:r>
              <a:rPr sz="3300" u="sng" dirty="0">
                <a:solidFill>
                  <a:srgbClr val="7D5F00"/>
                </a:solidFill>
                <a:uFill>
                  <a:solidFill>
                    <a:srgbClr val="7D5F00"/>
                  </a:solidFill>
                </a:uFill>
                <a:latin typeface="MS PGothic"/>
                <a:cs typeface="MS PGothic"/>
              </a:rPr>
              <a:t>for</a:t>
            </a:r>
            <a:r>
              <a:rPr sz="3300" u="sng" spc="100" dirty="0">
                <a:solidFill>
                  <a:srgbClr val="7D5F00"/>
                </a:solidFill>
                <a:uFill>
                  <a:solidFill>
                    <a:srgbClr val="7D5F00"/>
                  </a:solidFill>
                </a:uFill>
                <a:latin typeface="MS PGothic"/>
                <a:cs typeface="MS PGothic"/>
              </a:rPr>
              <a:t> </a:t>
            </a:r>
            <a:r>
              <a:rPr sz="3300" u="sng" dirty="0">
                <a:solidFill>
                  <a:srgbClr val="7D5F00"/>
                </a:solidFill>
                <a:uFill>
                  <a:solidFill>
                    <a:srgbClr val="7D5F00"/>
                  </a:solidFill>
                </a:uFill>
                <a:latin typeface="MS PGothic"/>
                <a:cs typeface="MS PGothic"/>
              </a:rPr>
              <a:t>Motorcycle</a:t>
            </a:r>
            <a:r>
              <a:rPr sz="3300" u="sng" spc="-5" dirty="0">
                <a:solidFill>
                  <a:srgbClr val="7D5F00"/>
                </a:solidFill>
                <a:uFill>
                  <a:solidFill>
                    <a:srgbClr val="7D5F00"/>
                  </a:solidFill>
                </a:uFill>
                <a:latin typeface="MS PGothic"/>
                <a:cs typeface="MS PGothic"/>
              </a:rPr>
              <a:t> </a:t>
            </a:r>
            <a:r>
              <a:rPr sz="3300" u="sng" dirty="0">
                <a:solidFill>
                  <a:srgbClr val="7D5F00"/>
                </a:solidFill>
                <a:uFill>
                  <a:solidFill>
                    <a:srgbClr val="7D5F00"/>
                  </a:solidFill>
                </a:uFill>
                <a:latin typeface="MS PGothic"/>
                <a:cs typeface="MS PGothic"/>
              </a:rPr>
              <a:t>Maintenance</a:t>
            </a:r>
            <a:r>
              <a:rPr sz="3300" spc="90" dirty="0">
                <a:solidFill>
                  <a:srgbClr val="7D5F00"/>
                </a:solidFill>
                <a:latin typeface="MS PGothic"/>
                <a:cs typeface="MS PGothic"/>
              </a:rPr>
              <a:t> </a:t>
            </a:r>
            <a:r>
              <a:rPr sz="3300" spc="-50" dirty="0">
                <a:solidFill>
                  <a:srgbClr val="7D5F00"/>
                </a:solidFill>
                <a:latin typeface="MS PGothic"/>
                <a:cs typeface="MS PGothic"/>
              </a:rPr>
              <a:t>:</a:t>
            </a:r>
            <a:endParaRPr sz="3300">
              <a:latin typeface="MS PGothic"/>
              <a:cs typeface="MS PGothic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550">
              <a:latin typeface="MS PGothic"/>
              <a:cs typeface="MS PGothic"/>
            </a:endParaRPr>
          </a:p>
          <a:p>
            <a:pPr marL="469900" marR="104775" indent="-457200">
              <a:lnSpc>
                <a:spcPct val="100899"/>
              </a:lnSpc>
              <a:buFont typeface="Arial MT"/>
              <a:buChar char="•"/>
              <a:tabLst>
                <a:tab pos="469900" algn="l"/>
              </a:tabLst>
            </a:pPr>
            <a:r>
              <a:rPr sz="2600" dirty="0">
                <a:latin typeface="MS PGothic"/>
                <a:cs typeface="MS PGothic"/>
              </a:rPr>
              <a:t>Having</a:t>
            </a:r>
            <a:r>
              <a:rPr sz="2600" spc="-65" dirty="0">
                <a:latin typeface="MS PGothic"/>
                <a:cs typeface="MS PGothic"/>
              </a:rPr>
              <a:t> </a:t>
            </a:r>
            <a:r>
              <a:rPr sz="2600" dirty="0">
                <a:latin typeface="MS PGothic"/>
                <a:cs typeface="MS PGothic"/>
              </a:rPr>
              <a:t>the</a:t>
            </a:r>
            <a:r>
              <a:rPr sz="2600" spc="-5" dirty="0">
                <a:latin typeface="MS PGothic"/>
                <a:cs typeface="MS PGothic"/>
              </a:rPr>
              <a:t> </a:t>
            </a:r>
            <a:r>
              <a:rPr sz="2600" dirty="0">
                <a:latin typeface="MS PGothic"/>
                <a:cs typeface="MS PGothic"/>
              </a:rPr>
              <a:t>Right</a:t>
            </a:r>
            <a:r>
              <a:rPr sz="2600" spc="-75" dirty="0">
                <a:latin typeface="MS PGothic"/>
                <a:cs typeface="MS PGothic"/>
              </a:rPr>
              <a:t> </a:t>
            </a:r>
            <a:r>
              <a:rPr sz="2600" dirty="0">
                <a:latin typeface="MS PGothic"/>
                <a:cs typeface="MS PGothic"/>
              </a:rPr>
              <a:t>Tools</a:t>
            </a:r>
            <a:r>
              <a:rPr sz="2600" spc="15" dirty="0">
                <a:latin typeface="MS PGothic"/>
                <a:cs typeface="MS PGothic"/>
              </a:rPr>
              <a:t> </a:t>
            </a:r>
            <a:r>
              <a:rPr sz="2600" dirty="0">
                <a:latin typeface="MS PGothic"/>
                <a:cs typeface="MS PGothic"/>
              </a:rPr>
              <a:t>is</a:t>
            </a:r>
            <a:r>
              <a:rPr sz="2600" spc="75" dirty="0">
                <a:latin typeface="MS PGothic"/>
                <a:cs typeface="MS PGothic"/>
              </a:rPr>
              <a:t> </a:t>
            </a:r>
            <a:r>
              <a:rPr sz="2600" dirty="0">
                <a:latin typeface="MS PGothic"/>
                <a:cs typeface="MS PGothic"/>
              </a:rPr>
              <a:t>Essential</a:t>
            </a:r>
            <a:r>
              <a:rPr sz="2600" spc="50" dirty="0">
                <a:latin typeface="MS PGothic"/>
                <a:cs typeface="MS PGothic"/>
              </a:rPr>
              <a:t> </a:t>
            </a:r>
            <a:r>
              <a:rPr sz="2600" dirty="0">
                <a:latin typeface="MS PGothic"/>
                <a:cs typeface="MS PGothic"/>
              </a:rPr>
              <a:t>for</a:t>
            </a:r>
            <a:r>
              <a:rPr sz="2600" spc="-70" dirty="0">
                <a:latin typeface="MS PGothic"/>
                <a:cs typeface="MS PGothic"/>
              </a:rPr>
              <a:t> </a:t>
            </a:r>
            <a:r>
              <a:rPr sz="2600" dirty="0">
                <a:latin typeface="MS PGothic"/>
                <a:cs typeface="MS PGothic"/>
              </a:rPr>
              <a:t>Effective</a:t>
            </a:r>
            <a:r>
              <a:rPr sz="2600" spc="10" dirty="0">
                <a:latin typeface="MS PGothic"/>
                <a:cs typeface="MS PGothic"/>
              </a:rPr>
              <a:t> </a:t>
            </a:r>
            <a:r>
              <a:rPr sz="2600" spc="-10" dirty="0">
                <a:latin typeface="MS PGothic"/>
                <a:cs typeface="MS PGothic"/>
              </a:rPr>
              <a:t>Motorcycle Maintenance.</a:t>
            </a:r>
            <a:endParaRPr sz="2600">
              <a:latin typeface="MS PGothic"/>
              <a:cs typeface="MS PGothic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 MT"/>
              <a:buChar char="•"/>
            </a:pPr>
            <a:endParaRPr sz="2500">
              <a:latin typeface="MS PGothic"/>
              <a:cs typeface="MS PGothic"/>
            </a:endParaRPr>
          </a:p>
          <a:p>
            <a:pPr marL="469900" marR="223520" indent="-457200" algn="just">
              <a:lnSpc>
                <a:spcPct val="100000"/>
              </a:lnSpc>
              <a:buFont typeface="Arial MT"/>
              <a:buChar char="•"/>
              <a:tabLst>
                <a:tab pos="469900" algn="l"/>
              </a:tabLst>
            </a:pPr>
            <a:r>
              <a:rPr sz="2600" dirty="0">
                <a:latin typeface="MS PGothic"/>
                <a:cs typeface="MS PGothic"/>
              </a:rPr>
              <a:t>While</a:t>
            </a:r>
            <a:r>
              <a:rPr sz="2600" spc="-85" dirty="0">
                <a:latin typeface="MS PGothic"/>
                <a:cs typeface="MS PGothic"/>
              </a:rPr>
              <a:t> </a:t>
            </a:r>
            <a:r>
              <a:rPr sz="2600" dirty="0">
                <a:latin typeface="MS PGothic"/>
                <a:cs typeface="MS PGothic"/>
              </a:rPr>
              <a:t>the</a:t>
            </a:r>
            <a:r>
              <a:rPr sz="2600" spc="-10" dirty="0">
                <a:latin typeface="MS PGothic"/>
                <a:cs typeface="MS PGothic"/>
              </a:rPr>
              <a:t> </a:t>
            </a:r>
            <a:r>
              <a:rPr sz="2600" dirty="0">
                <a:latin typeface="MS PGothic"/>
                <a:cs typeface="MS PGothic"/>
              </a:rPr>
              <a:t>Specific</a:t>
            </a:r>
            <a:r>
              <a:rPr sz="2600" spc="55" dirty="0">
                <a:latin typeface="MS PGothic"/>
                <a:cs typeface="MS PGothic"/>
              </a:rPr>
              <a:t> </a:t>
            </a:r>
            <a:r>
              <a:rPr sz="2600" dirty="0">
                <a:latin typeface="MS PGothic"/>
                <a:cs typeface="MS PGothic"/>
              </a:rPr>
              <a:t>Tools</a:t>
            </a:r>
            <a:r>
              <a:rPr sz="2600" spc="-70" dirty="0">
                <a:latin typeface="MS PGothic"/>
                <a:cs typeface="MS PGothic"/>
              </a:rPr>
              <a:t> </a:t>
            </a:r>
            <a:r>
              <a:rPr sz="2600" dirty="0">
                <a:latin typeface="MS PGothic"/>
                <a:cs typeface="MS PGothic"/>
              </a:rPr>
              <a:t>you'll</a:t>
            </a:r>
            <a:r>
              <a:rPr sz="2600" spc="65" dirty="0">
                <a:latin typeface="MS PGothic"/>
                <a:cs typeface="MS PGothic"/>
              </a:rPr>
              <a:t> </a:t>
            </a:r>
            <a:r>
              <a:rPr sz="2600" dirty="0">
                <a:latin typeface="MS PGothic"/>
                <a:cs typeface="MS PGothic"/>
              </a:rPr>
              <a:t>need</a:t>
            </a:r>
            <a:r>
              <a:rPr sz="2600" spc="-55" dirty="0">
                <a:latin typeface="MS PGothic"/>
                <a:cs typeface="MS PGothic"/>
              </a:rPr>
              <a:t> </a:t>
            </a:r>
            <a:r>
              <a:rPr sz="2600" dirty="0">
                <a:latin typeface="MS PGothic"/>
                <a:cs typeface="MS PGothic"/>
              </a:rPr>
              <a:t>may</a:t>
            </a:r>
            <a:r>
              <a:rPr sz="2600" spc="35" dirty="0">
                <a:latin typeface="MS PGothic"/>
                <a:cs typeface="MS PGothic"/>
              </a:rPr>
              <a:t> </a:t>
            </a:r>
            <a:r>
              <a:rPr sz="2600" dirty="0">
                <a:latin typeface="MS PGothic"/>
                <a:cs typeface="MS PGothic"/>
              </a:rPr>
              <a:t>vary</a:t>
            </a:r>
            <a:r>
              <a:rPr sz="2600" spc="5" dirty="0">
                <a:latin typeface="MS PGothic"/>
                <a:cs typeface="MS PGothic"/>
              </a:rPr>
              <a:t> </a:t>
            </a:r>
            <a:r>
              <a:rPr sz="2600" dirty="0">
                <a:latin typeface="MS PGothic"/>
                <a:cs typeface="MS PGothic"/>
              </a:rPr>
              <a:t>depending</a:t>
            </a:r>
            <a:r>
              <a:rPr sz="2600" spc="-60" dirty="0">
                <a:latin typeface="MS PGothic"/>
                <a:cs typeface="MS PGothic"/>
              </a:rPr>
              <a:t> </a:t>
            </a:r>
            <a:r>
              <a:rPr sz="2600" spc="-25" dirty="0">
                <a:latin typeface="MS PGothic"/>
                <a:cs typeface="MS PGothic"/>
              </a:rPr>
              <a:t>on </a:t>
            </a:r>
            <a:r>
              <a:rPr sz="2600" dirty="0">
                <a:latin typeface="MS PGothic"/>
                <a:cs typeface="MS PGothic"/>
              </a:rPr>
              <a:t>your</a:t>
            </a:r>
            <a:r>
              <a:rPr sz="2600" spc="229" dirty="0">
                <a:latin typeface="MS PGothic"/>
                <a:cs typeface="MS PGothic"/>
              </a:rPr>
              <a:t> </a:t>
            </a:r>
            <a:r>
              <a:rPr sz="2600" dirty="0">
                <a:latin typeface="MS PGothic"/>
                <a:cs typeface="MS PGothic"/>
              </a:rPr>
              <a:t>Bike’s</a:t>
            </a:r>
            <a:r>
              <a:rPr sz="2600" spc="229" dirty="0">
                <a:latin typeface="MS PGothic"/>
                <a:cs typeface="MS PGothic"/>
              </a:rPr>
              <a:t> </a:t>
            </a:r>
            <a:r>
              <a:rPr sz="2600" dirty="0">
                <a:latin typeface="MS PGothic"/>
                <a:cs typeface="MS PGothic"/>
              </a:rPr>
              <a:t>Make</a:t>
            </a:r>
            <a:r>
              <a:rPr sz="2600" spc="240" dirty="0">
                <a:latin typeface="MS PGothic"/>
                <a:cs typeface="MS PGothic"/>
              </a:rPr>
              <a:t> </a:t>
            </a:r>
            <a:r>
              <a:rPr sz="2600" dirty="0">
                <a:latin typeface="MS PGothic"/>
                <a:cs typeface="MS PGothic"/>
              </a:rPr>
              <a:t>and</a:t>
            </a:r>
            <a:r>
              <a:rPr sz="2600" spc="300" dirty="0">
                <a:latin typeface="MS PGothic"/>
                <a:cs typeface="MS PGothic"/>
              </a:rPr>
              <a:t> </a:t>
            </a:r>
            <a:r>
              <a:rPr sz="2600" dirty="0">
                <a:latin typeface="MS PGothic"/>
                <a:cs typeface="MS PGothic"/>
              </a:rPr>
              <a:t>Model,</a:t>
            </a:r>
            <a:r>
              <a:rPr sz="2600" spc="145" dirty="0">
                <a:latin typeface="MS PGothic"/>
                <a:cs typeface="MS PGothic"/>
              </a:rPr>
              <a:t> </a:t>
            </a:r>
            <a:r>
              <a:rPr sz="2600" dirty="0">
                <a:latin typeface="MS PGothic"/>
                <a:cs typeface="MS PGothic"/>
              </a:rPr>
              <a:t>there</a:t>
            </a:r>
            <a:r>
              <a:rPr sz="2600" spc="190" dirty="0">
                <a:latin typeface="MS PGothic"/>
                <a:cs typeface="MS PGothic"/>
              </a:rPr>
              <a:t> </a:t>
            </a:r>
            <a:r>
              <a:rPr sz="2600" dirty="0">
                <a:latin typeface="MS PGothic"/>
                <a:cs typeface="MS PGothic"/>
              </a:rPr>
              <a:t>are</a:t>
            </a:r>
            <a:r>
              <a:rPr sz="2600" spc="240" dirty="0">
                <a:latin typeface="MS PGothic"/>
                <a:cs typeface="MS PGothic"/>
              </a:rPr>
              <a:t> </a:t>
            </a:r>
            <a:r>
              <a:rPr sz="2600" dirty="0">
                <a:latin typeface="MS PGothic"/>
                <a:cs typeface="MS PGothic"/>
              </a:rPr>
              <a:t>a</a:t>
            </a:r>
            <a:r>
              <a:rPr sz="2600" spc="85" dirty="0">
                <a:latin typeface="MS PGothic"/>
                <a:cs typeface="MS PGothic"/>
              </a:rPr>
              <a:t> </a:t>
            </a:r>
            <a:r>
              <a:rPr sz="2600" dirty="0">
                <a:latin typeface="MS PGothic"/>
                <a:cs typeface="MS PGothic"/>
              </a:rPr>
              <a:t>few</a:t>
            </a:r>
            <a:r>
              <a:rPr sz="2600" spc="265" dirty="0">
                <a:latin typeface="MS PGothic"/>
                <a:cs typeface="MS PGothic"/>
              </a:rPr>
              <a:t> </a:t>
            </a:r>
            <a:r>
              <a:rPr sz="2600" dirty="0">
                <a:latin typeface="MS PGothic"/>
                <a:cs typeface="MS PGothic"/>
              </a:rPr>
              <a:t>basic</a:t>
            </a:r>
            <a:r>
              <a:rPr sz="2600" spc="245" dirty="0">
                <a:latin typeface="MS PGothic"/>
                <a:cs typeface="MS PGothic"/>
              </a:rPr>
              <a:t> </a:t>
            </a:r>
            <a:r>
              <a:rPr sz="2600" spc="-10" dirty="0">
                <a:latin typeface="MS PGothic"/>
                <a:cs typeface="MS PGothic"/>
              </a:rPr>
              <a:t>tools </a:t>
            </a:r>
            <a:r>
              <a:rPr sz="2600" dirty="0">
                <a:latin typeface="MS PGothic"/>
                <a:cs typeface="MS PGothic"/>
              </a:rPr>
              <a:t>that</a:t>
            </a:r>
            <a:r>
              <a:rPr sz="2600" spc="-20" dirty="0">
                <a:latin typeface="MS PGothic"/>
                <a:cs typeface="MS PGothic"/>
              </a:rPr>
              <a:t> </a:t>
            </a:r>
            <a:r>
              <a:rPr sz="2600" dirty="0">
                <a:latin typeface="MS PGothic"/>
                <a:cs typeface="MS PGothic"/>
              </a:rPr>
              <a:t>every</a:t>
            </a:r>
            <a:r>
              <a:rPr sz="2600" spc="15" dirty="0">
                <a:latin typeface="MS PGothic"/>
                <a:cs typeface="MS PGothic"/>
              </a:rPr>
              <a:t> </a:t>
            </a:r>
            <a:r>
              <a:rPr sz="2600" dirty="0">
                <a:latin typeface="MS PGothic"/>
                <a:cs typeface="MS PGothic"/>
              </a:rPr>
              <a:t>motorcycle</a:t>
            </a:r>
            <a:r>
              <a:rPr sz="2600" spc="-30" dirty="0">
                <a:latin typeface="MS PGothic"/>
                <a:cs typeface="MS PGothic"/>
              </a:rPr>
              <a:t> </a:t>
            </a:r>
            <a:r>
              <a:rPr sz="2600" dirty="0">
                <a:latin typeface="MS PGothic"/>
                <a:cs typeface="MS PGothic"/>
              </a:rPr>
              <a:t>owner</a:t>
            </a:r>
            <a:r>
              <a:rPr sz="2600" spc="20" dirty="0">
                <a:latin typeface="MS PGothic"/>
                <a:cs typeface="MS PGothic"/>
              </a:rPr>
              <a:t> </a:t>
            </a:r>
            <a:r>
              <a:rPr sz="2600" dirty="0">
                <a:latin typeface="MS PGothic"/>
                <a:cs typeface="MS PGothic"/>
              </a:rPr>
              <a:t>should</a:t>
            </a:r>
            <a:r>
              <a:rPr sz="2600" spc="-114" dirty="0">
                <a:latin typeface="MS PGothic"/>
                <a:cs typeface="MS PGothic"/>
              </a:rPr>
              <a:t> </a:t>
            </a:r>
            <a:r>
              <a:rPr sz="2600" dirty="0">
                <a:latin typeface="MS PGothic"/>
                <a:cs typeface="MS PGothic"/>
              </a:rPr>
              <a:t>have</a:t>
            </a:r>
            <a:r>
              <a:rPr sz="2600" spc="-55" dirty="0">
                <a:latin typeface="MS PGothic"/>
                <a:cs typeface="MS PGothic"/>
              </a:rPr>
              <a:t> </a:t>
            </a:r>
            <a:r>
              <a:rPr sz="2600" dirty="0">
                <a:latin typeface="MS PGothic"/>
                <a:cs typeface="MS PGothic"/>
              </a:rPr>
              <a:t>in</a:t>
            </a:r>
            <a:r>
              <a:rPr sz="2600" spc="130" dirty="0">
                <a:latin typeface="MS PGothic"/>
                <a:cs typeface="MS PGothic"/>
              </a:rPr>
              <a:t> </a:t>
            </a:r>
            <a:r>
              <a:rPr sz="2600" dirty="0">
                <a:latin typeface="MS PGothic"/>
                <a:cs typeface="MS PGothic"/>
              </a:rPr>
              <a:t>their</a:t>
            </a:r>
            <a:r>
              <a:rPr sz="2600" spc="-90" dirty="0">
                <a:latin typeface="MS PGothic"/>
                <a:cs typeface="MS PGothic"/>
              </a:rPr>
              <a:t> </a:t>
            </a:r>
            <a:r>
              <a:rPr sz="2600" spc="-10" dirty="0">
                <a:latin typeface="MS PGothic"/>
                <a:cs typeface="MS PGothic"/>
              </a:rPr>
              <a:t>Toolbox.</a:t>
            </a:r>
            <a:endParaRPr sz="2600">
              <a:latin typeface="MS PGothic"/>
              <a:cs typeface="MS PGothic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 MT"/>
              <a:buChar char="•"/>
            </a:pPr>
            <a:endParaRPr sz="1900">
              <a:latin typeface="MS PGothic"/>
              <a:cs typeface="MS PGothic"/>
            </a:endParaRPr>
          </a:p>
          <a:p>
            <a:pPr marL="469900" marR="565150" indent="-457200">
              <a:lnSpc>
                <a:spcPct val="102600"/>
              </a:lnSpc>
              <a:buFont typeface="Arial MT"/>
              <a:buChar char="•"/>
              <a:tabLst>
                <a:tab pos="469900" algn="l"/>
              </a:tabLst>
            </a:pPr>
            <a:r>
              <a:rPr sz="2750" spc="55" dirty="0">
                <a:latin typeface="MS PGothic"/>
                <a:cs typeface="MS PGothic"/>
              </a:rPr>
              <a:t>Invest</a:t>
            </a:r>
            <a:r>
              <a:rPr sz="2750" spc="-135" dirty="0">
                <a:latin typeface="MS PGothic"/>
                <a:cs typeface="MS PGothic"/>
              </a:rPr>
              <a:t> </a:t>
            </a:r>
            <a:r>
              <a:rPr sz="2750" dirty="0">
                <a:latin typeface="MS PGothic"/>
                <a:cs typeface="MS PGothic"/>
              </a:rPr>
              <a:t>in</a:t>
            </a:r>
            <a:r>
              <a:rPr sz="2750" spc="70" dirty="0">
                <a:latin typeface="MS PGothic"/>
                <a:cs typeface="MS PGothic"/>
              </a:rPr>
              <a:t> </a:t>
            </a:r>
            <a:r>
              <a:rPr sz="2750" dirty="0">
                <a:latin typeface="MS PGothic"/>
                <a:cs typeface="MS PGothic"/>
              </a:rPr>
              <a:t>a</a:t>
            </a:r>
            <a:r>
              <a:rPr sz="2750" spc="185" dirty="0">
                <a:latin typeface="MS PGothic"/>
                <a:cs typeface="MS PGothic"/>
              </a:rPr>
              <a:t> </a:t>
            </a:r>
            <a:r>
              <a:rPr sz="2750" dirty="0">
                <a:latin typeface="MS PGothic"/>
                <a:cs typeface="MS PGothic"/>
              </a:rPr>
              <a:t>Good</a:t>
            </a:r>
            <a:r>
              <a:rPr sz="2750" spc="30" dirty="0">
                <a:latin typeface="MS PGothic"/>
                <a:cs typeface="MS PGothic"/>
              </a:rPr>
              <a:t> </a:t>
            </a:r>
            <a:r>
              <a:rPr sz="2750" spc="50" dirty="0">
                <a:latin typeface="MS PGothic"/>
                <a:cs typeface="MS PGothic"/>
              </a:rPr>
              <a:t>Quality</a:t>
            </a:r>
            <a:r>
              <a:rPr sz="2750" spc="-165" dirty="0">
                <a:latin typeface="MS PGothic"/>
                <a:cs typeface="MS PGothic"/>
              </a:rPr>
              <a:t> </a:t>
            </a:r>
            <a:r>
              <a:rPr sz="2750" spc="45" dirty="0">
                <a:latin typeface="MS PGothic"/>
                <a:cs typeface="MS PGothic"/>
              </a:rPr>
              <a:t>set</a:t>
            </a:r>
            <a:r>
              <a:rPr sz="2750" spc="15" dirty="0">
                <a:latin typeface="MS PGothic"/>
                <a:cs typeface="MS PGothic"/>
              </a:rPr>
              <a:t> </a:t>
            </a:r>
            <a:r>
              <a:rPr sz="2750" dirty="0">
                <a:latin typeface="MS PGothic"/>
                <a:cs typeface="MS PGothic"/>
              </a:rPr>
              <a:t>of</a:t>
            </a:r>
            <a:r>
              <a:rPr sz="2750" spc="105" dirty="0">
                <a:latin typeface="MS PGothic"/>
                <a:cs typeface="MS PGothic"/>
              </a:rPr>
              <a:t> </a:t>
            </a:r>
            <a:r>
              <a:rPr sz="2750" spc="50" dirty="0">
                <a:latin typeface="MS PGothic"/>
                <a:cs typeface="MS PGothic"/>
              </a:rPr>
              <a:t>Metric</a:t>
            </a:r>
            <a:r>
              <a:rPr sz="2750" spc="-85" dirty="0">
                <a:latin typeface="MS PGothic"/>
                <a:cs typeface="MS PGothic"/>
              </a:rPr>
              <a:t> </a:t>
            </a:r>
            <a:r>
              <a:rPr sz="2750" dirty="0">
                <a:latin typeface="MS PGothic"/>
                <a:cs typeface="MS PGothic"/>
              </a:rPr>
              <a:t>Wrenches</a:t>
            </a:r>
            <a:r>
              <a:rPr sz="2750" spc="-80" dirty="0">
                <a:latin typeface="MS PGothic"/>
                <a:cs typeface="MS PGothic"/>
              </a:rPr>
              <a:t> </a:t>
            </a:r>
            <a:r>
              <a:rPr sz="2750" spc="25" dirty="0">
                <a:latin typeface="MS PGothic"/>
                <a:cs typeface="MS PGothic"/>
              </a:rPr>
              <a:t>and </a:t>
            </a:r>
            <a:r>
              <a:rPr sz="2750" spc="-10" dirty="0">
                <a:latin typeface="MS PGothic"/>
                <a:cs typeface="MS PGothic"/>
              </a:rPr>
              <a:t>sockets.</a:t>
            </a:r>
            <a:endParaRPr sz="2750">
              <a:latin typeface="MS PGothic"/>
              <a:cs typeface="MS PGothic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 MT"/>
              <a:buChar char="•"/>
            </a:pPr>
            <a:endParaRPr sz="2500">
              <a:latin typeface="MS PGothic"/>
              <a:cs typeface="MS PGothic"/>
            </a:endParaRPr>
          </a:p>
          <a:p>
            <a:pPr marL="469900" marR="5080" indent="-457200">
              <a:lnSpc>
                <a:spcPct val="101899"/>
              </a:lnSpc>
              <a:buFont typeface="Arial MT"/>
              <a:buChar char="•"/>
              <a:tabLst>
                <a:tab pos="469900" algn="l"/>
              </a:tabLst>
            </a:pPr>
            <a:r>
              <a:rPr sz="2750" spc="55" dirty="0">
                <a:latin typeface="MS PGothic"/>
                <a:cs typeface="MS PGothic"/>
              </a:rPr>
              <a:t>These</a:t>
            </a:r>
            <a:r>
              <a:rPr sz="2750" spc="-85" dirty="0">
                <a:latin typeface="MS PGothic"/>
                <a:cs typeface="MS PGothic"/>
              </a:rPr>
              <a:t> </a:t>
            </a:r>
            <a:r>
              <a:rPr sz="2750" spc="50" dirty="0">
                <a:latin typeface="MS PGothic"/>
                <a:cs typeface="MS PGothic"/>
              </a:rPr>
              <a:t>will</a:t>
            </a:r>
            <a:r>
              <a:rPr sz="2750" spc="-15" dirty="0">
                <a:latin typeface="MS PGothic"/>
                <a:cs typeface="MS PGothic"/>
              </a:rPr>
              <a:t> </a:t>
            </a:r>
            <a:r>
              <a:rPr sz="2750" spc="45" dirty="0">
                <a:latin typeface="MS PGothic"/>
                <a:cs typeface="MS PGothic"/>
              </a:rPr>
              <a:t>come</a:t>
            </a:r>
            <a:r>
              <a:rPr sz="2750" spc="90" dirty="0">
                <a:latin typeface="MS PGothic"/>
                <a:cs typeface="MS PGothic"/>
              </a:rPr>
              <a:t> </a:t>
            </a:r>
            <a:r>
              <a:rPr sz="2750" dirty="0">
                <a:latin typeface="MS PGothic"/>
                <a:cs typeface="MS PGothic"/>
              </a:rPr>
              <a:t>in</a:t>
            </a:r>
            <a:r>
              <a:rPr sz="2750" spc="110" dirty="0">
                <a:latin typeface="MS PGothic"/>
                <a:cs typeface="MS PGothic"/>
              </a:rPr>
              <a:t> </a:t>
            </a:r>
            <a:r>
              <a:rPr sz="2750" spc="55" dirty="0">
                <a:latin typeface="MS PGothic"/>
                <a:cs typeface="MS PGothic"/>
              </a:rPr>
              <a:t>Handy</a:t>
            </a:r>
            <a:r>
              <a:rPr sz="2750" spc="-35" dirty="0">
                <a:latin typeface="MS PGothic"/>
                <a:cs typeface="MS PGothic"/>
              </a:rPr>
              <a:t> </a:t>
            </a:r>
            <a:r>
              <a:rPr sz="2750" dirty="0">
                <a:latin typeface="MS PGothic"/>
                <a:cs typeface="MS PGothic"/>
              </a:rPr>
              <a:t>for</a:t>
            </a:r>
            <a:r>
              <a:rPr sz="2750" spc="185" dirty="0">
                <a:latin typeface="MS PGothic"/>
                <a:cs typeface="MS PGothic"/>
              </a:rPr>
              <a:t> </a:t>
            </a:r>
            <a:r>
              <a:rPr sz="2750" dirty="0">
                <a:latin typeface="MS PGothic"/>
                <a:cs typeface="MS PGothic"/>
              </a:rPr>
              <a:t>various</a:t>
            </a:r>
            <a:r>
              <a:rPr sz="2750" spc="10" dirty="0">
                <a:latin typeface="MS PGothic"/>
                <a:cs typeface="MS PGothic"/>
              </a:rPr>
              <a:t> </a:t>
            </a:r>
            <a:r>
              <a:rPr sz="2750" dirty="0">
                <a:latin typeface="MS PGothic"/>
                <a:cs typeface="MS PGothic"/>
              </a:rPr>
              <a:t>Maintenance</a:t>
            </a:r>
            <a:r>
              <a:rPr sz="2750" spc="-100" dirty="0">
                <a:latin typeface="MS PGothic"/>
                <a:cs typeface="MS PGothic"/>
              </a:rPr>
              <a:t> </a:t>
            </a:r>
            <a:r>
              <a:rPr sz="2750" spc="40" dirty="0">
                <a:latin typeface="MS PGothic"/>
                <a:cs typeface="MS PGothic"/>
              </a:rPr>
              <a:t>tasks </a:t>
            </a:r>
            <a:r>
              <a:rPr sz="2750" dirty="0">
                <a:latin typeface="MS PGothic"/>
                <a:cs typeface="MS PGothic"/>
              </a:rPr>
              <a:t>including</a:t>
            </a:r>
            <a:r>
              <a:rPr sz="2750" spc="-15" dirty="0">
                <a:latin typeface="MS PGothic"/>
                <a:cs typeface="MS PGothic"/>
              </a:rPr>
              <a:t> </a:t>
            </a:r>
            <a:r>
              <a:rPr sz="2750" dirty="0">
                <a:latin typeface="MS PGothic"/>
                <a:cs typeface="MS PGothic"/>
              </a:rPr>
              <a:t>removing</a:t>
            </a:r>
            <a:r>
              <a:rPr sz="2750" spc="40" dirty="0">
                <a:latin typeface="MS PGothic"/>
                <a:cs typeface="MS PGothic"/>
              </a:rPr>
              <a:t> </a:t>
            </a:r>
            <a:r>
              <a:rPr sz="2750" spc="50" dirty="0">
                <a:latin typeface="MS PGothic"/>
                <a:cs typeface="MS PGothic"/>
              </a:rPr>
              <a:t>and</a:t>
            </a:r>
            <a:r>
              <a:rPr sz="2750" spc="140" dirty="0">
                <a:latin typeface="MS PGothic"/>
                <a:cs typeface="MS PGothic"/>
              </a:rPr>
              <a:t> </a:t>
            </a:r>
            <a:r>
              <a:rPr sz="2750" dirty="0">
                <a:latin typeface="MS PGothic"/>
                <a:cs typeface="MS PGothic"/>
              </a:rPr>
              <a:t>tightening</a:t>
            </a:r>
            <a:r>
              <a:rPr sz="2750" spc="-5" dirty="0">
                <a:latin typeface="MS PGothic"/>
                <a:cs typeface="MS PGothic"/>
              </a:rPr>
              <a:t> </a:t>
            </a:r>
            <a:r>
              <a:rPr sz="2750" spc="45" dirty="0">
                <a:latin typeface="MS PGothic"/>
                <a:cs typeface="MS PGothic"/>
              </a:rPr>
              <a:t>Bolts</a:t>
            </a:r>
            <a:r>
              <a:rPr sz="2750" spc="120" dirty="0">
                <a:latin typeface="MS PGothic"/>
                <a:cs typeface="MS PGothic"/>
              </a:rPr>
              <a:t> </a:t>
            </a:r>
            <a:r>
              <a:rPr sz="2750" spc="50" dirty="0">
                <a:latin typeface="MS PGothic"/>
                <a:cs typeface="MS PGothic"/>
              </a:rPr>
              <a:t>and</a:t>
            </a:r>
            <a:r>
              <a:rPr sz="2750" spc="145" dirty="0">
                <a:latin typeface="MS PGothic"/>
                <a:cs typeface="MS PGothic"/>
              </a:rPr>
              <a:t> </a:t>
            </a:r>
            <a:r>
              <a:rPr sz="2750" spc="35" dirty="0">
                <a:latin typeface="MS PGothic"/>
                <a:cs typeface="MS PGothic"/>
              </a:rPr>
              <a:t>Nuts.</a:t>
            </a:r>
            <a:endParaRPr sz="2750">
              <a:latin typeface="MS PGothic"/>
              <a:cs typeface="MS PGothic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2516" rIns="0" bIns="0" rtlCol="0">
            <a:spAutoFit/>
          </a:bodyPr>
          <a:lstStyle/>
          <a:p>
            <a:pPr marL="2862580">
              <a:lnSpc>
                <a:spcPct val="100000"/>
              </a:lnSpc>
              <a:spcBef>
                <a:spcPts val="115"/>
              </a:spcBef>
            </a:pPr>
            <a:r>
              <a:rPr dirty="0"/>
              <a:t>Content</a:t>
            </a:r>
            <a:r>
              <a:rPr spc="-165" dirty="0"/>
              <a:t> </a:t>
            </a:r>
            <a:r>
              <a:rPr spc="-10" dirty="0"/>
              <a:t>Ideas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340" y="836803"/>
            <a:ext cx="7506334" cy="577151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300" u="sng" dirty="0">
                <a:solidFill>
                  <a:srgbClr val="7D5F00"/>
                </a:solidFill>
                <a:uFill>
                  <a:solidFill>
                    <a:srgbClr val="7D5F00"/>
                  </a:solidFill>
                </a:uFill>
                <a:latin typeface="MS PGothic"/>
                <a:cs typeface="MS PGothic"/>
              </a:rPr>
              <a:t>Motorcycle</a:t>
            </a:r>
            <a:r>
              <a:rPr sz="3300" u="sng" spc="70" dirty="0">
                <a:solidFill>
                  <a:srgbClr val="7D5F00"/>
                </a:solidFill>
                <a:uFill>
                  <a:solidFill>
                    <a:srgbClr val="7D5F00"/>
                  </a:solidFill>
                </a:uFill>
                <a:latin typeface="MS PGothic"/>
                <a:cs typeface="MS PGothic"/>
              </a:rPr>
              <a:t> </a:t>
            </a:r>
            <a:r>
              <a:rPr sz="3300" u="sng" dirty="0">
                <a:solidFill>
                  <a:srgbClr val="7D5F00"/>
                </a:solidFill>
                <a:uFill>
                  <a:solidFill>
                    <a:srgbClr val="7D5F00"/>
                  </a:solidFill>
                </a:uFill>
                <a:latin typeface="MS PGothic"/>
                <a:cs typeface="MS PGothic"/>
              </a:rPr>
              <a:t>Maintenance</a:t>
            </a:r>
            <a:r>
              <a:rPr sz="3300" u="sng" spc="-15" dirty="0">
                <a:solidFill>
                  <a:srgbClr val="7D5F00"/>
                </a:solidFill>
                <a:uFill>
                  <a:solidFill>
                    <a:srgbClr val="7D5F00"/>
                  </a:solidFill>
                </a:uFill>
                <a:latin typeface="MS PGothic"/>
                <a:cs typeface="MS PGothic"/>
              </a:rPr>
              <a:t> </a:t>
            </a:r>
            <a:r>
              <a:rPr sz="3300" u="sng" dirty="0">
                <a:solidFill>
                  <a:srgbClr val="7D5F00"/>
                </a:solidFill>
                <a:uFill>
                  <a:solidFill>
                    <a:srgbClr val="7D5F00"/>
                  </a:solidFill>
                </a:uFill>
                <a:latin typeface="MS PGothic"/>
                <a:cs typeface="MS PGothic"/>
              </a:rPr>
              <a:t>Checklist</a:t>
            </a:r>
            <a:r>
              <a:rPr sz="3300" spc="70" dirty="0">
                <a:solidFill>
                  <a:srgbClr val="7D5F00"/>
                </a:solidFill>
                <a:latin typeface="MS PGothic"/>
                <a:cs typeface="MS PGothic"/>
              </a:rPr>
              <a:t> </a:t>
            </a:r>
            <a:r>
              <a:rPr sz="3300" spc="-50" dirty="0">
                <a:solidFill>
                  <a:srgbClr val="7D5F00"/>
                </a:solidFill>
                <a:latin typeface="MS PGothic"/>
                <a:cs typeface="MS PGothic"/>
              </a:rPr>
              <a:t>:</a:t>
            </a:r>
            <a:endParaRPr sz="3300">
              <a:latin typeface="MS PGothic"/>
              <a:cs typeface="MS PGothic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450">
              <a:latin typeface="MS PGothic"/>
              <a:cs typeface="MS PGothic"/>
            </a:endParaRPr>
          </a:p>
          <a:p>
            <a:pPr marL="356870" indent="-344170">
              <a:lnSpc>
                <a:spcPct val="100000"/>
              </a:lnSpc>
              <a:buFont typeface="Arial MT"/>
              <a:buChar char="•"/>
              <a:tabLst>
                <a:tab pos="356870" algn="l"/>
              </a:tabLst>
            </a:pPr>
            <a:r>
              <a:rPr sz="2450" dirty="0">
                <a:latin typeface="MS PGothic"/>
                <a:cs typeface="MS PGothic"/>
              </a:rPr>
              <a:t>Replace</a:t>
            </a:r>
            <a:r>
              <a:rPr sz="2450" spc="90" dirty="0">
                <a:latin typeface="MS PGothic"/>
                <a:cs typeface="MS PGothic"/>
              </a:rPr>
              <a:t> </a:t>
            </a:r>
            <a:r>
              <a:rPr sz="2450" dirty="0">
                <a:latin typeface="MS PGothic"/>
                <a:cs typeface="MS PGothic"/>
              </a:rPr>
              <a:t>the</a:t>
            </a:r>
            <a:r>
              <a:rPr sz="2450" spc="55" dirty="0">
                <a:latin typeface="MS PGothic"/>
                <a:cs typeface="MS PGothic"/>
              </a:rPr>
              <a:t> </a:t>
            </a:r>
            <a:r>
              <a:rPr sz="2450" dirty="0">
                <a:latin typeface="MS PGothic"/>
                <a:cs typeface="MS PGothic"/>
              </a:rPr>
              <a:t>Air</a:t>
            </a:r>
            <a:r>
              <a:rPr sz="2450" spc="160" dirty="0">
                <a:latin typeface="MS PGothic"/>
                <a:cs typeface="MS PGothic"/>
              </a:rPr>
              <a:t> </a:t>
            </a:r>
            <a:r>
              <a:rPr sz="2450" dirty="0">
                <a:latin typeface="MS PGothic"/>
                <a:cs typeface="MS PGothic"/>
              </a:rPr>
              <a:t>filter</a:t>
            </a:r>
            <a:r>
              <a:rPr sz="2450" spc="-15" dirty="0">
                <a:latin typeface="MS PGothic"/>
                <a:cs typeface="MS PGothic"/>
              </a:rPr>
              <a:t> </a:t>
            </a:r>
            <a:r>
              <a:rPr sz="2450" dirty="0">
                <a:latin typeface="MS PGothic"/>
                <a:cs typeface="MS PGothic"/>
              </a:rPr>
              <a:t>if</a:t>
            </a:r>
            <a:r>
              <a:rPr sz="2450" spc="135" dirty="0">
                <a:latin typeface="MS PGothic"/>
                <a:cs typeface="MS PGothic"/>
              </a:rPr>
              <a:t> </a:t>
            </a:r>
            <a:r>
              <a:rPr sz="2450" spc="-10" dirty="0">
                <a:latin typeface="MS PGothic"/>
                <a:cs typeface="MS PGothic"/>
              </a:rPr>
              <a:t>Necessary.</a:t>
            </a:r>
            <a:endParaRPr sz="2450">
              <a:latin typeface="MS PGothic"/>
              <a:cs typeface="MS PGothic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 MT"/>
              <a:buChar char="•"/>
            </a:pPr>
            <a:endParaRPr sz="2250">
              <a:latin typeface="MS PGothic"/>
              <a:cs typeface="MS PGothic"/>
            </a:endParaRPr>
          </a:p>
          <a:p>
            <a:pPr marL="356870" indent="-344170">
              <a:lnSpc>
                <a:spcPct val="100000"/>
              </a:lnSpc>
              <a:buFont typeface="Arial MT"/>
              <a:buChar char="•"/>
              <a:tabLst>
                <a:tab pos="356870" algn="l"/>
              </a:tabLst>
            </a:pPr>
            <a:r>
              <a:rPr sz="2450" dirty="0">
                <a:latin typeface="MS PGothic"/>
                <a:cs typeface="MS PGothic"/>
              </a:rPr>
              <a:t>Test</a:t>
            </a:r>
            <a:r>
              <a:rPr sz="2450" spc="145" dirty="0">
                <a:latin typeface="MS PGothic"/>
                <a:cs typeface="MS PGothic"/>
              </a:rPr>
              <a:t> </a:t>
            </a:r>
            <a:r>
              <a:rPr sz="2450" dirty="0">
                <a:latin typeface="MS PGothic"/>
                <a:cs typeface="MS PGothic"/>
              </a:rPr>
              <a:t>and</a:t>
            </a:r>
            <a:r>
              <a:rPr sz="2450" spc="100" dirty="0">
                <a:latin typeface="MS PGothic"/>
                <a:cs typeface="MS PGothic"/>
              </a:rPr>
              <a:t> </a:t>
            </a:r>
            <a:r>
              <a:rPr sz="2450" dirty="0">
                <a:latin typeface="MS PGothic"/>
                <a:cs typeface="MS PGothic"/>
              </a:rPr>
              <a:t>Replace</a:t>
            </a:r>
            <a:r>
              <a:rPr sz="2450" spc="65" dirty="0">
                <a:latin typeface="MS PGothic"/>
                <a:cs typeface="MS PGothic"/>
              </a:rPr>
              <a:t> </a:t>
            </a:r>
            <a:r>
              <a:rPr sz="2450" dirty="0">
                <a:latin typeface="MS PGothic"/>
                <a:cs typeface="MS PGothic"/>
              </a:rPr>
              <a:t>Spark</a:t>
            </a:r>
            <a:r>
              <a:rPr sz="2450" spc="65" dirty="0">
                <a:latin typeface="MS PGothic"/>
                <a:cs typeface="MS PGothic"/>
              </a:rPr>
              <a:t> </a:t>
            </a:r>
            <a:r>
              <a:rPr sz="2450" dirty="0">
                <a:latin typeface="MS PGothic"/>
                <a:cs typeface="MS PGothic"/>
              </a:rPr>
              <a:t>Plugs</a:t>
            </a:r>
            <a:r>
              <a:rPr sz="2450" spc="-25" dirty="0">
                <a:latin typeface="MS PGothic"/>
                <a:cs typeface="MS PGothic"/>
              </a:rPr>
              <a:t> </a:t>
            </a:r>
            <a:r>
              <a:rPr sz="2450" dirty="0">
                <a:latin typeface="MS PGothic"/>
                <a:cs typeface="MS PGothic"/>
              </a:rPr>
              <a:t>if</a:t>
            </a:r>
            <a:r>
              <a:rPr sz="2450" spc="190" dirty="0">
                <a:latin typeface="MS PGothic"/>
                <a:cs typeface="MS PGothic"/>
              </a:rPr>
              <a:t> </a:t>
            </a:r>
            <a:r>
              <a:rPr sz="2450" spc="-10" dirty="0">
                <a:latin typeface="MS PGothic"/>
                <a:cs typeface="MS PGothic"/>
              </a:rPr>
              <a:t>Needed.</a:t>
            </a:r>
            <a:endParaRPr sz="2450">
              <a:latin typeface="MS PGothic"/>
              <a:cs typeface="MS PGothic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 MT"/>
              <a:buChar char="•"/>
            </a:pPr>
            <a:endParaRPr sz="2250">
              <a:latin typeface="MS PGothic"/>
              <a:cs typeface="MS PGothic"/>
            </a:endParaRPr>
          </a:p>
          <a:p>
            <a:pPr marL="356870" indent="-344170">
              <a:lnSpc>
                <a:spcPct val="100000"/>
              </a:lnSpc>
              <a:buFont typeface="Arial MT"/>
              <a:buChar char="•"/>
              <a:tabLst>
                <a:tab pos="356870" algn="l"/>
              </a:tabLst>
            </a:pPr>
            <a:r>
              <a:rPr sz="2450" spc="60" dirty="0">
                <a:latin typeface="MS PGothic"/>
                <a:cs typeface="MS PGothic"/>
              </a:rPr>
              <a:t>Check</a:t>
            </a:r>
            <a:r>
              <a:rPr sz="2450" spc="-160" dirty="0">
                <a:latin typeface="MS PGothic"/>
                <a:cs typeface="MS PGothic"/>
              </a:rPr>
              <a:t> </a:t>
            </a:r>
            <a:r>
              <a:rPr sz="2450" spc="65" dirty="0">
                <a:latin typeface="MS PGothic"/>
                <a:cs typeface="MS PGothic"/>
              </a:rPr>
              <a:t>the</a:t>
            </a:r>
            <a:r>
              <a:rPr sz="2450" spc="-155" dirty="0">
                <a:latin typeface="MS PGothic"/>
                <a:cs typeface="MS PGothic"/>
              </a:rPr>
              <a:t> </a:t>
            </a:r>
            <a:r>
              <a:rPr sz="2450" spc="45" dirty="0">
                <a:latin typeface="MS PGothic"/>
                <a:cs typeface="MS PGothic"/>
              </a:rPr>
              <a:t>Battery</a:t>
            </a:r>
            <a:r>
              <a:rPr sz="2450" spc="-195" dirty="0">
                <a:latin typeface="MS PGothic"/>
                <a:cs typeface="MS PGothic"/>
              </a:rPr>
              <a:t> </a:t>
            </a:r>
            <a:r>
              <a:rPr sz="2450" spc="60" dirty="0">
                <a:latin typeface="MS PGothic"/>
                <a:cs typeface="MS PGothic"/>
              </a:rPr>
              <a:t>and</a:t>
            </a:r>
            <a:r>
              <a:rPr sz="2450" spc="-90" dirty="0">
                <a:latin typeface="MS PGothic"/>
                <a:cs typeface="MS PGothic"/>
              </a:rPr>
              <a:t> </a:t>
            </a:r>
            <a:r>
              <a:rPr sz="2450" spc="50" dirty="0">
                <a:latin typeface="MS PGothic"/>
                <a:cs typeface="MS PGothic"/>
              </a:rPr>
              <a:t>Clean</a:t>
            </a:r>
            <a:r>
              <a:rPr sz="2450" spc="-105" dirty="0">
                <a:latin typeface="MS PGothic"/>
                <a:cs typeface="MS PGothic"/>
              </a:rPr>
              <a:t> </a:t>
            </a:r>
            <a:r>
              <a:rPr sz="2450" spc="65" dirty="0">
                <a:latin typeface="MS PGothic"/>
                <a:cs typeface="MS PGothic"/>
              </a:rPr>
              <a:t>the</a:t>
            </a:r>
            <a:r>
              <a:rPr sz="2450" spc="-180" dirty="0">
                <a:latin typeface="MS PGothic"/>
                <a:cs typeface="MS PGothic"/>
              </a:rPr>
              <a:t> </a:t>
            </a:r>
            <a:r>
              <a:rPr sz="2450" spc="-10" dirty="0">
                <a:latin typeface="MS PGothic"/>
                <a:cs typeface="MS PGothic"/>
              </a:rPr>
              <a:t>Terminals.</a:t>
            </a:r>
            <a:endParaRPr sz="2450">
              <a:latin typeface="MS PGothic"/>
              <a:cs typeface="MS PGothic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 MT"/>
              <a:buChar char="•"/>
            </a:pPr>
            <a:endParaRPr sz="2250">
              <a:latin typeface="MS PGothic"/>
              <a:cs typeface="MS PGothic"/>
            </a:endParaRPr>
          </a:p>
          <a:p>
            <a:pPr marL="356870" indent="-344170">
              <a:lnSpc>
                <a:spcPct val="100000"/>
              </a:lnSpc>
              <a:buFont typeface="Arial MT"/>
              <a:buChar char="•"/>
              <a:tabLst>
                <a:tab pos="356870" algn="l"/>
              </a:tabLst>
            </a:pPr>
            <a:r>
              <a:rPr sz="2450" spc="55" dirty="0">
                <a:latin typeface="MS PGothic"/>
                <a:cs typeface="MS PGothic"/>
              </a:rPr>
              <a:t>Inspect</a:t>
            </a:r>
            <a:r>
              <a:rPr sz="2450" spc="-220" dirty="0">
                <a:latin typeface="MS PGothic"/>
                <a:cs typeface="MS PGothic"/>
              </a:rPr>
              <a:t> </a:t>
            </a:r>
            <a:r>
              <a:rPr sz="2450" spc="70" dirty="0">
                <a:latin typeface="MS PGothic"/>
                <a:cs typeface="MS PGothic"/>
              </a:rPr>
              <a:t>and</a:t>
            </a:r>
            <a:r>
              <a:rPr sz="2450" spc="-80" dirty="0">
                <a:latin typeface="MS PGothic"/>
                <a:cs typeface="MS PGothic"/>
              </a:rPr>
              <a:t> </a:t>
            </a:r>
            <a:r>
              <a:rPr sz="2450" spc="50" dirty="0">
                <a:latin typeface="MS PGothic"/>
                <a:cs typeface="MS PGothic"/>
              </a:rPr>
              <a:t>Tighten</a:t>
            </a:r>
            <a:r>
              <a:rPr sz="2450" spc="-165" dirty="0">
                <a:latin typeface="MS PGothic"/>
                <a:cs typeface="MS PGothic"/>
              </a:rPr>
              <a:t> </a:t>
            </a:r>
            <a:r>
              <a:rPr sz="2450" spc="60" dirty="0">
                <a:latin typeface="MS PGothic"/>
                <a:cs typeface="MS PGothic"/>
              </a:rPr>
              <a:t>all</a:t>
            </a:r>
            <a:r>
              <a:rPr sz="2450" spc="-75" dirty="0">
                <a:latin typeface="MS PGothic"/>
                <a:cs typeface="MS PGothic"/>
              </a:rPr>
              <a:t> </a:t>
            </a:r>
            <a:r>
              <a:rPr sz="2450" spc="55" dirty="0">
                <a:latin typeface="MS PGothic"/>
                <a:cs typeface="MS PGothic"/>
              </a:rPr>
              <a:t>Bolts</a:t>
            </a:r>
            <a:r>
              <a:rPr sz="2450" spc="-155" dirty="0">
                <a:latin typeface="MS PGothic"/>
                <a:cs typeface="MS PGothic"/>
              </a:rPr>
              <a:t> </a:t>
            </a:r>
            <a:r>
              <a:rPr sz="2450" spc="70" dirty="0">
                <a:latin typeface="MS PGothic"/>
                <a:cs typeface="MS PGothic"/>
              </a:rPr>
              <a:t>and</a:t>
            </a:r>
            <a:r>
              <a:rPr sz="2450" spc="-80" dirty="0">
                <a:latin typeface="MS PGothic"/>
                <a:cs typeface="MS PGothic"/>
              </a:rPr>
              <a:t> </a:t>
            </a:r>
            <a:r>
              <a:rPr sz="2450" spc="45" dirty="0">
                <a:latin typeface="MS PGothic"/>
                <a:cs typeface="MS PGothic"/>
              </a:rPr>
              <a:t>Nuts.</a:t>
            </a:r>
            <a:endParaRPr sz="2450">
              <a:latin typeface="MS PGothic"/>
              <a:cs typeface="MS PGothic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 MT"/>
              <a:buChar char="•"/>
            </a:pPr>
            <a:endParaRPr sz="2250">
              <a:latin typeface="MS PGothic"/>
              <a:cs typeface="MS PGothic"/>
            </a:endParaRPr>
          </a:p>
          <a:p>
            <a:pPr marL="356870" indent="-344170">
              <a:lnSpc>
                <a:spcPct val="100000"/>
              </a:lnSpc>
              <a:buFont typeface="Arial MT"/>
              <a:buChar char="•"/>
              <a:tabLst>
                <a:tab pos="356870" algn="l"/>
              </a:tabLst>
            </a:pPr>
            <a:r>
              <a:rPr sz="2450" spc="55" dirty="0">
                <a:latin typeface="MS PGothic"/>
                <a:cs typeface="MS PGothic"/>
              </a:rPr>
              <a:t>Clean</a:t>
            </a:r>
            <a:r>
              <a:rPr sz="2450" spc="-114" dirty="0">
                <a:latin typeface="MS PGothic"/>
                <a:cs typeface="MS PGothic"/>
              </a:rPr>
              <a:t> </a:t>
            </a:r>
            <a:r>
              <a:rPr sz="2450" spc="45" dirty="0">
                <a:latin typeface="MS PGothic"/>
                <a:cs typeface="MS PGothic"/>
              </a:rPr>
              <a:t>and</a:t>
            </a:r>
            <a:r>
              <a:rPr sz="2450" spc="105" dirty="0">
                <a:latin typeface="MS PGothic"/>
                <a:cs typeface="MS PGothic"/>
              </a:rPr>
              <a:t> </a:t>
            </a:r>
            <a:r>
              <a:rPr sz="2450" spc="55" dirty="0">
                <a:latin typeface="MS PGothic"/>
                <a:cs typeface="MS PGothic"/>
              </a:rPr>
              <a:t>polish</a:t>
            </a:r>
            <a:r>
              <a:rPr sz="2450" spc="-75" dirty="0">
                <a:latin typeface="MS PGothic"/>
                <a:cs typeface="MS PGothic"/>
              </a:rPr>
              <a:t> </a:t>
            </a:r>
            <a:r>
              <a:rPr sz="2450" dirty="0">
                <a:latin typeface="MS PGothic"/>
                <a:cs typeface="MS PGothic"/>
              </a:rPr>
              <a:t>the</a:t>
            </a:r>
            <a:r>
              <a:rPr sz="2450" spc="85" dirty="0">
                <a:latin typeface="MS PGothic"/>
                <a:cs typeface="MS PGothic"/>
              </a:rPr>
              <a:t> </a:t>
            </a:r>
            <a:r>
              <a:rPr sz="2450" dirty="0">
                <a:latin typeface="MS PGothic"/>
                <a:cs typeface="MS PGothic"/>
              </a:rPr>
              <a:t>motorcycle</a:t>
            </a:r>
            <a:r>
              <a:rPr sz="2450" spc="-70" dirty="0">
                <a:latin typeface="MS PGothic"/>
                <a:cs typeface="MS PGothic"/>
              </a:rPr>
              <a:t> </a:t>
            </a:r>
            <a:r>
              <a:rPr sz="2450" dirty="0">
                <a:latin typeface="MS PGothic"/>
                <a:cs typeface="MS PGothic"/>
              </a:rPr>
              <a:t>for</a:t>
            </a:r>
            <a:r>
              <a:rPr sz="2450" spc="100" dirty="0">
                <a:latin typeface="MS PGothic"/>
                <a:cs typeface="MS PGothic"/>
              </a:rPr>
              <a:t> </a:t>
            </a:r>
            <a:r>
              <a:rPr sz="2450" dirty="0">
                <a:latin typeface="MS PGothic"/>
                <a:cs typeface="MS PGothic"/>
              </a:rPr>
              <a:t>a</a:t>
            </a:r>
            <a:r>
              <a:rPr sz="2450" spc="254" dirty="0">
                <a:latin typeface="MS PGothic"/>
                <a:cs typeface="MS PGothic"/>
              </a:rPr>
              <a:t> </a:t>
            </a:r>
            <a:r>
              <a:rPr sz="2450" dirty="0">
                <a:latin typeface="MS PGothic"/>
                <a:cs typeface="MS PGothic"/>
              </a:rPr>
              <a:t>fresh</a:t>
            </a:r>
            <a:r>
              <a:rPr sz="2450" spc="40" dirty="0">
                <a:latin typeface="MS PGothic"/>
                <a:cs typeface="MS PGothic"/>
              </a:rPr>
              <a:t> </a:t>
            </a:r>
            <a:r>
              <a:rPr sz="2450" spc="45" dirty="0">
                <a:latin typeface="MS PGothic"/>
                <a:cs typeface="MS PGothic"/>
              </a:rPr>
              <a:t>look.</a:t>
            </a:r>
            <a:endParaRPr sz="2450">
              <a:latin typeface="MS PGothic"/>
              <a:cs typeface="MS PGothic"/>
            </a:endParaRPr>
          </a:p>
          <a:p>
            <a:pPr>
              <a:lnSpc>
                <a:spcPct val="100000"/>
              </a:lnSpc>
              <a:spcBef>
                <a:spcPts val="60"/>
              </a:spcBef>
              <a:buFont typeface="Arial MT"/>
              <a:buChar char="•"/>
            </a:pPr>
            <a:endParaRPr sz="2250">
              <a:latin typeface="MS PGothic"/>
              <a:cs typeface="MS PGothic"/>
            </a:endParaRPr>
          </a:p>
          <a:p>
            <a:pPr marL="356870" indent="-344170">
              <a:lnSpc>
                <a:spcPct val="100000"/>
              </a:lnSpc>
              <a:buFont typeface="Arial MT"/>
              <a:buChar char="•"/>
              <a:tabLst>
                <a:tab pos="356870" algn="l"/>
              </a:tabLst>
            </a:pPr>
            <a:r>
              <a:rPr sz="2450" dirty="0">
                <a:latin typeface="MS PGothic"/>
                <a:cs typeface="MS PGothic"/>
              </a:rPr>
              <a:t>Inspect</a:t>
            </a:r>
            <a:r>
              <a:rPr sz="2450" spc="110" dirty="0">
                <a:latin typeface="MS PGothic"/>
                <a:cs typeface="MS PGothic"/>
              </a:rPr>
              <a:t> </a:t>
            </a:r>
            <a:r>
              <a:rPr sz="2450" dirty="0">
                <a:latin typeface="MS PGothic"/>
                <a:cs typeface="MS PGothic"/>
              </a:rPr>
              <a:t>suspension</a:t>
            </a:r>
            <a:r>
              <a:rPr sz="2450" spc="35" dirty="0">
                <a:latin typeface="MS PGothic"/>
                <a:cs typeface="MS PGothic"/>
              </a:rPr>
              <a:t> </a:t>
            </a:r>
            <a:r>
              <a:rPr sz="2450" dirty="0">
                <a:latin typeface="MS PGothic"/>
                <a:cs typeface="MS PGothic"/>
              </a:rPr>
              <a:t>components</a:t>
            </a:r>
            <a:r>
              <a:rPr sz="2450" spc="85" dirty="0">
                <a:latin typeface="MS PGothic"/>
                <a:cs typeface="MS PGothic"/>
              </a:rPr>
              <a:t> </a:t>
            </a:r>
            <a:r>
              <a:rPr sz="2450" dirty="0">
                <a:latin typeface="MS PGothic"/>
                <a:cs typeface="MS PGothic"/>
              </a:rPr>
              <a:t>for</a:t>
            </a:r>
            <a:r>
              <a:rPr sz="2450" spc="295" dirty="0">
                <a:latin typeface="MS PGothic"/>
                <a:cs typeface="MS PGothic"/>
              </a:rPr>
              <a:t> </a:t>
            </a:r>
            <a:r>
              <a:rPr sz="2450" spc="50" dirty="0">
                <a:latin typeface="MS PGothic"/>
                <a:cs typeface="MS PGothic"/>
              </a:rPr>
              <a:t>wear</a:t>
            </a:r>
            <a:r>
              <a:rPr sz="2450" spc="75" dirty="0">
                <a:latin typeface="MS PGothic"/>
                <a:cs typeface="MS PGothic"/>
              </a:rPr>
              <a:t> </a:t>
            </a:r>
            <a:r>
              <a:rPr sz="2450" spc="45" dirty="0">
                <a:latin typeface="MS PGothic"/>
                <a:cs typeface="MS PGothic"/>
              </a:rPr>
              <a:t>and</a:t>
            </a:r>
            <a:r>
              <a:rPr sz="2450" spc="165" dirty="0">
                <a:latin typeface="MS PGothic"/>
                <a:cs typeface="MS PGothic"/>
              </a:rPr>
              <a:t> </a:t>
            </a:r>
            <a:r>
              <a:rPr sz="2450" spc="50" dirty="0">
                <a:latin typeface="MS PGothic"/>
                <a:cs typeface="MS PGothic"/>
              </a:rPr>
              <a:t>damage</a:t>
            </a:r>
            <a:endParaRPr sz="2450">
              <a:latin typeface="MS PGothic"/>
              <a:cs typeface="MS PGothic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 MT"/>
              <a:buChar char="•"/>
            </a:pPr>
            <a:endParaRPr sz="2250">
              <a:latin typeface="MS PGothic"/>
              <a:cs typeface="MS PGothic"/>
            </a:endParaRPr>
          </a:p>
          <a:p>
            <a:pPr marL="356870" indent="-344170">
              <a:lnSpc>
                <a:spcPct val="100000"/>
              </a:lnSpc>
              <a:buFont typeface="Arial MT"/>
              <a:buChar char="•"/>
              <a:tabLst>
                <a:tab pos="356870" algn="l"/>
              </a:tabLst>
            </a:pPr>
            <a:r>
              <a:rPr sz="2450" spc="75" dirty="0">
                <a:latin typeface="MS PGothic"/>
                <a:cs typeface="MS PGothic"/>
              </a:rPr>
              <a:t>Check</a:t>
            </a:r>
            <a:r>
              <a:rPr sz="2450" spc="-130" dirty="0">
                <a:latin typeface="MS PGothic"/>
                <a:cs typeface="MS PGothic"/>
              </a:rPr>
              <a:t> </a:t>
            </a:r>
            <a:r>
              <a:rPr sz="2450" spc="70" dirty="0">
                <a:latin typeface="MS PGothic"/>
                <a:cs typeface="MS PGothic"/>
              </a:rPr>
              <a:t>and</a:t>
            </a:r>
            <a:r>
              <a:rPr sz="2450" spc="-105" dirty="0">
                <a:latin typeface="MS PGothic"/>
                <a:cs typeface="MS PGothic"/>
              </a:rPr>
              <a:t> </a:t>
            </a:r>
            <a:r>
              <a:rPr sz="2450" spc="65" dirty="0">
                <a:latin typeface="MS PGothic"/>
                <a:cs typeface="MS PGothic"/>
              </a:rPr>
              <a:t>Adjust</a:t>
            </a:r>
            <a:r>
              <a:rPr sz="2450" spc="-135" dirty="0">
                <a:latin typeface="MS PGothic"/>
                <a:cs typeface="MS PGothic"/>
              </a:rPr>
              <a:t> </a:t>
            </a:r>
            <a:r>
              <a:rPr sz="2450" spc="60" dirty="0">
                <a:latin typeface="MS PGothic"/>
                <a:cs typeface="MS PGothic"/>
              </a:rPr>
              <a:t>Clutch</a:t>
            </a:r>
            <a:r>
              <a:rPr sz="2450" spc="-145" dirty="0">
                <a:latin typeface="MS PGothic"/>
                <a:cs typeface="MS PGothic"/>
              </a:rPr>
              <a:t> </a:t>
            </a:r>
            <a:r>
              <a:rPr sz="2450" spc="70" dirty="0">
                <a:latin typeface="MS PGothic"/>
                <a:cs typeface="MS PGothic"/>
              </a:rPr>
              <a:t>and</a:t>
            </a:r>
            <a:r>
              <a:rPr sz="2450" spc="-20" dirty="0">
                <a:latin typeface="MS PGothic"/>
                <a:cs typeface="MS PGothic"/>
              </a:rPr>
              <a:t> </a:t>
            </a:r>
            <a:r>
              <a:rPr sz="2450" dirty="0">
                <a:latin typeface="MS PGothic"/>
                <a:cs typeface="MS PGothic"/>
              </a:rPr>
              <a:t>Throttle</a:t>
            </a:r>
            <a:r>
              <a:rPr sz="2450" spc="-10" dirty="0">
                <a:latin typeface="MS PGothic"/>
                <a:cs typeface="MS PGothic"/>
              </a:rPr>
              <a:t> </a:t>
            </a:r>
            <a:r>
              <a:rPr sz="2450" spc="40" dirty="0">
                <a:latin typeface="MS PGothic"/>
                <a:cs typeface="MS PGothic"/>
              </a:rPr>
              <a:t>Cables.</a:t>
            </a:r>
            <a:endParaRPr sz="2450">
              <a:latin typeface="MS PGothic"/>
              <a:cs typeface="MS PGothic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2516" rIns="0" bIns="0" rtlCol="0">
            <a:spAutoFit/>
          </a:bodyPr>
          <a:lstStyle/>
          <a:p>
            <a:pPr marL="2862580">
              <a:lnSpc>
                <a:spcPct val="100000"/>
              </a:lnSpc>
              <a:spcBef>
                <a:spcPts val="115"/>
              </a:spcBef>
            </a:pPr>
            <a:r>
              <a:rPr dirty="0"/>
              <a:t>Content</a:t>
            </a:r>
            <a:r>
              <a:rPr spc="-165" dirty="0"/>
              <a:t> </a:t>
            </a:r>
            <a:r>
              <a:rPr spc="-10" dirty="0"/>
              <a:t>Ideas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340" y="836803"/>
            <a:ext cx="8710295" cy="55416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300" u="sng" dirty="0">
                <a:solidFill>
                  <a:srgbClr val="7D5F00"/>
                </a:solidFill>
                <a:uFill>
                  <a:solidFill>
                    <a:srgbClr val="7D5F00"/>
                  </a:solidFill>
                </a:uFill>
                <a:latin typeface="MS PGothic"/>
                <a:cs typeface="MS PGothic"/>
              </a:rPr>
              <a:t>Equal</a:t>
            </a:r>
            <a:r>
              <a:rPr sz="3300" u="sng" spc="-50" dirty="0">
                <a:solidFill>
                  <a:srgbClr val="7D5F00"/>
                </a:solidFill>
                <a:uFill>
                  <a:solidFill>
                    <a:srgbClr val="7D5F00"/>
                  </a:solidFill>
                </a:uFill>
                <a:latin typeface="MS PGothic"/>
                <a:cs typeface="MS PGothic"/>
              </a:rPr>
              <a:t> </a:t>
            </a:r>
            <a:r>
              <a:rPr sz="3300" u="sng" dirty="0">
                <a:solidFill>
                  <a:srgbClr val="7D5F00"/>
                </a:solidFill>
                <a:uFill>
                  <a:solidFill>
                    <a:srgbClr val="7D5F00"/>
                  </a:solidFill>
                </a:uFill>
                <a:latin typeface="MS PGothic"/>
                <a:cs typeface="MS PGothic"/>
              </a:rPr>
              <a:t>Opportunity</a:t>
            </a:r>
            <a:r>
              <a:rPr sz="3300" u="sng" spc="114" dirty="0">
                <a:solidFill>
                  <a:srgbClr val="7D5F00"/>
                </a:solidFill>
                <a:uFill>
                  <a:solidFill>
                    <a:srgbClr val="7D5F00"/>
                  </a:solidFill>
                </a:uFill>
                <a:latin typeface="MS PGothic"/>
                <a:cs typeface="MS PGothic"/>
              </a:rPr>
              <a:t> </a:t>
            </a:r>
            <a:r>
              <a:rPr sz="3300" u="sng" dirty="0">
                <a:solidFill>
                  <a:srgbClr val="7D5F00"/>
                </a:solidFill>
                <a:uFill>
                  <a:solidFill>
                    <a:srgbClr val="7D5F00"/>
                  </a:solidFill>
                </a:uFill>
                <a:latin typeface="MS PGothic"/>
                <a:cs typeface="MS PGothic"/>
              </a:rPr>
              <a:t>Employer</a:t>
            </a:r>
            <a:r>
              <a:rPr sz="3300" spc="85" dirty="0">
                <a:solidFill>
                  <a:srgbClr val="7D5F00"/>
                </a:solidFill>
                <a:latin typeface="MS PGothic"/>
                <a:cs typeface="MS PGothic"/>
              </a:rPr>
              <a:t> </a:t>
            </a:r>
            <a:r>
              <a:rPr sz="3300" spc="-50" dirty="0">
                <a:solidFill>
                  <a:srgbClr val="7D5F00"/>
                </a:solidFill>
                <a:latin typeface="MS PGothic"/>
                <a:cs typeface="MS PGothic"/>
              </a:rPr>
              <a:t>:</a:t>
            </a:r>
            <a:endParaRPr sz="3300">
              <a:latin typeface="MS PGothic"/>
              <a:cs typeface="MS PGothic"/>
            </a:endParaRPr>
          </a:p>
          <a:p>
            <a:pPr marL="469900" marR="5080" indent="-457200">
              <a:lnSpc>
                <a:spcPct val="102099"/>
              </a:lnSpc>
              <a:spcBef>
                <a:spcPts val="2715"/>
              </a:spcBef>
              <a:buFont typeface="Arial MT"/>
              <a:buChar char="•"/>
              <a:tabLst>
                <a:tab pos="469900" algn="l"/>
              </a:tabLst>
            </a:pPr>
            <a:r>
              <a:rPr sz="2750" spc="55" dirty="0">
                <a:latin typeface="MS PGothic"/>
                <a:cs typeface="MS PGothic"/>
              </a:rPr>
              <a:t>Hero</a:t>
            </a:r>
            <a:r>
              <a:rPr sz="2750" spc="190" dirty="0">
                <a:latin typeface="MS PGothic"/>
                <a:cs typeface="MS PGothic"/>
              </a:rPr>
              <a:t> </a:t>
            </a:r>
            <a:r>
              <a:rPr sz="2750" dirty="0">
                <a:latin typeface="MS PGothic"/>
                <a:cs typeface="MS PGothic"/>
              </a:rPr>
              <a:t>MotoCorp</a:t>
            </a:r>
            <a:r>
              <a:rPr sz="2750" spc="160" dirty="0">
                <a:latin typeface="MS PGothic"/>
                <a:cs typeface="MS PGothic"/>
              </a:rPr>
              <a:t> </a:t>
            </a:r>
            <a:r>
              <a:rPr sz="2750" dirty="0">
                <a:latin typeface="MS PGothic"/>
                <a:cs typeface="MS PGothic"/>
              </a:rPr>
              <a:t>is</a:t>
            </a:r>
            <a:r>
              <a:rPr sz="2750" spc="175" dirty="0">
                <a:latin typeface="MS PGothic"/>
                <a:cs typeface="MS PGothic"/>
              </a:rPr>
              <a:t> </a:t>
            </a:r>
            <a:r>
              <a:rPr sz="2750" spc="55" dirty="0">
                <a:latin typeface="MS PGothic"/>
                <a:cs typeface="MS PGothic"/>
              </a:rPr>
              <a:t>proud</a:t>
            </a:r>
            <a:r>
              <a:rPr sz="2750" spc="180" dirty="0">
                <a:latin typeface="MS PGothic"/>
                <a:cs typeface="MS PGothic"/>
              </a:rPr>
              <a:t> </a:t>
            </a:r>
            <a:r>
              <a:rPr sz="2750" dirty="0">
                <a:latin typeface="MS PGothic"/>
                <a:cs typeface="MS PGothic"/>
              </a:rPr>
              <a:t>to</a:t>
            </a:r>
            <a:r>
              <a:rPr sz="2750" spc="140" dirty="0">
                <a:latin typeface="MS PGothic"/>
                <a:cs typeface="MS PGothic"/>
              </a:rPr>
              <a:t> </a:t>
            </a:r>
            <a:r>
              <a:rPr sz="2750" dirty="0">
                <a:latin typeface="MS PGothic"/>
                <a:cs typeface="MS PGothic"/>
              </a:rPr>
              <a:t>be</a:t>
            </a:r>
            <a:r>
              <a:rPr sz="2750" spc="110" dirty="0">
                <a:latin typeface="MS PGothic"/>
                <a:cs typeface="MS PGothic"/>
              </a:rPr>
              <a:t> </a:t>
            </a:r>
            <a:r>
              <a:rPr sz="2750" dirty="0">
                <a:latin typeface="MS PGothic"/>
                <a:cs typeface="MS PGothic"/>
              </a:rPr>
              <a:t>an</a:t>
            </a:r>
            <a:r>
              <a:rPr sz="2750" spc="135" dirty="0">
                <a:latin typeface="MS PGothic"/>
                <a:cs typeface="MS PGothic"/>
              </a:rPr>
              <a:t> </a:t>
            </a:r>
            <a:r>
              <a:rPr sz="2750" spc="55" dirty="0">
                <a:latin typeface="MS PGothic"/>
                <a:cs typeface="MS PGothic"/>
              </a:rPr>
              <a:t>Equal</a:t>
            </a:r>
            <a:r>
              <a:rPr sz="2750" spc="210" dirty="0">
                <a:latin typeface="MS PGothic"/>
                <a:cs typeface="MS PGothic"/>
              </a:rPr>
              <a:t> </a:t>
            </a:r>
            <a:r>
              <a:rPr sz="2750" spc="-10" dirty="0">
                <a:latin typeface="MS PGothic"/>
                <a:cs typeface="MS PGothic"/>
              </a:rPr>
              <a:t>Employment </a:t>
            </a:r>
            <a:r>
              <a:rPr sz="2750" dirty="0">
                <a:latin typeface="MS PGothic"/>
                <a:cs typeface="MS PGothic"/>
              </a:rPr>
              <a:t>Opportunity</a:t>
            </a:r>
            <a:r>
              <a:rPr sz="2750" spc="165" dirty="0">
                <a:latin typeface="MS PGothic"/>
                <a:cs typeface="MS PGothic"/>
              </a:rPr>
              <a:t> </a:t>
            </a:r>
            <a:r>
              <a:rPr sz="2750" dirty="0">
                <a:latin typeface="MS PGothic"/>
                <a:cs typeface="MS PGothic"/>
              </a:rPr>
              <a:t>Employer</a:t>
            </a:r>
            <a:r>
              <a:rPr sz="2750" spc="204" dirty="0">
                <a:latin typeface="MS PGothic"/>
                <a:cs typeface="MS PGothic"/>
              </a:rPr>
              <a:t> </a:t>
            </a:r>
            <a:r>
              <a:rPr sz="2750" spc="50" dirty="0">
                <a:latin typeface="MS PGothic"/>
                <a:cs typeface="MS PGothic"/>
              </a:rPr>
              <a:t>who</a:t>
            </a:r>
            <a:r>
              <a:rPr sz="2750" spc="245" dirty="0">
                <a:latin typeface="MS PGothic"/>
                <a:cs typeface="MS PGothic"/>
              </a:rPr>
              <a:t> </a:t>
            </a:r>
            <a:r>
              <a:rPr sz="2750" spc="45" dirty="0">
                <a:latin typeface="MS PGothic"/>
                <a:cs typeface="MS PGothic"/>
              </a:rPr>
              <a:t>will</a:t>
            </a:r>
            <a:r>
              <a:rPr sz="2750" spc="220" dirty="0">
                <a:latin typeface="MS PGothic"/>
                <a:cs typeface="MS PGothic"/>
              </a:rPr>
              <a:t> </a:t>
            </a:r>
            <a:r>
              <a:rPr sz="2750" spc="50" dirty="0">
                <a:latin typeface="MS PGothic"/>
                <a:cs typeface="MS PGothic"/>
              </a:rPr>
              <a:t>always</a:t>
            </a:r>
            <a:r>
              <a:rPr sz="2750" spc="155" dirty="0">
                <a:latin typeface="MS PGothic"/>
                <a:cs typeface="MS PGothic"/>
              </a:rPr>
              <a:t> </a:t>
            </a:r>
            <a:r>
              <a:rPr sz="2750" dirty="0">
                <a:latin typeface="MS PGothic"/>
                <a:cs typeface="MS PGothic"/>
              </a:rPr>
              <a:t>be</a:t>
            </a:r>
            <a:r>
              <a:rPr sz="2750" spc="180" dirty="0">
                <a:latin typeface="MS PGothic"/>
                <a:cs typeface="MS PGothic"/>
              </a:rPr>
              <a:t> </a:t>
            </a:r>
            <a:r>
              <a:rPr sz="2750" spc="-10" dirty="0">
                <a:latin typeface="MS PGothic"/>
                <a:cs typeface="MS PGothic"/>
              </a:rPr>
              <a:t>committed </a:t>
            </a:r>
            <a:r>
              <a:rPr sz="2750" spc="55" dirty="0">
                <a:latin typeface="MS PGothic"/>
                <a:cs typeface="MS PGothic"/>
              </a:rPr>
              <a:t>towards</a:t>
            </a:r>
            <a:r>
              <a:rPr sz="2750" spc="-210" dirty="0">
                <a:latin typeface="MS PGothic"/>
                <a:cs typeface="MS PGothic"/>
              </a:rPr>
              <a:t> </a:t>
            </a:r>
            <a:r>
              <a:rPr sz="2750" spc="50" dirty="0">
                <a:latin typeface="MS PGothic"/>
                <a:cs typeface="MS PGothic"/>
              </a:rPr>
              <a:t>creating</a:t>
            </a:r>
            <a:r>
              <a:rPr sz="2750" spc="-185" dirty="0">
                <a:latin typeface="MS PGothic"/>
                <a:cs typeface="MS PGothic"/>
              </a:rPr>
              <a:t> </a:t>
            </a:r>
            <a:r>
              <a:rPr sz="2750" dirty="0">
                <a:latin typeface="MS PGothic"/>
                <a:cs typeface="MS PGothic"/>
              </a:rPr>
              <a:t>a</a:t>
            </a:r>
            <a:r>
              <a:rPr sz="2750" spc="165" dirty="0">
                <a:latin typeface="MS PGothic"/>
                <a:cs typeface="MS PGothic"/>
              </a:rPr>
              <a:t> </a:t>
            </a:r>
            <a:r>
              <a:rPr sz="2750" spc="60" dirty="0">
                <a:latin typeface="MS PGothic"/>
                <a:cs typeface="MS PGothic"/>
              </a:rPr>
              <a:t>truly</a:t>
            </a:r>
            <a:r>
              <a:rPr sz="2750" spc="-130" dirty="0">
                <a:latin typeface="MS PGothic"/>
                <a:cs typeface="MS PGothic"/>
              </a:rPr>
              <a:t> </a:t>
            </a:r>
            <a:r>
              <a:rPr sz="2750" dirty="0">
                <a:latin typeface="MS PGothic"/>
                <a:cs typeface="MS PGothic"/>
              </a:rPr>
              <a:t>inclusive</a:t>
            </a:r>
            <a:r>
              <a:rPr sz="2750" spc="-150" dirty="0">
                <a:latin typeface="MS PGothic"/>
                <a:cs typeface="MS PGothic"/>
              </a:rPr>
              <a:t> </a:t>
            </a:r>
            <a:r>
              <a:rPr sz="2750" spc="45" dirty="0">
                <a:latin typeface="MS PGothic"/>
                <a:cs typeface="MS PGothic"/>
              </a:rPr>
              <a:t>workplace</a:t>
            </a:r>
            <a:r>
              <a:rPr sz="2750" spc="-140" dirty="0">
                <a:latin typeface="MS PGothic"/>
                <a:cs typeface="MS PGothic"/>
              </a:rPr>
              <a:t> </a:t>
            </a:r>
            <a:r>
              <a:rPr sz="2750" spc="60" dirty="0">
                <a:latin typeface="MS PGothic"/>
                <a:cs typeface="MS PGothic"/>
              </a:rPr>
              <a:t>with</a:t>
            </a:r>
            <a:r>
              <a:rPr sz="2750" spc="-90" dirty="0">
                <a:latin typeface="MS PGothic"/>
                <a:cs typeface="MS PGothic"/>
              </a:rPr>
              <a:t> </a:t>
            </a:r>
            <a:r>
              <a:rPr sz="2750" spc="-50" dirty="0">
                <a:latin typeface="MS PGothic"/>
                <a:cs typeface="MS PGothic"/>
              </a:rPr>
              <a:t>a </a:t>
            </a:r>
            <a:r>
              <a:rPr sz="2750" dirty="0">
                <a:latin typeface="MS PGothic"/>
                <a:cs typeface="MS PGothic"/>
              </a:rPr>
              <a:t>culture</a:t>
            </a:r>
            <a:r>
              <a:rPr sz="2750" spc="45" dirty="0">
                <a:latin typeface="MS PGothic"/>
                <a:cs typeface="MS PGothic"/>
              </a:rPr>
              <a:t> </a:t>
            </a:r>
            <a:r>
              <a:rPr sz="2750" spc="50" dirty="0">
                <a:latin typeface="MS PGothic"/>
                <a:cs typeface="MS PGothic"/>
              </a:rPr>
              <a:t>that</a:t>
            </a:r>
            <a:r>
              <a:rPr sz="2750" spc="140" dirty="0">
                <a:latin typeface="MS PGothic"/>
                <a:cs typeface="MS PGothic"/>
              </a:rPr>
              <a:t> </a:t>
            </a:r>
            <a:r>
              <a:rPr sz="2750" dirty="0">
                <a:latin typeface="MS PGothic"/>
                <a:cs typeface="MS PGothic"/>
              </a:rPr>
              <a:t>values,</a:t>
            </a:r>
            <a:r>
              <a:rPr sz="2750" spc="40" dirty="0">
                <a:latin typeface="MS PGothic"/>
                <a:cs typeface="MS PGothic"/>
              </a:rPr>
              <a:t> </a:t>
            </a:r>
            <a:r>
              <a:rPr sz="2750" dirty="0">
                <a:latin typeface="MS PGothic"/>
                <a:cs typeface="MS PGothic"/>
              </a:rPr>
              <a:t>respects</a:t>
            </a:r>
            <a:r>
              <a:rPr sz="2750" spc="100" dirty="0">
                <a:latin typeface="MS PGothic"/>
                <a:cs typeface="MS PGothic"/>
              </a:rPr>
              <a:t> </a:t>
            </a:r>
            <a:r>
              <a:rPr sz="2750" spc="50" dirty="0">
                <a:latin typeface="MS PGothic"/>
                <a:cs typeface="MS PGothic"/>
              </a:rPr>
              <a:t>and</a:t>
            </a:r>
            <a:r>
              <a:rPr sz="2750" spc="215" dirty="0">
                <a:latin typeface="MS PGothic"/>
                <a:cs typeface="MS PGothic"/>
              </a:rPr>
              <a:t> </a:t>
            </a:r>
            <a:r>
              <a:rPr sz="2750" dirty="0">
                <a:latin typeface="MS PGothic"/>
                <a:cs typeface="MS PGothic"/>
              </a:rPr>
              <a:t>encourages</a:t>
            </a:r>
            <a:r>
              <a:rPr sz="2750" spc="15" dirty="0">
                <a:latin typeface="MS PGothic"/>
                <a:cs typeface="MS PGothic"/>
              </a:rPr>
              <a:t> </a:t>
            </a:r>
            <a:r>
              <a:rPr sz="2750" spc="-10" dirty="0">
                <a:latin typeface="MS PGothic"/>
                <a:cs typeface="MS PGothic"/>
              </a:rPr>
              <a:t>Diversity.</a:t>
            </a:r>
            <a:endParaRPr sz="2750">
              <a:latin typeface="MS PGothic"/>
              <a:cs typeface="MS PGothic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Arial MT"/>
              <a:buChar char="•"/>
            </a:pPr>
            <a:endParaRPr sz="2350">
              <a:latin typeface="MS PGothic"/>
              <a:cs typeface="MS PGothic"/>
            </a:endParaRPr>
          </a:p>
          <a:p>
            <a:pPr marL="469900" marR="447040" indent="-457200">
              <a:lnSpc>
                <a:spcPct val="102000"/>
              </a:lnSpc>
              <a:buFont typeface="Arial MT"/>
              <a:buChar char="•"/>
              <a:tabLst>
                <a:tab pos="469900" algn="l"/>
              </a:tabLst>
            </a:pPr>
            <a:r>
              <a:rPr sz="2750" spc="55" dirty="0">
                <a:latin typeface="MS PGothic"/>
                <a:cs typeface="MS PGothic"/>
              </a:rPr>
              <a:t>Hero</a:t>
            </a:r>
            <a:r>
              <a:rPr sz="2750" spc="40" dirty="0">
                <a:latin typeface="MS PGothic"/>
                <a:cs typeface="MS PGothic"/>
              </a:rPr>
              <a:t> </a:t>
            </a:r>
            <a:r>
              <a:rPr sz="2750" dirty="0">
                <a:latin typeface="MS PGothic"/>
                <a:cs typeface="MS PGothic"/>
              </a:rPr>
              <a:t>provides</a:t>
            </a:r>
            <a:r>
              <a:rPr sz="2750" spc="20" dirty="0">
                <a:latin typeface="MS PGothic"/>
                <a:cs typeface="MS PGothic"/>
              </a:rPr>
              <a:t> </a:t>
            </a:r>
            <a:r>
              <a:rPr sz="2750" spc="55" dirty="0">
                <a:latin typeface="MS PGothic"/>
                <a:cs typeface="MS PGothic"/>
              </a:rPr>
              <a:t>Equal</a:t>
            </a:r>
            <a:r>
              <a:rPr sz="2750" spc="-35" dirty="0">
                <a:latin typeface="MS PGothic"/>
                <a:cs typeface="MS PGothic"/>
              </a:rPr>
              <a:t> </a:t>
            </a:r>
            <a:r>
              <a:rPr sz="2750" dirty="0">
                <a:latin typeface="MS PGothic"/>
                <a:cs typeface="MS PGothic"/>
              </a:rPr>
              <a:t>Opportunity</a:t>
            </a:r>
            <a:r>
              <a:rPr sz="2750" spc="-25" dirty="0">
                <a:latin typeface="MS PGothic"/>
                <a:cs typeface="MS PGothic"/>
              </a:rPr>
              <a:t> </a:t>
            </a:r>
            <a:r>
              <a:rPr sz="2750" dirty="0">
                <a:latin typeface="MS PGothic"/>
                <a:cs typeface="MS PGothic"/>
              </a:rPr>
              <a:t>to</a:t>
            </a:r>
            <a:r>
              <a:rPr sz="2750" spc="204" dirty="0">
                <a:latin typeface="MS PGothic"/>
                <a:cs typeface="MS PGothic"/>
              </a:rPr>
              <a:t> </a:t>
            </a:r>
            <a:r>
              <a:rPr sz="2750" dirty="0">
                <a:latin typeface="MS PGothic"/>
                <a:cs typeface="MS PGothic"/>
              </a:rPr>
              <a:t>all</a:t>
            </a:r>
            <a:r>
              <a:rPr sz="2750" spc="100" dirty="0">
                <a:latin typeface="MS PGothic"/>
                <a:cs typeface="MS PGothic"/>
              </a:rPr>
              <a:t> </a:t>
            </a:r>
            <a:r>
              <a:rPr sz="2750" dirty="0">
                <a:latin typeface="MS PGothic"/>
                <a:cs typeface="MS PGothic"/>
              </a:rPr>
              <a:t>its</a:t>
            </a:r>
            <a:r>
              <a:rPr sz="2750" spc="75" dirty="0">
                <a:latin typeface="MS PGothic"/>
                <a:cs typeface="MS PGothic"/>
              </a:rPr>
              <a:t> </a:t>
            </a:r>
            <a:r>
              <a:rPr sz="2750" spc="-10" dirty="0">
                <a:latin typeface="MS PGothic"/>
                <a:cs typeface="MS PGothic"/>
              </a:rPr>
              <a:t>workforce </a:t>
            </a:r>
            <a:r>
              <a:rPr sz="2750" dirty="0">
                <a:latin typeface="MS PGothic"/>
                <a:cs typeface="MS PGothic"/>
              </a:rPr>
              <a:t>irrespective</a:t>
            </a:r>
            <a:r>
              <a:rPr sz="2750" spc="245" dirty="0">
                <a:latin typeface="MS PGothic"/>
                <a:cs typeface="MS PGothic"/>
              </a:rPr>
              <a:t> </a:t>
            </a:r>
            <a:r>
              <a:rPr sz="2750" dirty="0">
                <a:latin typeface="MS PGothic"/>
                <a:cs typeface="MS PGothic"/>
              </a:rPr>
              <a:t>of</a:t>
            </a:r>
            <a:r>
              <a:rPr sz="2750" spc="300" dirty="0">
                <a:latin typeface="MS PGothic"/>
                <a:cs typeface="MS PGothic"/>
              </a:rPr>
              <a:t> </a:t>
            </a:r>
            <a:r>
              <a:rPr sz="2750" dirty="0">
                <a:latin typeface="MS PGothic"/>
                <a:cs typeface="MS PGothic"/>
              </a:rPr>
              <a:t>race,</a:t>
            </a:r>
            <a:r>
              <a:rPr sz="2750" spc="285" dirty="0">
                <a:latin typeface="MS PGothic"/>
                <a:cs typeface="MS PGothic"/>
              </a:rPr>
              <a:t> </a:t>
            </a:r>
            <a:r>
              <a:rPr sz="2750" dirty="0">
                <a:latin typeface="MS PGothic"/>
                <a:cs typeface="MS PGothic"/>
              </a:rPr>
              <a:t>color,</a:t>
            </a:r>
            <a:r>
              <a:rPr sz="2750" spc="390" dirty="0">
                <a:latin typeface="MS PGothic"/>
                <a:cs typeface="MS PGothic"/>
              </a:rPr>
              <a:t> </a:t>
            </a:r>
            <a:r>
              <a:rPr sz="2750" spc="50" dirty="0">
                <a:latin typeface="MS PGothic"/>
                <a:cs typeface="MS PGothic"/>
              </a:rPr>
              <a:t>sex,</a:t>
            </a:r>
            <a:r>
              <a:rPr sz="2750" spc="305" dirty="0">
                <a:latin typeface="MS PGothic"/>
                <a:cs typeface="MS PGothic"/>
              </a:rPr>
              <a:t> </a:t>
            </a:r>
            <a:r>
              <a:rPr sz="2750" dirty="0">
                <a:latin typeface="MS PGothic"/>
                <a:cs typeface="MS PGothic"/>
              </a:rPr>
              <a:t>religion,</a:t>
            </a:r>
            <a:r>
              <a:rPr sz="2750" spc="235" dirty="0">
                <a:latin typeface="MS PGothic"/>
                <a:cs typeface="MS PGothic"/>
              </a:rPr>
              <a:t> </a:t>
            </a:r>
            <a:r>
              <a:rPr sz="2750" spc="50" dirty="0">
                <a:latin typeface="MS PGothic"/>
                <a:cs typeface="MS PGothic"/>
              </a:rPr>
              <a:t>sexual </a:t>
            </a:r>
            <a:r>
              <a:rPr sz="2750" dirty="0">
                <a:latin typeface="MS PGothic"/>
                <a:cs typeface="MS PGothic"/>
              </a:rPr>
              <a:t>orientation,</a:t>
            </a:r>
            <a:r>
              <a:rPr sz="2750" spc="320" dirty="0">
                <a:latin typeface="MS PGothic"/>
                <a:cs typeface="MS PGothic"/>
              </a:rPr>
              <a:t> </a:t>
            </a:r>
            <a:r>
              <a:rPr sz="2750" dirty="0">
                <a:latin typeface="MS PGothic"/>
                <a:cs typeface="MS PGothic"/>
              </a:rPr>
              <a:t>national</a:t>
            </a:r>
            <a:r>
              <a:rPr sz="2750" spc="365" dirty="0">
                <a:latin typeface="MS PGothic"/>
                <a:cs typeface="MS PGothic"/>
              </a:rPr>
              <a:t> </a:t>
            </a:r>
            <a:r>
              <a:rPr sz="2750" spc="45" dirty="0">
                <a:latin typeface="MS PGothic"/>
                <a:cs typeface="MS PGothic"/>
              </a:rPr>
              <a:t>origin,</a:t>
            </a:r>
            <a:r>
              <a:rPr sz="2750" spc="365" dirty="0">
                <a:latin typeface="MS PGothic"/>
                <a:cs typeface="MS PGothic"/>
              </a:rPr>
              <a:t> </a:t>
            </a:r>
            <a:r>
              <a:rPr sz="2750" dirty="0">
                <a:latin typeface="MS PGothic"/>
                <a:cs typeface="MS PGothic"/>
              </a:rPr>
              <a:t>disability,</a:t>
            </a:r>
            <a:r>
              <a:rPr sz="2750" spc="285" dirty="0">
                <a:latin typeface="MS PGothic"/>
                <a:cs typeface="MS PGothic"/>
              </a:rPr>
              <a:t> </a:t>
            </a:r>
            <a:r>
              <a:rPr sz="2750" spc="-10" dirty="0">
                <a:latin typeface="MS PGothic"/>
                <a:cs typeface="MS PGothic"/>
              </a:rPr>
              <a:t>genetic </a:t>
            </a:r>
            <a:r>
              <a:rPr sz="2750" dirty="0">
                <a:latin typeface="MS PGothic"/>
                <a:cs typeface="MS PGothic"/>
              </a:rPr>
              <a:t>information,</a:t>
            </a:r>
            <a:r>
              <a:rPr sz="2750" spc="195" dirty="0">
                <a:latin typeface="MS PGothic"/>
                <a:cs typeface="MS PGothic"/>
              </a:rPr>
              <a:t> </a:t>
            </a:r>
            <a:r>
              <a:rPr sz="2750" dirty="0">
                <a:latin typeface="MS PGothic"/>
                <a:cs typeface="MS PGothic"/>
              </a:rPr>
              <a:t>pregnancy,</a:t>
            </a:r>
            <a:r>
              <a:rPr sz="2750" spc="180" dirty="0">
                <a:latin typeface="MS PGothic"/>
                <a:cs typeface="MS PGothic"/>
              </a:rPr>
              <a:t> </a:t>
            </a:r>
            <a:r>
              <a:rPr sz="2750" dirty="0">
                <a:latin typeface="MS PGothic"/>
                <a:cs typeface="MS PGothic"/>
              </a:rPr>
              <a:t>or</a:t>
            </a:r>
            <a:r>
              <a:rPr sz="2750" spc="295" dirty="0">
                <a:latin typeface="MS PGothic"/>
                <a:cs typeface="MS PGothic"/>
              </a:rPr>
              <a:t> </a:t>
            </a:r>
            <a:r>
              <a:rPr sz="2750" spc="50" dirty="0">
                <a:latin typeface="MS PGothic"/>
                <a:cs typeface="MS PGothic"/>
              </a:rPr>
              <a:t>any</a:t>
            </a:r>
            <a:r>
              <a:rPr sz="2750" spc="340" dirty="0">
                <a:latin typeface="MS PGothic"/>
                <a:cs typeface="MS PGothic"/>
              </a:rPr>
              <a:t> </a:t>
            </a:r>
            <a:r>
              <a:rPr sz="2750" spc="70" dirty="0">
                <a:latin typeface="MS PGothic"/>
                <a:cs typeface="MS PGothic"/>
              </a:rPr>
              <a:t>other</a:t>
            </a:r>
            <a:r>
              <a:rPr sz="2750" spc="285" dirty="0">
                <a:latin typeface="MS PGothic"/>
                <a:cs typeface="MS PGothic"/>
              </a:rPr>
              <a:t> </a:t>
            </a:r>
            <a:r>
              <a:rPr sz="2750" spc="-10" dirty="0">
                <a:latin typeface="MS PGothic"/>
                <a:cs typeface="MS PGothic"/>
              </a:rPr>
              <a:t>protected </a:t>
            </a:r>
            <a:r>
              <a:rPr sz="2750" dirty="0">
                <a:latin typeface="MS PGothic"/>
                <a:cs typeface="MS PGothic"/>
              </a:rPr>
              <a:t>characteristic</a:t>
            </a:r>
            <a:r>
              <a:rPr sz="2750" spc="220" dirty="0">
                <a:latin typeface="MS PGothic"/>
                <a:cs typeface="MS PGothic"/>
              </a:rPr>
              <a:t> </a:t>
            </a:r>
            <a:r>
              <a:rPr sz="2750" dirty="0">
                <a:latin typeface="MS PGothic"/>
                <a:cs typeface="MS PGothic"/>
              </a:rPr>
              <a:t>as</a:t>
            </a:r>
            <a:r>
              <a:rPr sz="2750" spc="250" dirty="0">
                <a:latin typeface="MS PGothic"/>
                <a:cs typeface="MS PGothic"/>
              </a:rPr>
              <a:t> </a:t>
            </a:r>
            <a:r>
              <a:rPr sz="2750" dirty="0">
                <a:latin typeface="MS PGothic"/>
                <a:cs typeface="MS PGothic"/>
              </a:rPr>
              <a:t>outlined</a:t>
            </a:r>
            <a:r>
              <a:rPr sz="2750" spc="275" dirty="0">
                <a:latin typeface="MS PGothic"/>
                <a:cs typeface="MS PGothic"/>
              </a:rPr>
              <a:t> </a:t>
            </a:r>
            <a:r>
              <a:rPr sz="2750" dirty="0">
                <a:latin typeface="MS PGothic"/>
                <a:cs typeface="MS PGothic"/>
              </a:rPr>
              <a:t>by</a:t>
            </a:r>
            <a:r>
              <a:rPr sz="2750" spc="229" dirty="0">
                <a:latin typeface="MS PGothic"/>
                <a:cs typeface="MS PGothic"/>
              </a:rPr>
              <a:t> </a:t>
            </a:r>
            <a:r>
              <a:rPr sz="2750" dirty="0">
                <a:latin typeface="MS PGothic"/>
                <a:cs typeface="MS PGothic"/>
              </a:rPr>
              <a:t>federal,</a:t>
            </a:r>
            <a:r>
              <a:rPr sz="2750" spc="270" dirty="0">
                <a:latin typeface="MS PGothic"/>
                <a:cs typeface="MS PGothic"/>
              </a:rPr>
              <a:t> </a:t>
            </a:r>
            <a:r>
              <a:rPr sz="2750" spc="50" dirty="0">
                <a:latin typeface="MS PGothic"/>
                <a:cs typeface="MS PGothic"/>
              </a:rPr>
              <a:t>state,</a:t>
            </a:r>
            <a:r>
              <a:rPr sz="2750" spc="254" dirty="0">
                <a:latin typeface="MS PGothic"/>
                <a:cs typeface="MS PGothic"/>
              </a:rPr>
              <a:t> </a:t>
            </a:r>
            <a:r>
              <a:rPr sz="2750" dirty="0">
                <a:latin typeface="MS PGothic"/>
                <a:cs typeface="MS PGothic"/>
              </a:rPr>
              <a:t>or</a:t>
            </a:r>
            <a:r>
              <a:rPr sz="2750" spc="280" dirty="0">
                <a:latin typeface="MS PGothic"/>
                <a:cs typeface="MS PGothic"/>
              </a:rPr>
              <a:t> </a:t>
            </a:r>
            <a:r>
              <a:rPr sz="2750" spc="40" dirty="0">
                <a:latin typeface="MS PGothic"/>
                <a:cs typeface="MS PGothic"/>
              </a:rPr>
              <a:t>local </a:t>
            </a:r>
            <a:r>
              <a:rPr sz="2750" spc="45" dirty="0">
                <a:latin typeface="MS PGothic"/>
                <a:cs typeface="MS PGothic"/>
              </a:rPr>
              <a:t>laws.</a:t>
            </a:r>
            <a:endParaRPr sz="2750">
              <a:latin typeface="MS PGothic"/>
              <a:cs typeface="MS PGothic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2516" rIns="0" bIns="0" rtlCol="0">
            <a:spAutoFit/>
          </a:bodyPr>
          <a:lstStyle/>
          <a:p>
            <a:pPr marL="2862580">
              <a:lnSpc>
                <a:spcPct val="100000"/>
              </a:lnSpc>
              <a:spcBef>
                <a:spcPts val="115"/>
              </a:spcBef>
            </a:pPr>
            <a:r>
              <a:rPr dirty="0"/>
              <a:t>Content</a:t>
            </a:r>
            <a:r>
              <a:rPr spc="-165" dirty="0"/>
              <a:t> </a:t>
            </a:r>
            <a:r>
              <a:rPr spc="-10" dirty="0"/>
              <a:t>Ideas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340" y="836803"/>
            <a:ext cx="8698230" cy="57988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300" u="sng" dirty="0">
                <a:solidFill>
                  <a:srgbClr val="7D5F00"/>
                </a:solidFill>
                <a:uFill>
                  <a:solidFill>
                    <a:srgbClr val="7D5F00"/>
                  </a:solidFill>
                </a:uFill>
                <a:latin typeface="MS PGothic"/>
                <a:cs typeface="MS PGothic"/>
              </a:rPr>
              <a:t>Perks</a:t>
            </a:r>
            <a:r>
              <a:rPr sz="3300" u="sng" spc="-105" dirty="0">
                <a:solidFill>
                  <a:srgbClr val="7D5F00"/>
                </a:solidFill>
                <a:uFill>
                  <a:solidFill>
                    <a:srgbClr val="7D5F00"/>
                  </a:solidFill>
                </a:uFill>
                <a:latin typeface="MS PGothic"/>
                <a:cs typeface="MS PGothic"/>
              </a:rPr>
              <a:t> </a:t>
            </a:r>
            <a:r>
              <a:rPr sz="3300" u="sng" dirty="0">
                <a:solidFill>
                  <a:srgbClr val="7D5F00"/>
                </a:solidFill>
                <a:uFill>
                  <a:solidFill>
                    <a:srgbClr val="7D5F00"/>
                  </a:solidFill>
                </a:uFill>
                <a:latin typeface="MS PGothic"/>
                <a:cs typeface="MS PGothic"/>
              </a:rPr>
              <a:t>of</a:t>
            </a:r>
            <a:r>
              <a:rPr sz="3300" u="sng" spc="100" dirty="0">
                <a:solidFill>
                  <a:srgbClr val="7D5F00"/>
                </a:solidFill>
                <a:uFill>
                  <a:solidFill>
                    <a:srgbClr val="7D5F00"/>
                  </a:solidFill>
                </a:uFill>
                <a:latin typeface="MS PGothic"/>
                <a:cs typeface="MS PGothic"/>
              </a:rPr>
              <a:t> </a:t>
            </a:r>
            <a:r>
              <a:rPr sz="3300" u="sng" dirty="0">
                <a:solidFill>
                  <a:srgbClr val="7D5F00"/>
                </a:solidFill>
                <a:uFill>
                  <a:solidFill>
                    <a:srgbClr val="7D5F00"/>
                  </a:solidFill>
                </a:uFill>
                <a:latin typeface="MS PGothic"/>
                <a:cs typeface="MS PGothic"/>
              </a:rPr>
              <a:t>being</a:t>
            </a:r>
            <a:r>
              <a:rPr sz="3300" u="sng" spc="-30" dirty="0">
                <a:solidFill>
                  <a:srgbClr val="7D5F00"/>
                </a:solidFill>
                <a:uFill>
                  <a:solidFill>
                    <a:srgbClr val="7D5F00"/>
                  </a:solidFill>
                </a:uFill>
                <a:latin typeface="MS PGothic"/>
                <a:cs typeface="MS PGothic"/>
              </a:rPr>
              <a:t> </a:t>
            </a:r>
            <a:r>
              <a:rPr sz="3300" u="sng" dirty="0">
                <a:solidFill>
                  <a:srgbClr val="7D5F00"/>
                </a:solidFill>
                <a:uFill>
                  <a:solidFill>
                    <a:srgbClr val="7D5F00"/>
                  </a:solidFill>
                </a:uFill>
                <a:latin typeface="MS PGothic"/>
                <a:cs typeface="MS PGothic"/>
              </a:rPr>
              <a:t>a</a:t>
            </a:r>
            <a:r>
              <a:rPr sz="3300" u="sng" spc="30" dirty="0">
                <a:solidFill>
                  <a:srgbClr val="7D5F00"/>
                </a:solidFill>
                <a:uFill>
                  <a:solidFill>
                    <a:srgbClr val="7D5F00"/>
                  </a:solidFill>
                </a:uFill>
                <a:latin typeface="MS PGothic"/>
                <a:cs typeface="MS PGothic"/>
              </a:rPr>
              <a:t> </a:t>
            </a:r>
            <a:r>
              <a:rPr sz="3300" u="sng" dirty="0">
                <a:solidFill>
                  <a:srgbClr val="7D5F00"/>
                </a:solidFill>
                <a:uFill>
                  <a:solidFill>
                    <a:srgbClr val="7D5F00"/>
                  </a:solidFill>
                </a:uFill>
                <a:latin typeface="MS PGothic"/>
                <a:cs typeface="MS PGothic"/>
              </a:rPr>
              <a:t>Hero</a:t>
            </a:r>
            <a:r>
              <a:rPr sz="3300" u="sng" spc="-15" dirty="0">
                <a:solidFill>
                  <a:srgbClr val="7D5F00"/>
                </a:solidFill>
                <a:uFill>
                  <a:solidFill>
                    <a:srgbClr val="7D5F00"/>
                  </a:solidFill>
                </a:uFill>
                <a:latin typeface="MS PGothic"/>
                <a:cs typeface="MS PGothic"/>
              </a:rPr>
              <a:t> </a:t>
            </a:r>
            <a:r>
              <a:rPr sz="3300" u="sng" dirty="0">
                <a:solidFill>
                  <a:srgbClr val="7D5F00"/>
                </a:solidFill>
                <a:uFill>
                  <a:solidFill>
                    <a:srgbClr val="7D5F00"/>
                  </a:solidFill>
                </a:uFill>
                <a:latin typeface="MS PGothic"/>
                <a:cs typeface="MS PGothic"/>
              </a:rPr>
              <a:t>Employee</a:t>
            </a:r>
            <a:r>
              <a:rPr sz="3300" spc="80" dirty="0">
                <a:solidFill>
                  <a:srgbClr val="7D5F00"/>
                </a:solidFill>
                <a:latin typeface="MS PGothic"/>
                <a:cs typeface="MS PGothic"/>
              </a:rPr>
              <a:t> </a:t>
            </a:r>
            <a:r>
              <a:rPr sz="3300" spc="-50" dirty="0">
                <a:solidFill>
                  <a:srgbClr val="7D5F00"/>
                </a:solidFill>
                <a:latin typeface="MS PGothic"/>
                <a:cs typeface="MS PGothic"/>
              </a:rPr>
              <a:t>:</a:t>
            </a:r>
            <a:endParaRPr sz="3300">
              <a:latin typeface="MS PGothic"/>
              <a:cs typeface="MS PGothic"/>
            </a:endParaRPr>
          </a:p>
          <a:p>
            <a:pPr marL="469900" marR="514984" indent="-457200">
              <a:lnSpc>
                <a:spcPct val="102000"/>
              </a:lnSpc>
              <a:spcBef>
                <a:spcPts val="2760"/>
              </a:spcBef>
              <a:buFont typeface="Arial MT"/>
              <a:buChar char="•"/>
              <a:tabLst>
                <a:tab pos="469900" algn="l"/>
              </a:tabLst>
            </a:pPr>
            <a:r>
              <a:rPr sz="2450" dirty="0">
                <a:latin typeface="MS PGothic"/>
                <a:cs typeface="MS PGothic"/>
              </a:rPr>
              <a:t>At</a:t>
            </a:r>
            <a:r>
              <a:rPr sz="2450" spc="125" dirty="0">
                <a:latin typeface="MS PGothic"/>
                <a:cs typeface="MS PGothic"/>
              </a:rPr>
              <a:t> </a:t>
            </a:r>
            <a:r>
              <a:rPr sz="2450" dirty="0">
                <a:latin typeface="MS PGothic"/>
                <a:cs typeface="MS PGothic"/>
              </a:rPr>
              <a:t>Hero,</a:t>
            </a:r>
            <a:r>
              <a:rPr sz="2450" spc="-20" dirty="0">
                <a:latin typeface="MS PGothic"/>
                <a:cs typeface="MS PGothic"/>
              </a:rPr>
              <a:t> </a:t>
            </a:r>
            <a:r>
              <a:rPr sz="2450" dirty="0">
                <a:latin typeface="MS PGothic"/>
                <a:cs typeface="MS PGothic"/>
              </a:rPr>
              <a:t>we</a:t>
            </a:r>
            <a:r>
              <a:rPr sz="2450" spc="245" dirty="0">
                <a:latin typeface="MS PGothic"/>
                <a:cs typeface="MS PGothic"/>
              </a:rPr>
              <a:t> </a:t>
            </a:r>
            <a:r>
              <a:rPr sz="2450" dirty="0">
                <a:latin typeface="MS PGothic"/>
                <a:cs typeface="MS PGothic"/>
              </a:rPr>
              <a:t>Define</a:t>
            </a:r>
            <a:r>
              <a:rPr sz="2450" spc="90" dirty="0">
                <a:latin typeface="MS PGothic"/>
                <a:cs typeface="MS PGothic"/>
              </a:rPr>
              <a:t> </a:t>
            </a:r>
            <a:r>
              <a:rPr sz="2450" dirty="0">
                <a:latin typeface="MS PGothic"/>
                <a:cs typeface="MS PGothic"/>
              </a:rPr>
              <a:t>our</a:t>
            </a:r>
            <a:r>
              <a:rPr sz="2450" spc="100" dirty="0">
                <a:latin typeface="MS PGothic"/>
                <a:cs typeface="MS PGothic"/>
              </a:rPr>
              <a:t> </a:t>
            </a:r>
            <a:r>
              <a:rPr sz="2450" dirty="0">
                <a:latin typeface="MS PGothic"/>
                <a:cs typeface="MS PGothic"/>
              </a:rPr>
              <a:t>culture</a:t>
            </a:r>
            <a:r>
              <a:rPr sz="2450" spc="5" dirty="0">
                <a:latin typeface="MS PGothic"/>
                <a:cs typeface="MS PGothic"/>
              </a:rPr>
              <a:t> </a:t>
            </a:r>
            <a:r>
              <a:rPr sz="2450" dirty="0">
                <a:latin typeface="MS PGothic"/>
                <a:cs typeface="MS PGothic"/>
              </a:rPr>
              <a:t>as</a:t>
            </a:r>
            <a:r>
              <a:rPr sz="2450" spc="155" dirty="0">
                <a:latin typeface="MS PGothic"/>
                <a:cs typeface="MS PGothic"/>
              </a:rPr>
              <a:t> </a:t>
            </a:r>
            <a:r>
              <a:rPr sz="2450" dirty="0">
                <a:latin typeface="MS PGothic"/>
                <a:cs typeface="MS PGothic"/>
              </a:rPr>
              <a:t>caring</a:t>
            </a:r>
            <a:r>
              <a:rPr sz="2450" spc="-40" dirty="0">
                <a:latin typeface="MS PGothic"/>
                <a:cs typeface="MS PGothic"/>
              </a:rPr>
              <a:t> </a:t>
            </a:r>
            <a:r>
              <a:rPr sz="2450" dirty="0">
                <a:latin typeface="MS PGothic"/>
                <a:cs typeface="MS PGothic"/>
              </a:rPr>
              <a:t>and</a:t>
            </a:r>
            <a:r>
              <a:rPr sz="2450" spc="10" dirty="0">
                <a:latin typeface="MS PGothic"/>
                <a:cs typeface="MS PGothic"/>
              </a:rPr>
              <a:t> </a:t>
            </a:r>
            <a:r>
              <a:rPr sz="2450" spc="-10" dirty="0">
                <a:latin typeface="MS PGothic"/>
                <a:cs typeface="MS PGothic"/>
              </a:rPr>
              <a:t>performance oriented.</a:t>
            </a:r>
            <a:endParaRPr sz="2450">
              <a:latin typeface="MS PGothic"/>
              <a:cs typeface="MS PGothic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 MT"/>
              <a:buChar char="•"/>
            </a:pPr>
            <a:endParaRPr sz="2200">
              <a:latin typeface="MS PGothic"/>
              <a:cs typeface="MS PGothic"/>
            </a:endParaRPr>
          </a:p>
          <a:p>
            <a:pPr marL="469900" marR="5080" indent="-457200">
              <a:lnSpc>
                <a:spcPct val="102099"/>
              </a:lnSpc>
              <a:buFont typeface="Arial MT"/>
              <a:buChar char="•"/>
              <a:tabLst>
                <a:tab pos="469900" algn="l"/>
              </a:tabLst>
            </a:pPr>
            <a:r>
              <a:rPr sz="2450" spc="50" dirty="0">
                <a:latin typeface="MS PGothic"/>
                <a:cs typeface="MS PGothic"/>
              </a:rPr>
              <a:t>We’re</a:t>
            </a:r>
            <a:r>
              <a:rPr sz="2450" spc="140" dirty="0">
                <a:latin typeface="MS PGothic"/>
                <a:cs typeface="MS PGothic"/>
              </a:rPr>
              <a:t> </a:t>
            </a:r>
            <a:r>
              <a:rPr sz="2450" dirty="0">
                <a:latin typeface="MS PGothic"/>
                <a:cs typeface="MS PGothic"/>
              </a:rPr>
              <a:t>passionate</a:t>
            </a:r>
            <a:r>
              <a:rPr sz="2450" spc="114" dirty="0">
                <a:latin typeface="MS PGothic"/>
                <a:cs typeface="MS PGothic"/>
              </a:rPr>
              <a:t> </a:t>
            </a:r>
            <a:r>
              <a:rPr sz="2450" dirty="0">
                <a:latin typeface="MS PGothic"/>
                <a:cs typeface="MS PGothic"/>
              </a:rPr>
              <a:t>about</a:t>
            </a:r>
            <a:r>
              <a:rPr sz="2450" spc="295" dirty="0">
                <a:latin typeface="MS PGothic"/>
                <a:cs typeface="MS PGothic"/>
              </a:rPr>
              <a:t> </a:t>
            </a:r>
            <a:r>
              <a:rPr sz="2450" dirty="0">
                <a:latin typeface="MS PGothic"/>
                <a:cs typeface="MS PGothic"/>
              </a:rPr>
              <a:t>Creating</a:t>
            </a:r>
            <a:r>
              <a:rPr sz="2450" spc="165" dirty="0">
                <a:latin typeface="MS PGothic"/>
                <a:cs typeface="MS PGothic"/>
              </a:rPr>
              <a:t> </a:t>
            </a:r>
            <a:r>
              <a:rPr sz="2450" dirty="0">
                <a:latin typeface="MS PGothic"/>
                <a:cs typeface="MS PGothic"/>
              </a:rPr>
              <a:t>Enthusiastic</a:t>
            </a:r>
            <a:r>
              <a:rPr sz="2450" spc="160" dirty="0">
                <a:latin typeface="MS PGothic"/>
                <a:cs typeface="MS PGothic"/>
              </a:rPr>
              <a:t> </a:t>
            </a:r>
            <a:r>
              <a:rPr sz="2450" dirty="0">
                <a:latin typeface="MS PGothic"/>
                <a:cs typeface="MS PGothic"/>
              </a:rPr>
              <a:t>Customers</a:t>
            </a:r>
            <a:r>
              <a:rPr sz="2450" spc="150" dirty="0">
                <a:latin typeface="MS PGothic"/>
                <a:cs typeface="MS PGothic"/>
              </a:rPr>
              <a:t> </a:t>
            </a:r>
            <a:r>
              <a:rPr sz="2450" spc="-25" dirty="0">
                <a:latin typeface="MS PGothic"/>
                <a:cs typeface="MS PGothic"/>
              </a:rPr>
              <a:t>and </a:t>
            </a:r>
            <a:r>
              <a:rPr sz="2450" dirty="0">
                <a:latin typeface="MS PGothic"/>
                <a:cs typeface="MS PGothic"/>
              </a:rPr>
              <a:t>Building</a:t>
            </a:r>
            <a:r>
              <a:rPr sz="2450" spc="220" dirty="0">
                <a:latin typeface="MS PGothic"/>
                <a:cs typeface="MS PGothic"/>
              </a:rPr>
              <a:t> </a:t>
            </a:r>
            <a:r>
              <a:rPr sz="2450" dirty="0">
                <a:latin typeface="MS PGothic"/>
                <a:cs typeface="MS PGothic"/>
              </a:rPr>
              <a:t>a</a:t>
            </a:r>
            <a:r>
              <a:rPr sz="2450" spc="130" dirty="0">
                <a:latin typeface="MS PGothic"/>
                <a:cs typeface="MS PGothic"/>
              </a:rPr>
              <a:t> </a:t>
            </a:r>
            <a:r>
              <a:rPr sz="2450" dirty="0">
                <a:latin typeface="MS PGothic"/>
                <a:cs typeface="MS PGothic"/>
              </a:rPr>
              <a:t>Better</a:t>
            </a:r>
            <a:r>
              <a:rPr sz="2450" spc="260" dirty="0">
                <a:latin typeface="MS PGothic"/>
                <a:cs typeface="MS PGothic"/>
              </a:rPr>
              <a:t> </a:t>
            </a:r>
            <a:r>
              <a:rPr sz="2450" dirty="0">
                <a:latin typeface="MS PGothic"/>
                <a:cs typeface="MS PGothic"/>
              </a:rPr>
              <a:t>Future,</a:t>
            </a:r>
            <a:r>
              <a:rPr sz="2450" spc="280" dirty="0">
                <a:latin typeface="MS PGothic"/>
                <a:cs typeface="MS PGothic"/>
              </a:rPr>
              <a:t> </a:t>
            </a:r>
            <a:r>
              <a:rPr sz="2450" dirty="0">
                <a:latin typeface="MS PGothic"/>
                <a:cs typeface="MS PGothic"/>
              </a:rPr>
              <a:t>but</a:t>
            </a:r>
            <a:r>
              <a:rPr sz="2450" spc="290" dirty="0">
                <a:latin typeface="MS PGothic"/>
                <a:cs typeface="MS PGothic"/>
              </a:rPr>
              <a:t> </a:t>
            </a:r>
            <a:r>
              <a:rPr sz="2450" dirty="0">
                <a:latin typeface="MS PGothic"/>
                <a:cs typeface="MS PGothic"/>
              </a:rPr>
              <a:t>we</a:t>
            </a:r>
            <a:r>
              <a:rPr sz="2450" spc="229" dirty="0">
                <a:latin typeface="MS PGothic"/>
                <a:cs typeface="MS PGothic"/>
              </a:rPr>
              <a:t> </a:t>
            </a:r>
            <a:r>
              <a:rPr sz="2450" dirty="0">
                <a:latin typeface="MS PGothic"/>
                <a:cs typeface="MS PGothic"/>
              </a:rPr>
              <a:t>are</a:t>
            </a:r>
            <a:r>
              <a:rPr sz="2450" spc="225" dirty="0">
                <a:latin typeface="MS PGothic"/>
                <a:cs typeface="MS PGothic"/>
              </a:rPr>
              <a:t> </a:t>
            </a:r>
            <a:r>
              <a:rPr sz="2450" dirty="0">
                <a:latin typeface="MS PGothic"/>
                <a:cs typeface="MS PGothic"/>
              </a:rPr>
              <a:t>committed</a:t>
            </a:r>
            <a:r>
              <a:rPr sz="2450" spc="254" dirty="0">
                <a:latin typeface="MS PGothic"/>
                <a:cs typeface="MS PGothic"/>
              </a:rPr>
              <a:t> </a:t>
            </a:r>
            <a:r>
              <a:rPr sz="2450" dirty="0">
                <a:latin typeface="MS PGothic"/>
                <a:cs typeface="MS PGothic"/>
              </a:rPr>
              <a:t>to</a:t>
            </a:r>
            <a:r>
              <a:rPr sz="2450" spc="295" dirty="0">
                <a:latin typeface="MS PGothic"/>
                <a:cs typeface="MS PGothic"/>
              </a:rPr>
              <a:t> </a:t>
            </a:r>
            <a:r>
              <a:rPr sz="2450" dirty="0">
                <a:latin typeface="MS PGothic"/>
                <a:cs typeface="MS PGothic"/>
              </a:rPr>
              <a:t>doing</a:t>
            </a:r>
            <a:r>
              <a:rPr sz="2450" spc="270" dirty="0">
                <a:latin typeface="MS PGothic"/>
                <a:cs typeface="MS PGothic"/>
              </a:rPr>
              <a:t> </a:t>
            </a:r>
            <a:r>
              <a:rPr sz="2450" spc="-25" dirty="0">
                <a:latin typeface="MS PGothic"/>
                <a:cs typeface="MS PGothic"/>
              </a:rPr>
              <a:t>so </a:t>
            </a:r>
            <a:r>
              <a:rPr sz="2450" dirty="0">
                <a:latin typeface="MS PGothic"/>
                <a:cs typeface="MS PGothic"/>
              </a:rPr>
              <a:t>with</a:t>
            </a:r>
            <a:r>
              <a:rPr sz="2450" spc="114" dirty="0">
                <a:latin typeface="MS PGothic"/>
                <a:cs typeface="MS PGothic"/>
              </a:rPr>
              <a:t> </a:t>
            </a:r>
            <a:r>
              <a:rPr sz="2450" dirty="0">
                <a:latin typeface="MS PGothic"/>
                <a:cs typeface="MS PGothic"/>
              </a:rPr>
              <a:t>our</a:t>
            </a:r>
            <a:r>
              <a:rPr sz="2450" spc="114" dirty="0">
                <a:latin typeface="MS PGothic"/>
                <a:cs typeface="MS PGothic"/>
              </a:rPr>
              <a:t> </a:t>
            </a:r>
            <a:r>
              <a:rPr sz="2450" spc="50" dirty="0">
                <a:latin typeface="MS PGothic"/>
                <a:cs typeface="MS PGothic"/>
              </a:rPr>
              <a:t>team</a:t>
            </a:r>
            <a:r>
              <a:rPr sz="2450" spc="40" dirty="0">
                <a:latin typeface="MS PGothic"/>
                <a:cs typeface="MS PGothic"/>
              </a:rPr>
              <a:t> </a:t>
            </a:r>
            <a:r>
              <a:rPr sz="2450" dirty="0">
                <a:latin typeface="MS PGothic"/>
                <a:cs typeface="MS PGothic"/>
              </a:rPr>
              <a:t>members’</a:t>
            </a:r>
            <a:r>
              <a:rPr sz="2450" spc="100" dirty="0">
                <a:latin typeface="MS PGothic"/>
                <a:cs typeface="MS PGothic"/>
              </a:rPr>
              <a:t> </a:t>
            </a:r>
            <a:r>
              <a:rPr sz="2450" dirty="0">
                <a:latin typeface="MS PGothic"/>
                <a:cs typeface="MS PGothic"/>
              </a:rPr>
              <a:t>best</a:t>
            </a:r>
            <a:r>
              <a:rPr sz="2450" spc="140" dirty="0">
                <a:latin typeface="MS PGothic"/>
                <a:cs typeface="MS PGothic"/>
              </a:rPr>
              <a:t> </a:t>
            </a:r>
            <a:r>
              <a:rPr sz="2450" dirty="0">
                <a:latin typeface="MS PGothic"/>
                <a:cs typeface="MS PGothic"/>
              </a:rPr>
              <a:t>interests</a:t>
            </a:r>
            <a:r>
              <a:rPr sz="2450" spc="35" dirty="0">
                <a:latin typeface="MS PGothic"/>
                <a:cs typeface="MS PGothic"/>
              </a:rPr>
              <a:t> </a:t>
            </a:r>
            <a:r>
              <a:rPr sz="2450" dirty="0">
                <a:latin typeface="MS PGothic"/>
                <a:cs typeface="MS PGothic"/>
              </a:rPr>
              <a:t>in</a:t>
            </a:r>
            <a:r>
              <a:rPr sz="2450" spc="150" dirty="0">
                <a:latin typeface="MS PGothic"/>
                <a:cs typeface="MS PGothic"/>
              </a:rPr>
              <a:t> </a:t>
            </a:r>
            <a:r>
              <a:rPr sz="2450" spc="50" dirty="0">
                <a:latin typeface="MS PGothic"/>
                <a:cs typeface="MS PGothic"/>
              </a:rPr>
              <a:t>mind</a:t>
            </a:r>
            <a:r>
              <a:rPr sz="2450" spc="290" dirty="0">
                <a:latin typeface="MS PGothic"/>
                <a:cs typeface="MS PGothic"/>
              </a:rPr>
              <a:t> </a:t>
            </a:r>
            <a:r>
              <a:rPr sz="2450" dirty="0">
                <a:latin typeface="MS PGothic"/>
                <a:cs typeface="MS PGothic"/>
              </a:rPr>
              <a:t>–</a:t>
            </a:r>
            <a:r>
              <a:rPr sz="2450" spc="220" dirty="0">
                <a:latin typeface="MS PGothic"/>
                <a:cs typeface="MS PGothic"/>
              </a:rPr>
              <a:t> </a:t>
            </a:r>
            <a:r>
              <a:rPr sz="2450" dirty="0">
                <a:latin typeface="MS PGothic"/>
                <a:cs typeface="MS PGothic"/>
              </a:rPr>
              <a:t>providing</a:t>
            </a:r>
            <a:r>
              <a:rPr sz="2450" spc="-55" dirty="0">
                <a:latin typeface="MS PGothic"/>
                <a:cs typeface="MS PGothic"/>
              </a:rPr>
              <a:t> </a:t>
            </a:r>
            <a:r>
              <a:rPr sz="2450" spc="-50" dirty="0">
                <a:latin typeface="MS PGothic"/>
                <a:cs typeface="MS PGothic"/>
              </a:rPr>
              <a:t>a </a:t>
            </a:r>
            <a:r>
              <a:rPr sz="2450" spc="60" dirty="0">
                <a:latin typeface="MS PGothic"/>
                <a:cs typeface="MS PGothic"/>
              </a:rPr>
              <a:t>family-</a:t>
            </a:r>
            <a:r>
              <a:rPr sz="2450" dirty="0">
                <a:latin typeface="MS PGothic"/>
                <a:cs typeface="MS PGothic"/>
              </a:rPr>
              <a:t>oriented,</a:t>
            </a:r>
            <a:r>
              <a:rPr sz="2450" spc="-165" dirty="0">
                <a:latin typeface="MS PGothic"/>
                <a:cs typeface="MS PGothic"/>
              </a:rPr>
              <a:t> </a:t>
            </a:r>
            <a:r>
              <a:rPr sz="2450" spc="65" dirty="0">
                <a:latin typeface="MS PGothic"/>
                <a:cs typeface="MS PGothic"/>
              </a:rPr>
              <a:t>open</a:t>
            </a:r>
            <a:r>
              <a:rPr sz="2450" spc="10" dirty="0">
                <a:latin typeface="MS PGothic"/>
                <a:cs typeface="MS PGothic"/>
              </a:rPr>
              <a:t> </a:t>
            </a:r>
            <a:r>
              <a:rPr sz="2450" spc="70" dirty="0">
                <a:latin typeface="MS PGothic"/>
                <a:cs typeface="MS PGothic"/>
              </a:rPr>
              <a:t>and</a:t>
            </a:r>
            <a:r>
              <a:rPr sz="2450" spc="20" dirty="0">
                <a:latin typeface="MS PGothic"/>
                <a:cs typeface="MS PGothic"/>
              </a:rPr>
              <a:t> </a:t>
            </a:r>
            <a:r>
              <a:rPr sz="2450" dirty="0">
                <a:latin typeface="MS PGothic"/>
                <a:cs typeface="MS PGothic"/>
              </a:rPr>
              <a:t>collaborate</a:t>
            </a:r>
            <a:r>
              <a:rPr sz="2450" spc="-110" dirty="0">
                <a:latin typeface="MS PGothic"/>
                <a:cs typeface="MS PGothic"/>
              </a:rPr>
              <a:t> </a:t>
            </a:r>
            <a:r>
              <a:rPr sz="2450" spc="45" dirty="0">
                <a:latin typeface="MS PGothic"/>
                <a:cs typeface="MS PGothic"/>
              </a:rPr>
              <a:t>environment</a:t>
            </a:r>
            <a:r>
              <a:rPr sz="2450" spc="-130" dirty="0">
                <a:latin typeface="MS PGothic"/>
                <a:cs typeface="MS PGothic"/>
              </a:rPr>
              <a:t> </a:t>
            </a:r>
            <a:r>
              <a:rPr sz="2450" spc="60" dirty="0">
                <a:latin typeface="MS PGothic"/>
                <a:cs typeface="MS PGothic"/>
              </a:rPr>
              <a:t>where</a:t>
            </a:r>
            <a:r>
              <a:rPr sz="2450" spc="-50" dirty="0">
                <a:latin typeface="MS PGothic"/>
                <a:cs typeface="MS PGothic"/>
              </a:rPr>
              <a:t> </a:t>
            </a:r>
            <a:r>
              <a:rPr sz="2450" spc="35" dirty="0">
                <a:latin typeface="MS PGothic"/>
                <a:cs typeface="MS PGothic"/>
              </a:rPr>
              <a:t>all </a:t>
            </a:r>
            <a:r>
              <a:rPr sz="2450" dirty="0">
                <a:latin typeface="MS PGothic"/>
                <a:cs typeface="MS PGothic"/>
              </a:rPr>
              <a:t>can</a:t>
            </a:r>
            <a:r>
              <a:rPr sz="2450" spc="50" dirty="0">
                <a:latin typeface="MS PGothic"/>
                <a:cs typeface="MS PGothic"/>
              </a:rPr>
              <a:t> </a:t>
            </a:r>
            <a:r>
              <a:rPr sz="2450" spc="-10" dirty="0">
                <a:latin typeface="MS PGothic"/>
                <a:cs typeface="MS PGothic"/>
              </a:rPr>
              <a:t>succeed</a:t>
            </a:r>
            <a:endParaRPr sz="2450">
              <a:latin typeface="MS PGothic"/>
              <a:cs typeface="MS PGothic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 MT"/>
              <a:buChar char="•"/>
            </a:pPr>
            <a:endParaRPr sz="2200">
              <a:latin typeface="MS PGothic"/>
              <a:cs typeface="MS PGothic"/>
            </a:endParaRPr>
          </a:p>
          <a:p>
            <a:pPr marL="469900" marR="871855" indent="-457200">
              <a:lnSpc>
                <a:spcPct val="102099"/>
              </a:lnSpc>
              <a:spcBef>
                <a:spcPts val="5"/>
              </a:spcBef>
              <a:buFont typeface="Arial MT"/>
              <a:buChar char="•"/>
              <a:tabLst>
                <a:tab pos="469900" algn="l"/>
              </a:tabLst>
            </a:pPr>
            <a:r>
              <a:rPr sz="2450" dirty="0">
                <a:latin typeface="MS PGothic"/>
                <a:cs typeface="MS PGothic"/>
              </a:rPr>
              <a:t>Many</a:t>
            </a:r>
            <a:r>
              <a:rPr sz="2450" spc="140" dirty="0">
                <a:latin typeface="MS PGothic"/>
                <a:cs typeface="MS PGothic"/>
              </a:rPr>
              <a:t> </a:t>
            </a:r>
            <a:r>
              <a:rPr sz="2450" dirty="0">
                <a:latin typeface="MS PGothic"/>
                <a:cs typeface="MS PGothic"/>
              </a:rPr>
              <a:t>Employee</a:t>
            </a:r>
            <a:r>
              <a:rPr sz="2450" spc="90" dirty="0">
                <a:latin typeface="MS PGothic"/>
                <a:cs typeface="MS PGothic"/>
              </a:rPr>
              <a:t> </a:t>
            </a:r>
            <a:r>
              <a:rPr sz="2450" dirty="0">
                <a:latin typeface="MS PGothic"/>
                <a:cs typeface="MS PGothic"/>
              </a:rPr>
              <a:t>friendly</a:t>
            </a:r>
            <a:r>
              <a:rPr sz="2450" spc="60" dirty="0">
                <a:latin typeface="MS PGothic"/>
                <a:cs typeface="MS PGothic"/>
              </a:rPr>
              <a:t> </a:t>
            </a:r>
            <a:r>
              <a:rPr sz="2450" dirty="0">
                <a:latin typeface="MS PGothic"/>
                <a:cs typeface="MS PGothic"/>
              </a:rPr>
              <a:t>policies</a:t>
            </a:r>
            <a:r>
              <a:rPr sz="2450" spc="45" dirty="0">
                <a:latin typeface="MS PGothic"/>
                <a:cs typeface="MS PGothic"/>
              </a:rPr>
              <a:t> </a:t>
            </a:r>
            <a:r>
              <a:rPr sz="2450" dirty="0">
                <a:latin typeface="MS PGothic"/>
                <a:cs typeface="MS PGothic"/>
              </a:rPr>
              <a:t>like</a:t>
            </a:r>
            <a:r>
              <a:rPr sz="2450" spc="200" dirty="0">
                <a:latin typeface="MS PGothic"/>
                <a:cs typeface="MS PGothic"/>
              </a:rPr>
              <a:t> </a:t>
            </a:r>
            <a:r>
              <a:rPr sz="2450" dirty="0">
                <a:latin typeface="MS PGothic"/>
                <a:cs typeface="MS PGothic"/>
              </a:rPr>
              <a:t>Insurance</a:t>
            </a:r>
            <a:r>
              <a:rPr sz="2450" spc="114" dirty="0">
                <a:latin typeface="MS PGothic"/>
                <a:cs typeface="MS PGothic"/>
              </a:rPr>
              <a:t> </a:t>
            </a:r>
            <a:r>
              <a:rPr sz="2450" spc="-10" dirty="0">
                <a:latin typeface="MS PGothic"/>
                <a:cs typeface="MS PGothic"/>
              </a:rPr>
              <a:t>Policies, </a:t>
            </a:r>
            <a:r>
              <a:rPr sz="2450" spc="45" dirty="0">
                <a:latin typeface="MS PGothic"/>
                <a:cs typeface="MS PGothic"/>
              </a:rPr>
              <a:t>Financial</a:t>
            </a:r>
            <a:r>
              <a:rPr sz="2450" spc="-40" dirty="0">
                <a:latin typeface="MS PGothic"/>
                <a:cs typeface="MS PGothic"/>
              </a:rPr>
              <a:t> </a:t>
            </a:r>
            <a:r>
              <a:rPr sz="2450" dirty="0">
                <a:latin typeface="MS PGothic"/>
                <a:cs typeface="MS PGothic"/>
              </a:rPr>
              <a:t>Assistance</a:t>
            </a:r>
            <a:r>
              <a:rPr sz="2450" spc="-45" dirty="0">
                <a:latin typeface="MS PGothic"/>
                <a:cs typeface="MS PGothic"/>
              </a:rPr>
              <a:t> </a:t>
            </a:r>
            <a:r>
              <a:rPr sz="2450" dirty="0">
                <a:latin typeface="MS PGothic"/>
                <a:cs typeface="MS PGothic"/>
              </a:rPr>
              <a:t>Policies, </a:t>
            </a:r>
            <a:r>
              <a:rPr sz="2450" spc="55" dirty="0">
                <a:latin typeface="MS PGothic"/>
                <a:cs typeface="MS PGothic"/>
              </a:rPr>
              <a:t>Rewards</a:t>
            </a:r>
            <a:r>
              <a:rPr sz="2450" spc="-105" dirty="0">
                <a:latin typeface="MS PGothic"/>
                <a:cs typeface="MS PGothic"/>
              </a:rPr>
              <a:t> </a:t>
            </a:r>
            <a:r>
              <a:rPr sz="2450" dirty="0">
                <a:latin typeface="MS PGothic"/>
                <a:cs typeface="MS PGothic"/>
              </a:rPr>
              <a:t>&amp;</a:t>
            </a:r>
            <a:r>
              <a:rPr sz="2450" spc="350" dirty="0">
                <a:latin typeface="MS PGothic"/>
                <a:cs typeface="MS PGothic"/>
              </a:rPr>
              <a:t> </a:t>
            </a:r>
            <a:r>
              <a:rPr sz="2450" spc="-10" dirty="0">
                <a:latin typeface="MS PGothic"/>
                <a:cs typeface="MS PGothic"/>
              </a:rPr>
              <a:t>Recognition </a:t>
            </a:r>
            <a:r>
              <a:rPr sz="2450" dirty="0">
                <a:latin typeface="MS PGothic"/>
                <a:cs typeface="MS PGothic"/>
              </a:rPr>
              <a:t>Policies,</a:t>
            </a:r>
            <a:r>
              <a:rPr sz="2450" spc="-5" dirty="0">
                <a:latin typeface="MS PGothic"/>
                <a:cs typeface="MS PGothic"/>
              </a:rPr>
              <a:t> </a:t>
            </a:r>
            <a:r>
              <a:rPr sz="2450" spc="45" dirty="0">
                <a:latin typeface="MS PGothic"/>
                <a:cs typeface="MS PGothic"/>
              </a:rPr>
              <a:t>Employee</a:t>
            </a:r>
            <a:r>
              <a:rPr sz="2450" spc="60" dirty="0">
                <a:latin typeface="MS PGothic"/>
                <a:cs typeface="MS PGothic"/>
              </a:rPr>
              <a:t> </a:t>
            </a:r>
            <a:r>
              <a:rPr sz="2450" dirty="0">
                <a:latin typeface="MS PGothic"/>
                <a:cs typeface="MS PGothic"/>
              </a:rPr>
              <a:t>Wellbeing</a:t>
            </a:r>
            <a:r>
              <a:rPr sz="2450" spc="15" dirty="0">
                <a:latin typeface="MS PGothic"/>
                <a:cs typeface="MS PGothic"/>
              </a:rPr>
              <a:t> </a:t>
            </a:r>
            <a:r>
              <a:rPr sz="2450" dirty="0">
                <a:latin typeface="MS PGothic"/>
                <a:cs typeface="MS PGothic"/>
              </a:rPr>
              <a:t>Policies,</a:t>
            </a:r>
            <a:r>
              <a:rPr sz="2450" spc="100" dirty="0">
                <a:latin typeface="MS PGothic"/>
                <a:cs typeface="MS PGothic"/>
              </a:rPr>
              <a:t> </a:t>
            </a:r>
            <a:r>
              <a:rPr sz="2450" spc="-10" dirty="0">
                <a:latin typeface="MS PGothic"/>
                <a:cs typeface="MS PGothic"/>
              </a:rPr>
              <a:t>Development </a:t>
            </a:r>
            <a:r>
              <a:rPr sz="2450" dirty="0">
                <a:latin typeface="MS PGothic"/>
                <a:cs typeface="MS PGothic"/>
              </a:rPr>
              <a:t>Programme,</a:t>
            </a:r>
            <a:r>
              <a:rPr sz="2450" spc="150" dirty="0">
                <a:latin typeface="MS PGothic"/>
                <a:cs typeface="MS PGothic"/>
              </a:rPr>
              <a:t> </a:t>
            </a:r>
            <a:r>
              <a:rPr sz="2450" dirty="0">
                <a:latin typeface="MS PGothic"/>
                <a:cs typeface="MS PGothic"/>
              </a:rPr>
              <a:t>Diversity</a:t>
            </a:r>
            <a:r>
              <a:rPr sz="2450" spc="10" dirty="0">
                <a:latin typeface="MS PGothic"/>
                <a:cs typeface="MS PGothic"/>
              </a:rPr>
              <a:t> </a:t>
            </a:r>
            <a:r>
              <a:rPr sz="2450" dirty="0">
                <a:latin typeface="MS PGothic"/>
                <a:cs typeface="MS PGothic"/>
              </a:rPr>
              <a:t>&amp;</a:t>
            </a:r>
            <a:r>
              <a:rPr sz="2450" spc="370" dirty="0">
                <a:latin typeface="MS PGothic"/>
                <a:cs typeface="MS PGothic"/>
              </a:rPr>
              <a:t> </a:t>
            </a:r>
            <a:r>
              <a:rPr sz="2450" dirty="0">
                <a:latin typeface="MS PGothic"/>
                <a:cs typeface="MS PGothic"/>
              </a:rPr>
              <a:t>Inclusion</a:t>
            </a:r>
            <a:r>
              <a:rPr sz="2450" spc="260" dirty="0">
                <a:latin typeface="MS PGothic"/>
                <a:cs typeface="MS PGothic"/>
              </a:rPr>
              <a:t> </a:t>
            </a:r>
            <a:r>
              <a:rPr sz="2450" spc="-10" dirty="0">
                <a:latin typeface="MS PGothic"/>
                <a:cs typeface="MS PGothic"/>
              </a:rPr>
              <a:t>Initiatives</a:t>
            </a:r>
            <a:endParaRPr sz="2450">
              <a:latin typeface="MS PGothic"/>
              <a:cs typeface="MS PGothic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2516" rIns="0" bIns="0" rtlCol="0">
            <a:spAutoFit/>
          </a:bodyPr>
          <a:lstStyle/>
          <a:p>
            <a:pPr marL="2862580">
              <a:lnSpc>
                <a:spcPct val="100000"/>
              </a:lnSpc>
              <a:spcBef>
                <a:spcPts val="115"/>
              </a:spcBef>
            </a:pPr>
            <a:r>
              <a:rPr dirty="0"/>
              <a:t>Content</a:t>
            </a:r>
            <a:r>
              <a:rPr spc="-165" dirty="0"/>
              <a:t> </a:t>
            </a:r>
            <a:r>
              <a:rPr spc="-10" dirty="0"/>
              <a:t>Ideas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340" y="836803"/>
            <a:ext cx="8697595" cy="50825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300" u="sng" dirty="0">
                <a:solidFill>
                  <a:srgbClr val="7D5F00"/>
                </a:solidFill>
                <a:uFill>
                  <a:solidFill>
                    <a:srgbClr val="7D5F00"/>
                  </a:solidFill>
                </a:uFill>
                <a:latin typeface="MS PGothic"/>
                <a:cs typeface="MS PGothic"/>
              </a:rPr>
              <a:t>Community</a:t>
            </a:r>
            <a:r>
              <a:rPr sz="3300" u="sng" spc="-25" dirty="0">
                <a:solidFill>
                  <a:srgbClr val="7D5F00"/>
                </a:solidFill>
                <a:uFill>
                  <a:solidFill>
                    <a:srgbClr val="7D5F00"/>
                  </a:solidFill>
                </a:uFill>
                <a:latin typeface="MS PGothic"/>
                <a:cs typeface="MS PGothic"/>
              </a:rPr>
              <a:t> </a:t>
            </a:r>
            <a:r>
              <a:rPr sz="3300" u="sng" dirty="0">
                <a:solidFill>
                  <a:srgbClr val="7D5F00"/>
                </a:solidFill>
                <a:uFill>
                  <a:solidFill>
                    <a:srgbClr val="7D5F00"/>
                  </a:solidFill>
                </a:uFill>
                <a:latin typeface="MS PGothic"/>
                <a:cs typeface="MS PGothic"/>
              </a:rPr>
              <a:t>Driven</a:t>
            </a:r>
            <a:r>
              <a:rPr sz="3300" u="sng" spc="-35" dirty="0">
                <a:solidFill>
                  <a:srgbClr val="7D5F00"/>
                </a:solidFill>
                <a:uFill>
                  <a:solidFill>
                    <a:srgbClr val="7D5F00"/>
                  </a:solidFill>
                </a:uFill>
                <a:latin typeface="MS PGothic"/>
                <a:cs typeface="MS PGothic"/>
              </a:rPr>
              <a:t> </a:t>
            </a:r>
            <a:r>
              <a:rPr sz="3300" u="sng" dirty="0">
                <a:solidFill>
                  <a:srgbClr val="7D5F00"/>
                </a:solidFill>
                <a:uFill>
                  <a:solidFill>
                    <a:srgbClr val="7D5F00"/>
                  </a:solidFill>
                </a:uFill>
                <a:latin typeface="MS PGothic"/>
                <a:cs typeface="MS PGothic"/>
              </a:rPr>
              <a:t>content</a:t>
            </a:r>
            <a:r>
              <a:rPr sz="3300" u="sng" spc="10" dirty="0">
                <a:solidFill>
                  <a:srgbClr val="7D5F00"/>
                </a:solidFill>
                <a:uFill>
                  <a:solidFill>
                    <a:srgbClr val="7D5F00"/>
                  </a:solidFill>
                </a:uFill>
                <a:latin typeface="MS PGothic"/>
                <a:cs typeface="MS PGothic"/>
              </a:rPr>
              <a:t> </a:t>
            </a:r>
            <a:r>
              <a:rPr sz="3300" u="sng" dirty="0">
                <a:solidFill>
                  <a:srgbClr val="7D5F00"/>
                </a:solidFill>
                <a:uFill>
                  <a:solidFill>
                    <a:srgbClr val="7D5F00"/>
                  </a:solidFill>
                </a:uFill>
                <a:latin typeface="MS PGothic"/>
                <a:cs typeface="MS PGothic"/>
              </a:rPr>
              <a:t>of</a:t>
            </a:r>
            <a:r>
              <a:rPr sz="3300" u="sng" spc="45" dirty="0">
                <a:solidFill>
                  <a:srgbClr val="7D5F00"/>
                </a:solidFill>
                <a:uFill>
                  <a:solidFill>
                    <a:srgbClr val="7D5F00"/>
                  </a:solidFill>
                </a:uFill>
                <a:latin typeface="MS PGothic"/>
                <a:cs typeface="MS PGothic"/>
              </a:rPr>
              <a:t> </a:t>
            </a:r>
            <a:r>
              <a:rPr sz="3300" u="sng" dirty="0">
                <a:solidFill>
                  <a:srgbClr val="7D5F00"/>
                </a:solidFill>
                <a:uFill>
                  <a:solidFill>
                    <a:srgbClr val="7D5F00"/>
                  </a:solidFill>
                </a:uFill>
                <a:latin typeface="MS PGothic"/>
                <a:cs typeface="MS PGothic"/>
              </a:rPr>
              <a:t>Hero</a:t>
            </a:r>
            <a:r>
              <a:rPr sz="3300" u="sng" spc="10" dirty="0">
                <a:solidFill>
                  <a:srgbClr val="7D5F00"/>
                </a:solidFill>
                <a:uFill>
                  <a:solidFill>
                    <a:srgbClr val="7D5F00"/>
                  </a:solidFill>
                </a:uFill>
                <a:latin typeface="MS PGothic"/>
                <a:cs typeface="MS PGothic"/>
              </a:rPr>
              <a:t> </a:t>
            </a:r>
            <a:r>
              <a:rPr sz="3300" u="sng" spc="-10" dirty="0">
                <a:solidFill>
                  <a:srgbClr val="7D5F00"/>
                </a:solidFill>
                <a:uFill>
                  <a:solidFill>
                    <a:srgbClr val="7D5F00"/>
                  </a:solidFill>
                </a:uFill>
                <a:latin typeface="MS PGothic"/>
                <a:cs typeface="MS PGothic"/>
              </a:rPr>
              <a:t>MotoCorp</a:t>
            </a:r>
            <a:r>
              <a:rPr sz="3300" spc="-10" dirty="0">
                <a:solidFill>
                  <a:srgbClr val="7D5F00"/>
                </a:solidFill>
                <a:latin typeface="MS PGothic"/>
                <a:cs typeface="MS PGothic"/>
              </a:rPr>
              <a:t>:</a:t>
            </a:r>
            <a:endParaRPr sz="3300">
              <a:latin typeface="MS PGothic"/>
              <a:cs typeface="MS PGothic"/>
            </a:endParaRPr>
          </a:p>
          <a:p>
            <a:pPr marL="469900" marR="229870" indent="-457200">
              <a:lnSpc>
                <a:spcPct val="102099"/>
              </a:lnSpc>
              <a:spcBef>
                <a:spcPts val="2760"/>
              </a:spcBef>
              <a:buFont typeface="Arial MT"/>
              <a:buChar char="•"/>
              <a:tabLst>
                <a:tab pos="469900" algn="l"/>
              </a:tabLst>
            </a:pPr>
            <a:r>
              <a:rPr sz="2450" dirty="0">
                <a:latin typeface="MS PGothic"/>
                <a:cs typeface="MS PGothic"/>
              </a:rPr>
              <a:t>Hero</a:t>
            </a:r>
            <a:r>
              <a:rPr sz="2450" spc="130" dirty="0">
                <a:latin typeface="MS PGothic"/>
                <a:cs typeface="MS PGothic"/>
              </a:rPr>
              <a:t> </a:t>
            </a:r>
            <a:r>
              <a:rPr sz="2450" dirty="0">
                <a:latin typeface="MS PGothic"/>
                <a:cs typeface="MS PGothic"/>
              </a:rPr>
              <a:t>MotoCorp</a:t>
            </a:r>
            <a:r>
              <a:rPr sz="2450" spc="45" dirty="0">
                <a:latin typeface="MS PGothic"/>
                <a:cs typeface="MS PGothic"/>
              </a:rPr>
              <a:t> </a:t>
            </a:r>
            <a:r>
              <a:rPr sz="2450" dirty="0">
                <a:latin typeface="MS PGothic"/>
                <a:cs typeface="MS PGothic"/>
              </a:rPr>
              <a:t>“We</a:t>
            </a:r>
            <a:r>
              <a:rPr sz="2450" spc="180" dirty="0">
                <a:latin typeface="MS PGothic"/>
                <a:cs typeface="MS PGothic"/>
              </a:rPr>
              <a:t> </a:t>
            </a:r>
            <a:r>
              <a:rPr sz="2450" dirty="0">
                <a:latin typeface="MS PGothic"/>
                <a:cs typeface="MS PGothic"/>
              </a:rPr>
              <a:t>Care</a:t>
            </a:r>
            <a:r>
              <a:rPr sz="2450" spc="95" dirty="0">
                <a:latin typeface="MS PGothic"/>
                <a:cs typeface="MS PGothic"/>
              </a:rPr>
              <a:t> </a:t>
            </a:r>
            <a:r>
              <a:rPr sz="2450" dirty="0">
                <a:latin typeface="MS PGothic"/>
                <a:cs typeface="MS PGothic"/>
              </a:rPr>
              <a:t>CSR</a:t>
            </a:r>
            <a:r>
              <a:rPr sz="2450" spc="160" dirty="0">
                <a:latin typeface="MS PGothic"/>
                <a:cs typeface="MS PGothic"/>
              </a:rPr>
              <a:t> </a:t>
            </a:r>
            <a:r>
              <a:rPr sz="2450" dirty="0">
                <a:latin typeface="MS PGothic"/>
                <a:cs typeface="MS PGothic"/>
              </a:rPr>
              <a:t>initiative</a:t>
            </a:r>
            <a:r>
              <a:rPr sz="2450" spc="-105" dirty="0">
                <a:latin typeface="MS PGothic"/>
                <a:cs typeface="MS PGothic"/>
              </a:rPr>
              <a:t> </a:t>
            </a:r>
            <a:r>
              <a:rPr sz="2450" dirty="0">
                <a:latin typeface="MS PGothic"/>
                <a:cs typeface="MS PGothic"/>
              </a:rPr>
              <a:t>is</a:t>
            </a:r>
            <a:r>
              <a:rPr sz="2450" spc="125" dirty="0">
                <a:latin typeface="MS PGothic"/>
                <a:cs typeface="MS PGothic"/>
              </a:rPr>
              <a:t> </a:t>
            </a:r>
            <a:r>
              <a:rPr sz="2450" dirty="0">
                <a:latin typeface="MS PGothic"/>
                <a:cs typeface="MS PGothic"/>
              </a:rPr>
              <a:t>all</a:t>
            </a:r>
            <a:r>
              <a:rPr sz="2450" spc="114" dirty="0">
                <a:latin typeface="MS PGothic"/>
                <a:cs typeface="MS PGothic"/>
              </a:rPr>
              <a:t> </a:t>
            </a:r>
            <a:r>
              <a:rPr sz="2450" dirty="0">
                <a:latin typeface="MS PGothic"/>
                <a:cs typeface="MS PGothic"/>
              </a:rPr>
              <a:t>about</a:t>
            </a:r>
            <a:r>
              <a:rPr sz="2450" spc="-5" dirty="0">
                <a:latin typeface="MS PGothic"/>
                <a:cs typeface="MS PGothic"/>
              </a:rPr>
              <a:t> </a:t>
            </a:r>
            <a:r>
              <a:rPr sz="2450" spc="-10" dirty="0">
                <a:latin typeface="MS PGothic"/>
                <a:cs typeface="MS PGothic"/>
              </a:rPr>
              <a:t>“Caring </a:t>
            </a:r>
            <a:r>
              <a:rPr sz="2450" spc="55" dirty="0">
                <a:latin typeface="MS PGothic"/>
                <a:cs typeface="MS PGothic"/>
              </a:rPr>
              <a:t>for</a:t>
            </a:r>
            <a:r>
              <a:rPr sz="2450" spc="-100" dirty="0">
                <a:latin typeface="MS PGothic"/>
                <a:cs typeface="MS PGothic"/>
              </a:rPr>
              <a:t> </a:t>
            </a:r>
            <a:r>
              <a:rPr sz="2450" spc="50" dirty="0">
                <a:latin typeface="MS PGothic"/>
                <a:cs typeface="MS PGothic"/>
              </a:rPr>
              <a:t>Humanity”</a:t>
            </a:r>
            <a:r>
              <a:rPr sz="2450" spc="-185" dirty="0">
                <a:latin typeface="MS PGothic"/>
                <a:cs typeface="MS PGothic"/>
              </a:rPr>
              <a:t> </a:t>
            </a:r>
            <a:r>
              <a:rPr sz="2450" spc="70" dirty="0">
                <a:latin typeface="MS PGothic"/>
                <a:cs typeface="MS PGothic"/>
              </a:rPr>
              <a:t>and</a:t>
            </a:r>
            <a:r>
              <a:rPr sz="2450" spc="-95" dirty="0">
                <a:latin typeface="MS PGothic"/>
                <a:cs typeface="MS PGothic"/>
              </a:rPr>
              <a:t> </a:t>
            </a:r>
            <a:r>
              <a:rPr sz="2450" dirty="0">
                <a:latin typeface="MS PGothic"/>
                <a:cs typeface="MS PGothic"/>
              </a:rPr>
              <a:t>we</a:t>
            </a:r>
            <a:r>
              <a:rPr sz="2450" spc="90" dirty="0">
                <a:latin typeface="MS PGothic"/>
                <a:cs typeface="MS PGothic"/>
              </a:rPr>
              <a:t> </a:t>
            </a:r>
            <a:r>
              <a:rPr sz="2450" spc="50" dirty="0">
                <a:latin typeface="MS PGothic"/>
                <a:cs typeface="MS PGothic"/>
              </a:rPr>
              <a:t>believing</a:t>
            </a:r>
            <a:r>
              <a:rPr sz="2450" spc="-285" dirty="0">
                <a:latin typeface="MS PGothic"/>
                <a:cs typeface="MS PGothic"/>
              </a:rPr>
              <a:t> </a:t>
            </a:r>
            <a:r>
              <a:rPr sz="2450" dirty="0">
                <a:latin typeface="MS PGothic"/>
                <a:cs typeface="MS PGothic"/>
              </a:rPr>
              <a:t>in</a:t>
            </a:r>
            <a:r>
              <a:rPr sz="2450" spc="40" dirty="0">
                <a:latin typeface="MS PGothic"/>
                <a:cs typeface="MS PGothic"/>
              </a:rPr>
              <a:t> </a:t>
            </a:r>
            <a:r>
              <a:rPr sz="2450" spc="50" dirty="0">
                <a:latin typeface="MS PGothic"/>
                <a:cs typeface="MS PGothic"/>
              </a:rPr>
              <a:t>living</a:t>
            </a:r>
            <a:r>
              <a:rPr sz="2450" spc="-185" dirty="0">
                <a:latin typeface="MS PGothic"/>
                <a:cs typeface="MS PGothic"/>
              </a:rPr>
              <a:t> </a:t>
            </a:r>
            <a:r>
              <a:rPr sz="2450" spc="55" dirty="0">
                <a:latin typeface="MS PGothic"/>
                <a:cs typeface="MS PGothic"/>
              </a:rPr>
              <a:t>up</a:t>
            </a:r>
            <a:r>
              <a:rPr sz="2450" spc="-25" dirty="0">
                <a:latin typeface="MS PGothic"/>
                <a:cs typeface="MS PGothic"/>
              </a:rPr>
              <a:t> </a:t>
            </a:r>
            <a:r>
              <a:rPr sz="2450" spc="45" dirty="0">
                <a:latin typeface="MS PGothic"/>
                <a:cs typeface="MS PGothic"/>
              </a:rPr>
              <a:t>to</a:t>
            </a:r>
            <a:r>
              <a:rPr sz="2450" spc="-5" dirty="0">
                <a:latin typeface="MS PGothic"/>
                <a:cs typeface="MS PGothic"/>
              </a:rPr>
              <a:t> </a:t>
            </a:r>
            <a:r>
              <a:rPr sz="2450" spc="60" dirty="0">
                <a:latin typeface="MS PGothic"/>
                <a:cs typeface="MS PGothic"/>
              </a:rPr>
              <a:t>that</a:t>
            </a:r>
            <a:r>
              <a:rPr sz="2450" spc="-105" dirty="0">
                <a:latin typeface="MS PGothic"/>
                <a:cs typeface="MS PGothic"/>
              </a:rPr>
              <a:t> </a:t>
            </a:r>
            <a:r>
              <a:rPr sz="2450" spc="50" dirty="0">
                <a:latin typeface="MS PGothic"/>
                <a:cs typeface="MS PGothic"/>
              </a:rPr>
              <a:t>at</a:t>
            </a:r>
            <a:r>
              <a:rPr sz="2450" spc="-30" dirty="0">
                <a:latin typeface="MS PGothic"/>
                <a:cs typeface="MS PGothic"/>
              </a:rPr>
              <a:t> </a:t>
            </a:r>
            <a:r>
              <a:rPr sz="2450" spc="35" dirty="0">
                <a:latin typeface="MS PGothic"/>
                <a:cs typeface="MS PGothic"/>
              </a:rPr>
              <a:t>every </a:t>
            </a:r>
            <a:r>
              <a:rPr sz="2450" spc="-10" dirty="0">
                <a:latin typeface="MS PGothic"/>
                <a:cs typeface="MS PGothic"/>
              </a:rPr>
              <a:t>step.</a:t>
            </a:r>
            <a:endParaRPr sz="2450">
              <a:latin typeface="MS PGothic"/>
              <a:cs typeface="MS PGothic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 MT"/>
              <a:buChar char="•"/>
            </a:pPr>
            <a:endParaRPr sz="2200">
              <a:latin typeface="MS PGothic"/>
              <a:cs typeface="MS PGothic"/>
            </a:endParaRPr>
          </a:p>
          <a:p>
            <a:pPr marL="469900" marR="5080" indent="-457200">
              <a:lnSpc>
                <a:spcPct val="102099"/>
              </a:lnSpc>
              <a:buFont typeface="Arial MT"/>
              <a:buChar char="•"/>
              <a:tabLst>
                <a:tab pos="469900" algn="l"/>
              </a:tabLst>
            </a:pPr>
            <a:r>
              <a:rPr sz="2450" dirty="0">
                <a:latin typeface="MS PGothic"/>
                <a:cs typeface="MS PGothic"/>
              </a:rPr>
              <a:t>We</a:t>
            </a:r>
            <a:r>
              <a:rPr sz="2450" spc="280" dirty="0">
                <a:latin typeface="MS PGothic"/>
                <a:cs typeface="MS PGothic"/>
              </a:rPr>
              <a:t> </a:t>
            </a:r>
            <a:r>
              <a:rPr sz="2450" dirty="0">
                <a:latin typeface="MS PGothic"/>
                <a:cs typeface="MS PGothic"/>
              </a:rPr>
              <a:t>regularly</a:t>
            </a:r>
            <a:r>
              <a:rPr sz="2450" spc="225" dirty="0">
                <a:latin typeface="MS PGothic"/>
                <a:cs typeface="MS PGothic"/>
              </a:rPr>
              <a:t> </a:t>
            </a:r>
            <a:r>
              <a:rPr sz="2450" dirty="0">
                <a:latin typeface="MS PGothic"/>
                <a:cs typeface="MS PGothic"/>
              </a:rPr>
              <a:t>undertake</a:t>
            </a:r>
            <a:r>
              <a:rPr sz="2450" spc="305" dirty="0">
                <a:latin typeface="MS PGothic"/>
                <a:cs typeface="MS PGothic"/>
              </a:rPr>
              <a:t> </a:t>
            </a:r>
            <a:r>
              <a:rPr sz="2450" dirty="0">
                <a:latin typeface="MS PGothic"/>
                <a:cs typeface="MS PGothic"/>
              </a:rPr>
              <a:t>meaningful</a:t>
            </a:r>
            <a:r>
              <a:rPr sz="2450" spc="350" dirty="0">
                <a:latin typeface="MS PGothic"/>
                <a:cs typeface="MS PGothic"/>
              </a:rPr>
              <a:t> </a:t>
            </a:r>
            <a:r>
              <a:rPr sz="2450" dirty="0">
                <a:latin typeface="MS PGothic"/>
                <a:cs typeface="MS PGothic"/>
              </a:rPr>
              <a:t>initiatives</a:t>
            </a:r>
            <a:r>
              <a:rPr sz="2450" spc="225" dirty="0">
                <a:latin typeface="MS PGothic"/>
                <a:cs typeface="MS PGothic"/>
              </a:rPr>
              <a:t> </a:t>
            </a:r>
            <a:r>
              <a:rPr sz="2450" dirty="0">
                <a:latin typeface="MS PGothic"/>
                <a:cs typeface="MS PGothic"/>
              </a:rPr>
              <a:t>which</a:t>
            </a:r>
            <a:r>
              <a:rPr sz="2450" spc="415" dirty="0">
                <a:latin typeface="MS PGothic"/>
                <a:cs typeface="MS PGothic"/>
              </a:rPr>
              <a:t> </a:t>
            </a:r>
            <a:r>
              <a:rPr sz="2450" dirty="0">
                <a:latin typeface="MS PGothic"/>
                <a:cs typeface="MS PGothic"/>
              </a:rPr>
              <a:t>helps</a:t>
            </a:r>
            <a:r>
              <a:rPr sz="2450" spc="385" dirty="0">
                <a:latin typeface="MS PGothic"/>
                <a:cs typeface="MS PGothic"/>
              </a:rPr>
              <a:t> </a:t>
            </a:r>
            <a:r>
              <a:rPr sz="2450" spc="-25" dirty="0">
                <a:latin typeface="MS PGothic"/>
                <a:cs typeface="MS PGothic"/>
              </a:rPr>
              <a:t>in </a:t>
            </a:r>
            <a:r>
              <a:rPr sz="2450" dirty="0">
                <a:latin typeface="MS PGothic"/>
                <a:cs typeface="MS PGothic"/>
              </a:rPr>
              <a:t>enriching</a:t>
            </a:r>
            <a:r>
              <a:rPr sz="2450" spc="70" dirty="0">
                <a:latin typeface="MS PGothic"/>
                <a:cs typeface="MS PGothic"/>
              </a:rPr>
              <a:t> </a:t>
            </a:r>
            <a:r>
              <a:rPr sz="2450" dirty="0">
                <a:latin typeface="MS PGothic"/>
                <a:cs typeface="MS PGothic"/>
              </a:rPr>
              <a:t>the</a:t>
            </a:r>
            <a:r>
              <a:rPr sz="2450" spc="265" dirty="0">
                <a:latin typeface="MS PGothic"/>
                <a:cs typeface="MS PGothic"/>
              </a:rPr>
              <a:t> </a:t>
            </a:r>
            <a:r>
              <a:rPr sz="2450" dirty="0">
                <a:latin typeface="MS PGothic"/>
                <a:cs typeface="MS PGothic"/>
              </a:rPr>
              <a:t>lives</a:t>
            </a:r>
            <a:r>
              <a:rPr sz="2450" spc="170" dirty="0">
                <a:latin typeface="MS PGothic"/>
                <a:cs typeface="MS PGothic"/>
              </a:rPr>
              <a:t> </a:t>
            </a:r>
            <a:r>
              <a:rPr sz="2450" dirty="0">
                <a:latin typeface="MS PGothic"/>
                <a:cs typeface="MS PGothic"/>
              </a:rPr>
              <a:t>of</a:t>
            </a:r>
            <a:r>
              <a:rPr sz="2450" spc="260" dirty="0">
                <a:latin typeface="MS PGothic"/>
                <a:cs typeface="MS PGothic"/>
              </a:rPr>
              <a:t> </a:t>
            </a:r>
            <a:r>
              <a:rPr sz="2450" dirty="0">
                <a:latin typeface="MS PGothic"/>
                <a:cs typeface="MS PGothic"/>
              </a:rPr>
              <a:t>marginalized</a:t>
            </a:r>
            <a:r>
              <a:rPr sz="2450" spc="15" dirty="0">
                <a:latin typeface="MS PGothic"/>
                <a:cs typeface="MS PGothic"/>
              </a:rPr>
              <a:t> </a:t>
            </a:r>
            <a:r>
              <a:rPr sz="2450" dirty="0">
                <a:latin typeface="MS PGothic"/>
                <a:cs typeface="MS PGothic"/>
              </a:rPr>
              <a:t>community</a:t>
            </a:r>
            <a:r>
              <a:rPr sz="2450" spc="150" dirty="0">
                <a:latin typeface="MS PGothic"/>
                <a:cs typeface="MS PGothic"/>
              </a:rPr>
              <a:t> </a:t>
            </a:r>
            <a:r>
              <a:rPr sz="2450" dirty="0">
                <a:latin typeface="MS PGothic"/>
                <a:cs typeface="MS PGothic"/>
              </a:rPr>
              <a:t>in</a:t>
            </a:r>
            <a:r>
              <a:rPr sz="2450" spc="260" dirty="0">
                <a:latin typeface="MS PGothic"/>
                <a:cs typeface="MS PGothic"/>
              </a:rPr>
              <a:t> </a:t>
            </a:r>
            <a:r>
              <a:rPr sz="2450" dirty="0">
                <a:latin typeface="MS PGothic"/>
                <a:cs typeface="MS PGothic"/>
              </a:rPr>
              <a:t>meeting</a:t>
            </a:r>
            <a:r>
              <a:rPr sz="2450" spc="185" dirty="0">
                <a:latin typeface="MS PGothic"/>
                <a:cs typeface="MS PGothic"/>
              </a:rPr>
              <a:t> </a:t>
            </a:r>
            <a:r>
              <a:rPr sz="2450" spc="35" dirty="0">
                <a:latin typeface="MS PGothic"/>
                <a:cs typeface="MS PGothic"/>
              </a:rPr>
              <a:t>their </a:t>
            </a:r>
            <a:r>
              <a:rPr sz="2450" dirty="0">
                <a:latin typeface="MS PGothic"/>
                <a:cs typeface="MS PGothic"/>
              </a:rPr>
              <a:t>current</a:t>
            </a:r>
            <a:r>
              <a:rPr sz="2450" spc="150" dirty="0">
                <a:latin typeface="MS PGothic"/>
                <a:cs typeface="MS PGothic"/>
              </a:rPr>
              <a:t> </a:t>
            </a:r>
            <a:r>
              <a:rPr sz="2450" spc="55" dirty="0">
                <a:latin typeface="MS PGothic"/>
                <a:cs typeface="MS PGothic"/>
              </a:rPr>
              <a:t>needs</a:t>
            </a:r>
            <a:r>
              <a:rPr sz="2450" spc="-20" dirty="0">
                <a:latin typeface="MS PGothic"/>
                <a:cs typeface="MS PGothic"/>
              </a:rPr>
              <a:t> </a:t>
            </a:r>
            <a:r>
              <a:rPr sz="2450" spc="45" dirty="0">
                <a:latin typeface="MS PGothic"/>
                <a:cs typeface="MS PGothic"/>
              </a:rPr>
              <a:t>and</a:t>
            </a:r>
            <a:r>
              <a:rPr sz="2450" spc="145" dirty="0">
                <a:latin typeface="MS PGothic"/>
                <a:cs typeface="MS PGothic"/>
              </a:rPr>
              <a:t> </a:t>
            </a:r>
            <a:r>
              <a:rPr sz="2450" dirty="0">
                <a:latin typeface="MS PGothic"/>
                <a:cs typeface="MS PGothic"/>
              </a:rPr>
              <a:t>also</a:t>
            </a:r>
            <a:r>
              <a:rPr sz="2450" spc="90" dirty="0">
                <a:latin typeface="MS PGothic"/>
                <a:cs typeface="MS PGothic"/>
              </a:rPr>
              <a:t> </a:t>
            </a:r>
            <a:r>
              <a:rPr sz="2450" dirty="0">
                <a:latin typeface="MS PGothic"/>
                <a:cs typeface="MS PGothic"/>
              </a:rPr>
              <a:t>prepare</a:t>
            </a:r>
            <a:r>
              <a:rPr sz="2450" spc="30" dirty="0">
                <a:latin typeface="MS PGothic"/>
                <a:cs typeface="MS PGothic"/>
              </a:rPr>
              <a:t> </a:t>
            </a:r>
            <a:r>
              <a:rPr sz="2450" dirty="0">
                <a:latin typeface="MS PGothic"/>
                <a:cs typeface="MS PGothic"/>
              </a:rPr>
              <a:t>the</a:t>
            </a:r>
            <a:r>
              <a:rPr sz="2450" spc="140" dirty="0">
                <a:latin typeface="MS PGothic"/>
                <a:cs typeface="MS PGothic"/>
              </a:rPr>
              <a:t> </a:t>
            </a:r>
            <a:r>
              <a:rPr sz="2450" dirty="0">
                <a:latin typeface="MS PGothic"/>
                <a:cs typeface="MS PGothic"/>
              </a:rPr>
              <a:t>future</a:t>
            </a:r>
            <a:r>
              <a:rPr sz="2450" spc="155" dirty="0">
                <a:latin typeface="MS PGothic"/>
                <a:cs typeface="MS PGothic"/>
              </a:rPr>
              <a:t> </a:t>
            </a:r>
            <a:r>
              <a:rPr sz="2450" dirty="0">
                <a:latin typeface="MS PGothic"/>
                <a:cs typeface="MS PGothic"/>
              </a:rPr>
              <a:t>generation</a:t>
            </a:r>
            <a:r>
              <a:rPr sz="2450" spc="40" dirty="0">
                <a:latin typeface="MS PGothic"/>
                <a:cs typeface="MS PGothic"/>
              </a:rPr>
              <a:t> </a:t>
            </a:r>
            <a:r>
              <a:rPr sz="2450" dirty="0">
                <a:latin typeface="MS PGothic"/>
                <a:cs typeface="MS PGothic"/>
              </a:rPr>
              <a:t>to</a:t>
            </a:r>
            <a:r>
              <a:rPr sz="2450" spc="200" dirty="0">
                <a:latin typeface="MS PGothic"/>
                <a:cs typeface="MS PGothic"/>
              </a:rPr>
              <a:t> </a:t>
            </a:r>
            <a:r>
              <a:rPr sz="2450" spc="30" dirty="0">
                <a:latin typeface="MS PGothic"/>
                <a:cs typeface="MS PGothic"/>
              </a:rPr>
              <a:t>meet </a:t>
            </a:r>
            <a:r>
              <a:rPr sz="2450" dirty="0">
                <a:latin typeface="MS PGothic"/>
                <a:cs typeface="MS PGothic"/>
              </a:rPr>
              <a:t>their</a:t>
            </a:r>
            <a:r>
              <a:rPr sz="2450" spc="35" dirty="0">
                <a:latin typeface="MS PGothic"/>
                <a:cs typeface="MS PGothic"/>
              </a:rPr>
              <a:t> </a:t>
            </a:r>
            <a:r>
              <a:rPr sz="2450" dirty="0">
                <a:latin typeface="MS PGothic"/>
                <a:cs typeface="MS PGothic"/>
              </a:rPr>
              <a:t>needs</a:t>
            </a:r>
            <a:r>
              <a:rPr sz="2450" spc="20" dirty="0">
                <a:latin typeface="MS PGothic"/>
                <a:cs typeface="MS PGothic"/>
              </a:rPr>
              <a:t> </a:t>
            </a:r>
            <a:r>
              <a:rPr sz="2450" dirty="0">
                <a:latin typeface="MS PGothic"/>
                <a:cs typeface="MS PGothic"/>
              </a:rPr>
              <a:t>in</a:t>
            </a:r>
            <a:r>
              <a:rPr sz="2450" spc="175" dirty="0">
                <a:latin typeface="MS PGothic"/>
                <a:cs typeface="MS PGothic"/>
              </a:rPr>
              <a:t> </a:t>
            </a:r>
            <a:r>
              <a:rPr sz="2450" dirty="0">
                <a:latin typeface="MS PGothic"/>
                <a:cs typeface="MS PGothic"/>
              </a:rPr>
              <a:t>future</a:t>
            </a:r>
            <a:r>
              <a:rPr sz="2450" spc="140" dirty="0">
                <a:latin typeface="MS PGothic"/>
                <a:cs typeface="MS PGothic"/>
              </a:rPr>
              <a:t> </a:t>
            </a:r>
            <a:r>
              <a:rPr sz="2450" dirty="0">
                <a:latin typeface="MS PGothic"/>
                <a:cs typeface="MS PGothic"/>
              </a:rPr>
              <a:t>by</a:t>
            </a:r>
            <a:r>
              <a:rPr sz="2450" spc="220" dirty="0">
                <a:latin typeface="MS PGothic"/>
                <a:cs typeface="MS PGothic"/>
              </a:rPr>
              <a:t> </a:t>
            </a:r>
            <a:r>
              <a:rPr sz="2450" dirty="0">
                <a:latin typeface="MS PGothic"/>
                <a:cs typeface="MS PGothic"/>
              </a:rPr>
              <a:t>running</a:t>
            </a:r>
            <a:r>
              <a:rPr sz="2450" spc="100" dirty="0">
                <a:latin typeface="MS PGothic"/>
                <a:cs typeface="MS PGothic"/>
              </a:rPr>
              <a:t> </a:t>
            </a:r>
            <a:r>
              <a:rPr sz="2450" dirty="0">
                <a:latin typeface="MS PGothic"/>
                <a:cs typeface="MS PGothic"/>
              </a:rPr>
              <a:t>sustainable</a:t>
            </a:r>
            <a:r>
              <a:rPr sz="2450" spc="-55" dirty="0">
                <a:latin typeface="MS PGothic"/>
                <a:cs typeface="MS PGothic"/>
              </a:rPr>
              <a:t> </a:t>
            </a:r>
            <a:r>
              <a:rPr sz="2450" spc="-10" dirty="0">
                <a:latin typeface="MS PGothic"/>
                <a:cs typeface="MS PGothic"/>
              </a:rPr>
              <a:t>programs.</a:t>
            </a:r>
            <a:endParaRPr sz="2450">
              <a:latin typeface="MS PGothic"/>
              <a:cs typeface="MS P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 MT"/>
              <a:buChar char="•"/>
            </a:pPr>
            <a:endParaRPr sz="2450">
              <a:latin typeface="MS PGothic"/>
              <a:cs typeface="MS PGothic"/>
            </a:endParaRPr>
          </a:p>
          <a:p>
            <a:pPr marL="469900" marR="16510" indent="-457200">
              <a:lnSpc>
                <a:spcPct val="102899"/>
              </a:lnSpc>
              <a:buFont typeface="Arial MT"/>
              <a:buChar char="•"/>
              <a:tabLst>
                <a:tab pos="469900" algn="l"/>
              </a:tabLst>
            </a:pPr>
            <a:r>
              <a:rPr sz="2450" dirty="0">
                <a:latin typeface="MS PGothic"/>
                <a:cs typeface="MS PGothic"/>
              </a:rPr>
              <a:t>We</a:t>
            </a:r>
            <a:r>
              <a:rPr sz="2450" spc="210" dirty="0">
                <a:latin typeface="MS PGothic"/>
                <a:cs typeface="MS PGothic"/>
              </a:rPr>
              <a:t> </a:t>
            </a:r>
            <a:r>
              <a:rPr sz="2450" dirty="0">
                <a:latin typeface="MS PGothic"/>
                <a:cs typeface="MS PGothic"/>
              </a:rPr>
              <a:t>have</a:t>
            </a:r>
            <a:r>
              <a:rPr sz="2450" spc="35" dirty="0">
                <a:latin typeface="MS PGothic"/>
                <a:cs typeface="MS PGothic"/>
              </a:rPr>
              <a:t> </a:t>
            </a:r>
            <a:r>
              <a:rPr sz="2450" dirty="0">
                <a:latin typeface="MS PGothic"/>
                <a:cs typeface="MS PGothic"/>
              </a:rPr>
              <a:t>touched</a:t>
            </a:r>
            <a:r>
              <a:rPr sz="2450" spc="75" dirty="0">
                <a:latin typeface="MS PGothic"/>
                <a:cs typeface="MS PGothic"/>
              </a:rPr>
              <a:t> </a:t>
            </a:r>
            <a:r>
              <a:rPr sz="2450" dirty="0">
                <a:latin typeface="MS PGothic"/>
                <a:cs typeface="MS PGothic"/>
              </a:rPr>
              <a:t>almost</a:t>
            </a:r>
            <a:r>
              <a:rPr sz="2450" spc="80" dirty="0">
                <a:latin typeface="MS PGothic"/>
                <a:cs typeface="MS PGothic"/>
              </a:rPr>
              <a:t> </a:t>
            </a:r>
            <a:r>
              <a:rPr sz="2450" dirty="0">
                <a:latin typeface="MS PGothic"/>
                <a:cs typeface="MS PGothic"/>
              </a:rPr>
              <a:t>2,00,000</a:t>
            </a:r>
            <a:r>
              <a:rPr sz="2450" spc="10" dirty="0">
                <a:latin typeface="MS PGothic"/>
                <a:cs typeface="MS PGothic"/>
              </a:rPr>
              <a:t> </a:t>
            </a:r>
            <a:r>
              <a:rPr sz="2450" dirty="0">
                <a:latin typeface="MS PGothic"/>
                <a:cs typeface="MS PGothic"/>
              </a:rPr>
              <a:t>+</a:t>
            </a:r>
            <a:r>
              <a:rPr sz="2450" spc="225" dirty="0">
                <a:latin typeface="MS PGothic"/>
                <a:cs typeface="MS PGothic"/>
              </a:rPr>
              <a:t> </a:t>
            </a:r>
            <a:r>
              <a:rPr sz="2450" dirty="0">
                <a:latin typeface="MS PGothic"/>
                <a:cs typeface="MS PGothic"/>
              </a:rPr>
              <a:t>people</a:t>
            </a:r>
            <a:r>
              <a:rPr sz="2450" spc="10" dirty="0">
                <a:latin typeface="MS PGothic"/>
                <a:cs typeface="MS PGothic"/>
              </a:rPr>
              <a:t> </a:t>
            </a:r>
            <a:r>
              <a:rPr sz="2450" dirty="0">
                <a:latin typeface="MS PGothic"/>
                <a:cs typeface="MS PGothic"/>
              </a:rPr>
              <a:t>in</a:t>
            </a:r>
            <a:r>
              <a:rPr sz="2450" spc="200" dirty="0">
                <a:latin typeface="MS PGothic"/>
                <a:cs typeface="MS PGothic"/>
              </a:rPr>
              <a:t> </a:t>
            </a:r>
            <a:r>
              <a:rPr sz="2450" dirty="0">
                <a:latin typeface="MS PGothic"/>
                <a:cs typeface="MS PGothic"/>
              </a:rPr>
              <a:t>various</a:t>
            </a:r>
            <a:r>
              <a:rPr sz="2450" spc="-15" dirty="0">
                <a:latin typeface="MS PGothic"/>
                <a:cs typeface="MS PGothic"/>
              </a:rPr>
              <a:t> </a:t>
            </a:r>
            <a:r>
              <a:rPr sz="2450" dirty="0">
                <a:latin typeface="MS PGothic"/>
                <a:cs typeface="MS PGothic"/>
              </a:rPr>
              <a:t>walks</a:t>
            </a:r>
            <a:r>
              <a:rPr sz="2450" spc="30" dirty="0">
                <a:latin typeface="MS PGothic"/>
                <a:cs typeface="MS PGothic"/>
              </a:rPr>
              <a:t> </a:t>
            </a:r>
            <a:r>
              <a:rPr sz="2450" spc="-25" dirty="0">
                <a:latin typeface="MS PGothic"/>
                <a:cs typeface="MS PGothic"/>
              </a:rPr>
              <a:t>of </a:t>
            </a:r>
            <a:r>
              <a:rPr sz="2450" dirty="0">
                <a:latin typeface="MS PGothic"/>
                <a:cs typeface="MS PGothic"/>
              </a:rPr>
              <a:t>life</a:t>
            </a:r>
            <a:r>
              <a:rPr sz="2450" spc="130" dirty="0">
                <a:latin typeface="MS PGothic"/>
                <a:cs typeface="MS PGothic"/>
              </a:rPr>
              <a:t> </a:t>
            </a:r>
            <a:r>
              <a:rPr sz="2450" dirty="0">
                <a:latin typeface="MS PGothic"/>
                <a:cs typeface="MS PGothic"/>
              </a:rPr>
              <a:t>across</a:t>
            </a:r>
            <a:r>
              <a:rPr sz="2450" spc="114" dirty="0">
                <a:latin typeface="MS PGothic"/>
                <a:cs typeface="MS PGothic"/>
              </a:rPr>
              <a:t> </a:t>
            </a:r>
            <a:r>
              <a:rPr sz="2450" dirty="0">
                <a:latin typeface="MS PGothic"/>
                <a:cs typeface="MS PGothic"/>
              </a:rPr>
              <a:t>India.</a:t>
            </a:r>
            <a:r>
              <a:rPr sz="2450" spc="-20" dirty="0">
                <a:latin typeface="MS PGothic"/>
                <a:cs typeface="MS PGothic"/>
              </a:rPr>
              <a:t> </a:t>
            </a:r>
            <a:r>
              <a:rPr sz="2450" spc="45" dirty="0">
                <a:latin typeface="MS PGothic"/>
                <a:cs typeface="MS PGothic"/>
              </a:rPr>
              <a:t>Some</a:t>
            </a:r>
            <a:r>
              <a:rPr sz="2450" spc="140" dirty="0">
                <a:latin typeface="MS PGothic"/>
                <a:cs typeface="MS PGothic"/>
              </a:rPr>
              <a:t> </a:t>
            </a:r>
            <a:r>
              <a:rPr sz="2450" dirty="0">
                <a:latin typeface="MS PGothic"/>
                <a:cs typeface="MS PGothic"/>
              </a:rPr>
              <a:t>of</a:t>
            </a:r>
            <a:r>
              <a:rPr sz="2450" spc="130" dirty="0">
                <a:latin typeface="MS PGothic"/>
                <a:cs typeface="MS PGothic"/>
              </a:rPr>
              <a:t> </a:t>
            </a:r>
            <a:r>
              <a:rPr sz="2450" dirty="0">
                <a:latin typeface="MS PGothic"/>
                <a:cs typeface="MS PGothic"/>
              </a:rPr>
              <a:t>the</a:t>
            </a:r>
            <a:r>
              <a:rPr sz="2450" spc="165" dirty="0">
                <a:latin typeface="MS PGothic"/>
                <a:cs typeface="MS PGothic"/>
              </a:rPr>
              <a:t> </a:t>
            </a:r>
            <a:r>
              <a:rPr sz="2450" dirty="0">
                <a:latin typeface="MS PGothic"/>
                <a:cs typeface="MS PGothic"/>
              </a:rPr>
              <a:t>programs</a:t>
            </a:r>
            <a:r>
              <a:rPr sz="2450" spc="180" dirty="0">
                <a:latin typeface="MS PGothic"/>
                <a:cs typeface="MS PGothic"/>
              </a:rPr>
              <a:t> </a:t>
            </a:r>
            <a:r>
              <a:rPr sz="2450" spc="-10" dirty="0">
                <a:latin typeface="MS PGothic"/>
                <a:cs typeface="MS PGothic"/>
              </a:rPr>
              <a:t>include</a:t>
            </a:r>
            <a:endParaRPr sz="2450">
              <a:latin typeface="MS PGothic"/>
              <a:cs typeface="MS PGothic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2516" rIns="0" bIns="0" rtlCol="0">
            <a:spAutoFit/>
          </a:bodyPr>
          <a:lstStyle/>
          <a:p>
            <a:pPr marL="2862580">
              <a:lnSpc>
                <a:spcPct val="100000"/>
              </a:lnSpc>
              <a:spcBef>
                <a:spcPts val="115"/>
              </a:spcBef>
            </a:pPr>
            <a:r>
              <a:rPr dirty="0"/>
              <a:t>Content</a:t>
            </a:r>
            <a:r>
              <a:rPr spc="-165" dirty="0"/>
              <a:t> </a:t>
            </a:r>
            <a:r>
              <a:rPr spc="-10" dirty="0"/>
              <a:t>Ideas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340" y="836803"/>
            <a:ext cx="8707755" cy="54121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300" u="sng" dirty="0">
                <a:solidFill>
                  <a:srgbClr val="7D5F00"/>
                </a:solidFill>
                <a:uFill>
                  <a:solidFill>
                    <a:srgbClr val="7D5F00"/>
                  </a:solidFill>
                </a:uFill>
                <a:latin typeface="MS PGothic"/>
                <a:cs typeface="MS PGothic"/>
              </a:rPr>
              <a:t>Project</a:t>
            </a:r>
            <a:r>
              <a:rPr sz="3300" u="sng" spc="90" dirty="0">
                <a:solidFill>
                  <a:srgbClr val="7D5F00"/>
                </a:solidFill>
                <a:uFill>
                  <a:solidFill>
                    <a:srgbClr val="7D5F00"/>
                  </a:solidFill>
                </a:uFill>
                <a:latin typeface="MS PGothic"/>
                <a:cs typeface="MS PGothic"/>
              </a:rPr>
              <a:t> </a:t>
            </a:r>
            <a:r>
              <a:rPr sz="3300" u="sng" dirty="0">
                <a:solidFill>
                  <a:srgbClr val="7D5F00"/>
                </a:solidFill>
                <a:uFill>
                  <a:solidFill>
                    <a:srgbClr val="7D5F00"/>
                  </a:solidFill>
                </a:uFill>
                <a:latin typeface="MS PGothic"/>
                <a:cs typeface="MS PGothic"/>
              </a:rPr>
              <a:t>Community</a:t>
            </a:r>
            <a:r>
              <a:rPr sz="3300" u="sng" spc="-5" dirty="0">
                <a:solidFill>
                  <a:srgbClr val="7D5F00"/>
                </a:solidFill>
                <a:uFill>
                  <a:solidFill>
                    <a:srgbClr val="7D5F00"/>
                  </a:solidFill>
                </a:uFill>
                <a:latin typeface="MS PGothic"/>
                <a:cs typeface="MS PGothic"/>
              </a:rPr>
              <a:t> </a:t>
            </a:r>
            <a:r>
              <a:rPr sz="3300" u="sng" dirty="0">
                <a:solidFill>
                  <a:srgbClr val="7D5F00"/>
                </a:solidFill>
                <a:uFill>
                  <a:solidFill>
                    <a:srgbClr val="7D5F00"/>
                  </a:solidFill>
                </a:uFill>
                <a:latin typeface="MS PGothic"/>
                <a:cs typeface="MS PGothic"/>
              </a:rPr>
              <a:t>Engagement</a:t>
            </a:r>
            <a:r>
              <a:rPr sz="3300" spc="-5" dirty="0">
                <a:solidFill>
                  <a:srgbClr val="7D5F00"/>
                </a:solidFill>
                <a:latin typeface="MS PGothic"/>
                <a:cs typeface="MS PGothic"/>
              </a:rPr>
              <a:t> </a:t>
            </a:r>
            <a:r>
              <a:rPr sz="3300" spc="-50" dirty="0">
                <a:solidFill>
                  <a:srgbClr val="7D5F00"/>
                </a:solidFill>
                <a:latin typeface="MS PGothic"/>
                <a:cs typeface="MS PGothic"/>
              </a:rPr>
              <a:t>:</a:t>
            </a:r>
            <a:endParaRPr sz="3300">
              <a:latin typeface="MS PGothic"/>
              <a:cs typeface="MS PGothic"/>
            </a:endParaRPr>
          </a:p>
          <a:p>
            <a:pPr marL="469900" marR="5080" indent="-457200">
              <a:lnSpc>
                <a:spcPct val="102099"/>
              </a:lnSpc>
              <a:spcBef>
                <a:spcPts val="2760"/>
              </a:spcBef>
              <a:buFont typeface="Arial MT"/>
              <a:buChar char="•"/>
              <a:tabLst>
                <a:tab pos="469900" algn="l"/>
              </a:tabLst>
            </a:pPr>
            <a:r>
              <a:rPr sz="2450" dirty="0">
                <a:latin typeface="MS PGothic"/>
                <a:cs typeface="MS PGothic"/>
              </a:rPr>
              <a:t>With</a:t>
            </a:r>
            <a:r>
              <a:rPr sz="2450" spc="114" dirty="0">
                <a:latin typeface="MS PGothic"/>
                <a:cs typeface="MS PGothic"/>
              </a:rPr>
              <a:t> </a:t>
            </a:r>
            <a:r>
              <a:rPr sz="2450" dirty="0">
                <a:latin typeface="MS PGothic"/>
                <a:cs typeface="MS PGothic"/>
              </a:rPr>
              <a:t>a</a:t>
            </a:r>
            <a:r>
              <a:rPr sz="2450" spc="210" dirty="0">
                <a:latin typeface="MS PGothic"/>
                <a:cs typeface="MS PGothic"/>
              </a:rPr>
              <a:t> </a:t>
            </a:r>
            <a:r>
              <a:rPr sz="2450" dirty="0">
                <a:latin typeface="MS PGothic"/>
                <a:cs typeface="MS PGothic"/>
              </a:rPr>
              <a:t>Development Approach,</a:t>
            </a:r>
            <a:r>
              <a:rPr sz="2450" spc="-35" dirty="0">
                <a:latin typeface="MS PGothic"/>
                <a:cs typeface="MS PGothic"/>
              </a:rPr>
              <a:t> </a:t>
            </a:r>
            <a:r>
              <a:rPr sz="2450" dirty="0">
                <a:latin typeface="MS PGothic"/>
                <a:cs typeface="MS PGothic"/>
              </a:rPr>
              <a:t>Team</a:t>
            </a:r>
            <a:r>
              <a:rPr sz="2450" spc="150" dirty="0">
                <a:latin typeface="MS PGothic"/>
                <a:cs typeface="MS PGothic"/>
              </a:rPr>
              <a:t> </a:t>
            </a:r>
            <a:r>
              <a:rPr sz="2450" dirty="0">
                <a:latin typeface="MS PGothic"/>
                <a:cs typeface="MS PGothic"/>
              </a:rPr>
              <a:t>Hero</a:t>
            </a:r>
            <a:r>
              <a:rPr sz="2450" spc="185" dirty="0">
                <a:latin typeface="MS PGothic"/>
                <a:cs typeface="MS PGothic"/>
              </a:rPr>
              <a:t> </a:t>
            </a:r>
            <a:r>
              <a:rPr sz="2450" dirty="0">
                <a:latin typeface="MS PGothic"/>
                <a:cs typeface="MS PGothic"/>
              </a:rPr>
              <a:t>befriends</a:t>
            </a:r>
            <a:r>
              <a:rPr sz="2450" spc="40" dirty="0">
                <a:latin typeface="MS PGothic"/>
                <a:cs typeface="MS PGothic"/>
              </a:rPr>
              <a:t> </a:t>
            </a:r>
            <a:r>
              <a:rPr sz="2450" dirty="0">
                <a:latin typeface="MS PGothic"/>
                <a:cs typeface="MS PGothic"/>
              </a:rPr>
              <a:t>an</a:t>
            </a:r>
            <a:r>
              <a:rPr sz="2450" spc="200" dirty="0">
                <a:latin typeface="MS PGothic"/>
                <a:cs typeface="MS PGothic"/>
              </a:rPr>
              <a:t> </a:t>
            </a:r>
            <a:r>
              <a:rPr sz="2450" spc="-10" dirty="0">
                <a:latin typeface="MS PGothic"/>
                <a:cs typeface="MS PGothic"/>
              </a:rPr>
              <a:t>entire </a:t>
            </a:r>
            <a:r>
              <a:rPr sz="2450" dirty="0">
                <a:latin typeface="MS PGothic"/>
                <a:cs typeface="MS PGothic"/>
              </a:rPr>
              <a:t>village</a:t>
            </a:r>
            <a:r>
              <a:rPr sz="2450" spc="204" dirty="0">
                <a:latin typeface="MS PGothic"/>
                <a:cs typeface="MS PGothic"/>
              </a:rPr>
              <a:t> </a:t>
            </a:r>
            <a:r>
              <a:rPr sz="2450" dirty="0">
                <a:latin typeface="MS PGothic"/>
                <a:cs typeface="MS PGothic"/>
              </a:rPr>
              <a:t>community</a:t>
            </a:r>
            <a:r>
              <a:rPr sz="2450" spc="330" dirty="0">
                <a:latin typeface="MS PGothic"/>
                <a:cs typeface="MS PGothic"/>
              </a:rPr>
              <a:t> </a:t>
            </a:r>
            <a:r>
              <a:rPr sz="2450" spc="50" dirty="0">
                <a:latin typeface="MS PGothic"/>
                <a:cs typeface="MS PGothic"/>
              </a:rPr>
              <a:t>under</a:t>
            </a:r>
            <a:r>
              <a:rPr sz="2450" spc="250" dirty="0">
                <a:latin typeface="MS PGothic"/>
                <a:cs typeface="MS PGothic"/>
              </a:rPr>
              <a:t> </a:t>
            </a:r>
            <a:r>
              <a:rPr sz="2450" spc="50" dirty="0">
                <a:latin typeface="MS PGothic"/>
                <a:cs typeface="MS PGothic"/>
              </a:rPr>
              <a:t>this</a:t>
            </a:r>
            <a:r>
              <a:rPr sz="2450" spc="340" dirty="0">
                <a:latin typeface="MS PGothic"/>
                <a:cs typeface="MS PGothic"/>
              </a:rPr>
              <a:t> </a:t>
            </a:r>
            <a:r>
              <a:rPr sz="2450" dirty="0">
                <a:latin typeface="MS PGothic"/>
                <a:cs typeface="MS PGothic"/>
              </a:rPr>
              <a:t>project</a:t>
            </a:r>
            <a:r>
              <a:rPr sz="2450" spc="390" dirty="0">
                <a:latin typeface="MS PGothic"/>
                <a:cs typeface="MS PGothic"/>
              </a:rPr>
              <a:t> </a:t>
            </a:r>
            <a:r>
              <a:rPr sz="2450" spc="45" dirty="0">
                <a:latin typeface="MS PGothic"/>
                <a:cs typeface="MS PGothic"/>
              </a:rPr>
              <a:t>and</a:t>
            </a:r>
            <a:r>
              <a:rPr sz="2450" spc="325" dirty="0">
                <a:latin typeface="MS PGothic"/>
                <a:cs typeface="MS PGothic"/>
              </a:rPr>
              <a:t> </a:t>
            </a:r>
            <a:r>
              <a:rPr sz="2450" dirty="0">
                <a:latin typeface="MS PGothic"/>
                <a:cs typeface="MS PGothic"/>
              </a:rPr>
              <a:t>assists</a:t>
            </a:r>
            <a:r>
              <a:rPr sz="2450" spc="180" dirty="0">
                <a:latin typeface="MS PGothic"/>
                <a:cs typeface="MS PGothic"/>
              </a:rPr>
              <a:t> </a:t>
            </a:r>
            <a:r>
              <a:rPr sz="2450" dirty="0">
                <a:latin typeface="MS PGothic"/>
                <a:cs typeface="MS PGothic"/>
              </a:rPr>
              <a:t>in</a:t>
            </a:r>
            <a:r>
              <a:rPr sz="2450" spc="225" dirty="0">
                <a:latin typeface="MS PGothic"/>
                <a:cs typeface="MS PGothic"/>
              </a:rPr>
              <a:t> </a:t>
            </a:r>
            <a:r>
              <a:rPr sz="2450" spc="-25" dirty="0">
                <a:latin typeface="MS PGothic"/>
                <a:cs typeface="MS PGothic"/>
              </a:rPr>
              <a:t>all </a:t>
            </a:r>
            <a:r>
              <a:rPr sz="2450" dirty="0">
                <a:latin typeface="MS PGothic"/>
                <a:cs typeface="MS PGothic"/>
              </a:rPr>
              <a:t>possible</a:t>
            </a:r>
            <a:r>
              <a:rPr sz="2450" spc="50" dirty="0">
                <a:latin typeface="MS PGothic"/>
                <a:cs typeface="MS PGothic"/>
              </a:rPr>
              <a:t> </a:t>
            </a:r>
            <a:r>
              <a:rPr sz="2450" dirty="0">
                <a:latin typeface="MS PGothic"/>
                <a:cs typeface="MS PGothic"/>
              </a:rPr>
              <a:t>ways</a:t>
            </a:r>
            <a:r>
              <a:rPr sz="2450" spc="65" dirty="0">
                <a:latin typeface="MS PGothic"/>
                <a:cs typeface="MS PGothic"/>
              </a:rPr>
              <a:t> </a:t>
            </a:r>
            <a:r>
              <a:rPr sz="2450" dirty="0">
                <a:latin typeface="MS PGothic"/>
                <a:cs typeface="MS PGothic"/>
              </a:rPr>
              <a:t>to</a:t>
            </a:r>
            <a:r>
              <a:rPr sz="2450" spc="254" dirty="0">
                <a:latin typeface="MS PGothic"/>
                <a:cs typeface="MS PGothic"/>
              </a:rPr>
              <a:t> </a:t>
            </a:r>
            <a:r>
              <a:rPr sz="2450" dirty="0">
                <a:latin typeface="MS PGothic"/>
                <a:cs typeface="MS PGothic"/>
              </a:rPr>
              <a:t>make</a:t>
            </a:r>
            <a:r>
              <a:rPr sz="2450" spc="295" dirty="0">
                <a:latin typeface="MS PGothic"/>
                <a:cs typeface="MS PGothic"/>
              </a:rPr>
              <a:t> </a:t>
            </a:r>
            <a:r>
              <a:rPr sz="2450" dirty="0">
                <a:latin typeface="MS PGothic"/>
                <a:cs typeface="MS PGothic"/>
              </a:rPr>
              <a:t>them</a:t>
            </a:r>
            <a:r>
              <a:rPr sz="2450" spc="110" dirty="0">
                <a:latin typeface="MS PGothic"/>
                <a:cs typeface="MS PGothic"/>
              </a:rPr>
              <a:t> </a:t>
            </a:r>
            <a:r>
              <a:rPr sz="2450" dirty="0">
                <a:latin typeface="MS PGothic"/>
                <a:cs typeface="MS PGothic"/>
              </a:rPr>
              <a:t>self-reliant,</a:t>
            </a:r>
            <a:r>
              <a:rPr sz="2450" spc="50" dirty="0">
                <a:latin typeface="MS PGothic"/>
                <a:cs typeface="MS PGothic"/>
              </a:rPr>
              <a:t> </a:t>
            </a:r>
            <a:r>
              <a:rPr sz="2450" dirty="0">
                <a:latin typeface="MS PGothic"/>
                <a:cs typeface="MS PGothic"/>
              </a:rPr>
              <a:t>improve</a:t>
            </a:r>
            <a:r>
              <a:rPr sz="2450" spc="95" dirty="0">
                <a:latin typeface="MS PGothic"/>
                <a:cs typeface="MS PGothic"/>
              </a:rPr>
              <a:t> </a:t>
            </a:r>
            <a:r>
              <a:rPr sz="2450" dirty="0">
                <a:latin typeface="MS PGothic"/>
                <a:cs typeface="MS PGothic"/>
              </a:rPr>
              <a:t>their</a:t>
            </a:r>
            <a:r>
              <a:rPr sz="2450" spc="70" dirty="0">
                <a:latin typeface="MS PGothic"/>
                <a:cs typeface="MS PGothic"/>
              </a:rPr>
              <a:t> </a:t>
            </a:r>
            <a:r>
              <a:rPr sz="2450" spc="-10" dirty="0">
                <a:latin typeface="MS PGothic"/>
                <a:cs typeface="MS PGothic"/>
              </a:rPr>
              <a:t>wages, </a:t>
            </a:r>
            <a:r>
              <a:rPr sz="2450" spc="45" dirty="0">
                <a:latin typeface="MS PGothic"/>
                <a:cs typeface="MS PGothic"/>
              </a:rPr>
              <a:t>and</a:t>
            </a:r>
            <a:r>
              <a:rPr sz="2450" spc="65" dirty="0">
                <a:latin typeface="MS PGothic"/>
                <a:cs typeface="MS PGothic"/>
              </a:rPr>
              <a:t> </a:t>
            </a:r>
            <a:r>
              <a:rPr sz="2450" dirty="0">
                <a:latin typeface="MS PGothic"/>
                <a:cs typeface="MS PGothic"/>
              </a:rPr>
              <a:t>fulfil</a:t>
            </a:r>
            <a:r>
              <a:rPr sz="2450" spc="-25" dirty="0">
                <a:latin typeface="MS PGothic"/>
                <a:cs typeface="MS PGothic"/>
              </a:rPr>
              <a:t> </a:t>
            </a:r>
            <a:r>
              <a:rPr sz="2450" spc="55" dirty="0">
                <a:latin typeface="MS PGothic"/>
                <a:cs typeface="MS PGothic"/>
              </a:rPr>
              <a:t>their</a:t>
            </a:r>
            <a:r>
              <a:rPr sz="2450" spc="-35" dirty="0">
                <a:latin typeface="MS PGothic"/>
                <a:cs typeface="MS PGothic"/>
              </a:rPr>
              <a:t> </a:t>
            </a:r>
            <a:r>
              <a:rPr sz="2450" spc="55" dirty="0">
                <a:latin typeface="MS PGothic"/>
                <a:cs typeface="MS PGothic"/>
              </a:rPr>
              <a:t>dream</a:t>
            </a:r>
            <a:r>
              <a:rPr sz="2450" spc="-55" dirty="0">
                <a:latin typeface="MS PGothic"/>
                <a:cs typeface="MS PGothic"/>
              </a:rPr>
              <a:t> </a:t>
            </a:r>
            <a:r>
              <a:rPr sz="2450" dirty="0">
                <a:latin typeface="MS PGothic"/>
                <a:cs typeface="MS PGothic"/>
              </a:rPr>
              <a:t>of</a:t>
            </a:r>
            <a:r>
              <a:rPr sz="2450" spc="165" dirty="0">
                <a:latin typeface="MS PGothic"/>
                <a:cs typeface="MS PGothic"/>
              </a:rPr>
              <a:t> </a:t>
            </a:r>
            <a:r>
              <a:rPr sz="2450" dirty="0">
                <a:latin typeface="MS PGothic"/>
                <a:cs typeface="MS PGothic"/>
              </a:rPr>
              <a:t>becoming</a:t>
            </a:r>
            <a:r>
              <a:rPr sz="2450" spc="-35" dirty="0">
                <a:latin typeface="MS PGothic"/>
                <a:cs typeface="MS PGothic"/>
              </a:rPr>
              <a:t> </a:t>
            </a:r>
            <a:r>
              <a:rPr sz="2450" spc="-10" dirty="0">
                <a:latin typeface="MS PGothic"/>
                <a:cs typeface="MS PGothic"/>
              </a:rPr>
              <a:t>Entrepreneurs.</a:t>
            </a:r>
            <a:endParaRPr sz="2450">
              <a:latin typeface="MS PGothic"/>
              <a:cs typeface="MS PGothic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400">
              <a:latin typeface="MS PGothic"/>
              <a:cs typeface="MS PGothic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 MT"/>
              <a:buChar char="•"/>
            </a:pPr>
            <a:endParaRPr sz="2000">
              <a:latin typeface="MS PGothic"/>
              <a:cs typeface="MS PGothic"/>
            </a:endParaRPr>
          </a:p>
          <a:p>
            <a:pPr marL="469900" marR="99060" indent="-457200">
              <a:lnSpc>
                <a:spcPct val="102099"/>
              </a:lnSpc>
              <a:spcBef>
                <a:spcPts val="5"/>
              </a:spcBef>
              <a:buFont typeface="Arial MT"/>
              <a:buChar char="•"/>
              <a:tabLst>
                <a:tab pos="469900" algn="l"/>
              </a:tabLst>
            </a:pPr>
            <a:r>
              <a:rPr sz="2450" dirty="0">
                <a:latin typeface="MS PGothic"/>
                <a:cs typeface="MS PGothic"/>
              </a:rPr>
              <a:t>Some</a:t>
            </a:r>
            <a:r>
              <a:rPr sz="2450" spc="235" dirty="0">
                <a:latin typeface="MS PGothic"/>
                <a:cs typeface="MS PGothic"/>
              </a:rPr>
              <a:t> </a:t>
            </a:r>
            <a:r>
              <a:rPr sz="2450" dirty="0">
                <a:latin typeface="MS PGothic"/>
                <a:cs typeface="MS PGothic"/>
              </a:rPr>
              <a:t>of</a:t>
            </a:r>
            <a:r>
              <a:rPr sz="2450" spc="240" dirty="0">
                <a:latin typeface="MS PGothic"/>
                <a:cs typeface="MS PGothic"/>
              </a:rPr>
              <a:t> </a:t>
            </a:r>
            <a:r>
              <a:rPr sz="2450" dirty="0">
                <a:latin typeface="MS PGothic"/>
                <a:cs typeface="MS PGothic"/>
              </a:rPr>
              <a:t>the</a:t>
            </a:r>
            <a:r>
              <a:rPr sz="2450" spc="330" dirty="0">
                <a:latin typeface="MS PGothic"/>
                <a:cs typeface="MS PGothic"/>
              </a:rPr>
              <a:t> </a:t>
            </a:r>
            <a:r>
              <a:rPr sz="2450" dirty="0">
                <a:latin typeface="MS PGothic"/>
                <a:cs typeface="MS PGothic"/>
              </a:rPr>
              <a:t>Engagement</a:t>
            </a:r>
            <a:r>
              <a:rPr sz="2450" spc="220" dirty="0">
                <a:latin typeface="MS PGothic"/>
                <a:cs typeface="MS PGothic"/>
              </a:rPr>
              <a:t> </a:t>
            </a:r>
            <a:r>
              <a:rPr sz="2450" dirty="0">
                <a:latin typeface="MS PGothic"/>
                <a:cs typeface="MS PGothic"/>
              </a:rPr>
              <a:t>Activities</a:t>
            </a:r>
            <a:r>
              <a:rPr sz="2450" spc="155" dirty="0">
                <a:latin typeface="MS PGothic"/>
                <a:cs typeface="MS PGothic"/>
              </a:rPr>
              <a:t> </a:t>
            </a:r>
            <a:r>
              <a:rPr sz="2450" spc="60" dirty="0">
                <a:latin typeface="MS PGothic"/>
                <a:cs typeface="MS PGothic"/>
              </a:rPr>
              <a:t>that</a:t>
            </a:r>
            <a:r>
              <a:rPr sz="2450" spc="250" dirty="0">
                <a:latin typeface="MS PGothic"/>
                <a:cs typeface="MS PGothic"/>
              </a:rPr>
              <a:t> </a:t>
            </a:r>
            <a:r>
              <a:rPr sz="2450" dirty="0">
                <a:latin typeface="MS PGothic"/>
                <a:cs typeface="MS PGothic"/>
              </a:rPr>
              <a:t>we</a:t>
            </a:r>
            <a:r>
              <a:rPr sz="2450" spc="215" dirty="0">
                <a:latin typeface="MS PGothic"/>
                <a:cs typeface="MS PGothic"/>
              </a:rPr>
              <a:t> </a:t>
            </a:r>
            <a:r>
              <a:rPr sz="2450" dirty="0">
                <a:latin typeface="MS PGothic"/>
                <a:cs typeface="MS PGothic"/>
              </a:rPr>
              <a:t>carry</a:t>
            </a:r>
            <a:r>
              <a:rPr sz="2450" spc="315" dirty="0">
                <a:latin typeface="MS PGothic"/>
                <a:cs typeface="MS PGothic"/>
              </a:rPr>
              <a:t> </a:t>
            </a:r>
            <a:r>
              <a:rPr sz="2450" dirty="0">
                <a:latin typeface="MS PGothic"/>
                <a:cs typeface="MS PGothic"/>
              </a:rPr>
              <a:t>out</a:t>
            </a:r>
            <a:r>
              <a:rPr sz="2450" spc="305" dirty="0">
                <a:latin typeface="MS PGothic"/>
                <a:cs typeface="MS PGothic"/>
              </a:rPr>
              <a:t> </a:t>
            </a:r>
            <a:r>
              <a:rPr sz="2450" spc="-20" dirty="0">
                <a:latin typeface="MS PGothic"/>
                <a:cs typeface="MS PGothic"/>
              </a:rPr>
              <a:t>with </a:t>
            </a:r>
            <a:r>
              <a:rPr sz="2450" dirty="0">
                <a:latin typeface="MS PGothic"/>
                <a:cs typeface="MS PGothic"/>
              </a:rPr>
              <a:t>our</a:t>
            </a:r>
            <a:r>
              <a:rPr sz="2450" spc="350" dirty="0">
                <a:latin typeface="MS PGothic"/>
                <a:cs typeface="MS PGothic"/>
              </a:rPr>
              <a:t> </a:t>
            </a:r>
            <a:r>
              <a:rPr sz="2450" dirty="0">
                <a:latin typeface="MS PGothic"/>
                <a:cs typeface="MS PGothic"/>
              </a:rPr>
              <a:t>Active</a:t>
            </a:r>
            <a:r>
              <a:rPr sz="2450" spc="340" dirty="0">
                <a:latin typeface="MS PGothic"/>
                <a:cs typeface="MS PGothic"/>
              </a:rPr>
              <a:t> </a:t>
            </a:r>
            <a:r>
              <a:rPr sz="2450" dirty="0">
                <a:latin typeface="MS PGothic"/>
                <a:cs typeface="MS PGothic"/>
              </a:rPr>
              <a:t>Non-Profit</a:t>
            </a:r>
            <a:r>
              <a:rPr sz="2450" spc="350" dirty="0">
                <a:latin typeface="MS PGothic"/>
                <a:cs typeface="MS PGothic"/>
              </a:rPr>
              <a:t> </a:t>
            </a:r>
            <a:r>
              <a:rPr sz="2450" dirty="0">
                <a:latin typeface="MS PGothic"/>
                <a:cs typeface="MS PGothic"/>
              </a:rPr>
              <a:t>partners</a:t>
            </a:r>
            <a:r>
              <a:rPr sz="2450" spc="370" dirty="0">
                <a:latin typeface="MS PGothic"/>
                <a:cs typeface="MS PGothic"/>
              </a:rPr>
              <a:t> </a:t>
            </a:r>
            <a:r>
              <a:rPr sz="2450" dirty="0">
                <a:latin typeface="MS PGothic"/>
                <a:cs typeface="MS PGothic"/>
              </a:rPr>
              <a:t>in</a:t>
            </a:r>
            <a:r>
              <a:rPr sz="2450" spc="240" dirty="0">
                <a:latin typeface="MS PGothic"/>
                <a:cs typeface="MS PGothic"/>
              </a:rPr>
              <a:t> </a:t>
            </a:r>
            <a:r>
              <a:rPr sz="2450" dirty="0">
                <a:latin typeface="MS PGothic"/>
                <a:cs typeface="MS PGothic"/>
              </a:rPr>
              <a:t>the</a:t>
            </a:r>
            <a:r>
              <a:rPr sz="2450" spc="360" dirty="0">
                <a:latin typeface="MS PGothic"/>
                <a:cs typeface="MS PGothic"/>
              </a:rPr>
              <a:t> </a:t>
            </a:r>
            <a:r>
              <a:rPr sz="2450" dirty="0">
                <a:latin typeface="MS PGothic"/>
                <a:cs typeface="MS PGothic"/>
              </a:rPr>
              <a:t>Hinterlands</a:t>
            </a:r>
            <a:r>
              <a:rPr sz="2450" spc="180" dirty="0">
                <a:latin typeface="MS PGothic"/>
                <a:cs typeface="MS PGothic"/>
              </a:rPr>
              <a:t> </a:t>
            </a:r>
            <a:r>
              <a:rPr sz="2450" spc="-10" dirty="0">
                <a:latin typeface="MS PGothic"/>
                <a:cs typeface="MS PGothic"/>
              </a:rPr>
              <a:t>include </a:t>
            </a:r>
            <a:r>
              <a:rPr sz="2450" dirty="0">
                <a:latin typeface="MS PGothic"/>
                <a:cs typeface="MS PGothic"/>
              </a:rPr>
              <a:t>engaging</a:t>
            </a:r>
            <a:r>
              <a:rPr sz="2450" spc="265" dirty="0">
                <a:latin typeface="MS PGothic"/>
                <a:cs typeface="MS PGothic"/>
              </a:rPr>
              <a:t> </a:t>
            </a:r>
            <a:r>
              <a:rPr sz="2450" dirty="0">
                <a:latin typeface="MS PGothic"/>
                <a:cs typeface="MS PGothic"/>
              </a:rPr>
              <a:t>with</a:t>
            </a:r>
            <a:r>
              <a:rPr sz="2450" spc="300" dirty="0">
                <a:latin typeface="MS PGothic"/>
                <a:cs typeface="MS PGothic"/>
              </a:rPr>
              <a:t> </a:t>
            </a:r>
            <a:r>
              <a:rPr sz="2450" spc="55" dirty="0">
                <a:latin typeface="MS PGothic"/>
                <a:cs typeface="MS PGothic"/>
              </a:rPr>
              <a:t>women</a:t>
            </a:r>
            <a:r>
              <a:rPr sz="2450" spc="270" dirty="0">
                <a:latin typeface="MS PGothic"/>
                <a:cs typeface="MS PGothic"/>
              </a:rPr>
              <a:t> </a:t>
            </a:r>
            <a:r>
              <a:rPr sz="2450" spc="45" dirty="0">
                <a:latin typeface="MS PGothic"/>
                <a:cs typeface="MS PGothic"/>
              </a:rPr>
              <a:t>and</a:t>
            </a:r>
            <a:r>
              <a:rPr sz="2450" spc="254" dirty="0">
                <a:latin typeface="MS PGothic"/>
                <a:cs typeface="MS PGothic"/>
              </a:rPr>
              <a:t> </a:t>
            </a:r>
            <a:r>
              <a:rPr sz="2450" dirty="0">
                <a:latin typeface="MS PGothic"/>
                <a:cs typeface="MS PGothic"/>
              </a:rPr>
              <a:t>skilling</a:t>
            </a:r>
            <a:r>
              <a:rPr sz="2450" spc="204" dirty="0">
                <a:latin typeface="MS PGothic"/>
                <a:cs typeface="MS PGothic"/>
              </a:rPr>
              <a:t> </a:t>
            </a:r>
            <a:r>
              <a:rPr sz="2450" spc="50" dirty="0">
                <a:latin typeface="MS PGothic"/>
                <a:cs typeface="MS PGothic"/>
              </a:rPr>
              <a:t>them</a:t>
            </a:r>
            <a:r>
              <a:rPr sz="2450" spc="240" dirty="0">
                <a:latin typeface="MS PGothic"/>
                <a:cs typeface="MS PGothic"/>
              </a:rPr>
              <a:t> </a:t>
            </a:r>
            <a:r>
              <a:rPr sz="2450" dirty="0">
                <a:latin typeface="MS PGothic"/>
                <a:cs typeface="MS PGothic"/>
              </a:rPr>
              <a:t>in</a:t>
            </a:r>
            <a:r>
              <a:rPr sz="2450" spc="215" dirty="0">
                <a:latin typeface="MS PGothic"/>
                <a:cs typeface="MS PGothic"/>
              </a:rPr>
              <a:t> </a:t>
            </a:r>
            <a:r>
              <a:rPr sz="2450" spc="45" dirty="0">
                <a:latin typeface="MS PGothic"/>
                <a:cs typeface="MS PGothic"/>
              </a:rPr>
              <a:t>Tie-</a:t>
            </a:r>
            <a:r>
              <a:rPr sz="2450" spc="50" dirty="0">
                <a:latin typeface="MS PGothic"/>
                <a:cs typeface="MS PGothic"/>
              </a:rPr>
              <a:t>and-</a:t>
            </a:r>
            <a:r>
              <a:rPr sz="2450" spc="-25" dirty="0">
                <a:latin typeface="MS PGothic"/>
                <a:cs typeface="MS PGothic"/>
              </a:rPr>
              <a:t>Dye </a:t>
            </a:r>
            <a:r>
              <a:rPr sz="2450" dirty="0">
                <a:latin typeface="MS PGothic"/>
                <a:cs typeface="MS PGothic"/>
              </a:rPr>
              <a:t>techniques,</a:t>
            </a:r>
            <a:r>
              <a:rPr sz="2450" spc="330" dirty="0">
                <a:latin typeface="MS PGothic"/>
                <a:cs typeface="MS PGothic"/>
              </a:rPr>
              <a:t> </a:t>
            </a:r>
            <a:r>
              <a:rPr sz="2450" dirty="0">
                <a:latin typeface="MS PGothic"/>
                <a:cs typeface="MS PGothic"/>
              </a:rPr>
              <a:t>Detergent</a:t>
            </a:r>
            <a:r>
              <a:rPr sz="2450" spc="415" dirty="0">
                <a:latin typeface="MS PGothic"/>
                <a:cs typeface="MS PGothic"/>
              </a:rPr>
              <a:t> </a:t>
            </a:r>
            <a:r>
              <a:rPr sz="2450" dirty="0">
                <a:latin typeface="MS PGothic"/>
                <a:cs typeface="MS PGothic"/>
              </a:rPr>
              <a:t>making,</a:t>
            </a:r>
            <a:r>
              <a:rPr sz="2450" spc="484" dirty="0">
                <a:latin typeface="MS PGothic"/>
                <a:cs typeface="MS PGothic"/>
              </a:rPr>
              <a:t> </a:t>
            </a:r>
            <a:r>
              <a:rPr sz="2450" dirty="0">
                <a:latin typeface="MS PGothic"/>
                <a:cs typeface="MS PGothic"/>
              </a:rPr>
              <a:t>Tailoring,</a:t>
            </a:r>
            <a:r>
              <a:rPr sz="2450" spc="300" dirty="0">
                <a:latin typeface="MS PGothic"/>
                <a:cs typeface="MS PGothic"/>
              </a:rPr>
              <a:t> </a:t>
            </a:r>
            <a:r>
              <a:rPr sz="2450" dirty="0">
                <a:latin typeface="MS PGothic"/>
                <a:cs typeface="MS PGothic"/>
              </a:rPr>
              <a:t>sanitary</a:t>
            </a:r>
            <a:r>
              <a:rPr sz="2450" spc="325" dirty="0">
                <a:latin typeface="MS PGothic"/>
                <a:cs typeface="MS PGothic"/>
              </a:rPr>
              <a:t> </a:t>
            </a:r>
            <a:r>
              <a:rPr sz="2450" spc="-10" dirty="0">
                <a:latin typeface="MS PGothic"/>
                <a:cs typeface="MS PGothic"/>
              </a:rPr>
              <a:t>napkin </a:t>
            </a:r>
            <a:r>
              <a:rPr sz="2450" dirty="0">
                <a:latin typeface="MS PGothic"/>
                <a:cs typeface="MS PGothic"/>
              </a:rPr>
              <a:t>making,</a:t>
            </a:r>
            <a:r>
              <a:rPr sz="2450" spc="50" dirty="0">
                <a:latin typeface="MS PGothic"/>
                <a:cs typeface="MS PGothic"/>
              </a:rPr>
              <a:t> </a:t>
            </a:r>
            <a:r>
              <a:rPr sz="2450" dirty="0">
                <a:latin typeface="MS PGothic"/>
                <a:cs typeface="MS PGothic"/>
              </a:rPr>
              <a:t>Beautician</a:t>
            </a:r>
            <a:r>
              <a:rPr sz="2450" spc="-110" dirty="0">
                <a:latin typeface="MS PGothic"/>
                <a:cs typeface="MS PGothic"/>
              </a:rPr>
              <a:t> </a:t>
            </a:r>
            <a:r>
              <a:rPr sz="2450" dirty="0">
                <a:latin typeface="MS PGothic"/>
                <a:cs typeface="MS PGothic"/>
              </a:rPr>
              <a:t>courses,</a:t>
            </a:r>
            <a:r>
              <a:rPr sz="2450" spc="30" dirty="0">
                <a:latin typeface="MS PGothic"/>
                <a:cs typeface="MS PGothic"/>
              </a:rPr>
              <a:t> </a:t>
            </a:r>
            <a:r>
              <a:rPr sz="2450" spc="65" dirty="0">
                <a:latin typeface="MS PGothic"/>
                <a:cs typeface="MS PGothic"/>
              </a:rPr>
              <a:t>etc.</a:t>
            </a:r>
            <a:r>
              <a:rPr sz="2450" spc="100" dirty="0">
                <a:latin typeface="MS PGothic"/>
                <a:cs typeface="MS PGothic"/>
              </a:rPr>
              <a:t> </a:t>
            </a:r>
            <a:r>
              <a:rPr sz="2450" dirty="0">
                <a:latin typeface="MS PGothic"/>
                <a:cs typeface="MS PGothic"/>
              </a:rPr>
              <a:t>–</a:t>
            </a:r>
            <a:r>
              <a:rPr sz="2450" spc="220" dirty="0">
                <a:latin typeface="MS PGothic"/>
                <a:cs typeface="MS PGothic"/>
              </a:rPr>
              <a:t> </a:t>
            </a:r>
            <a:r>
              <a:rPr sz="2450" dirty="0">
                <a:latin typeface="MS PGothic"/>
                <a:cs typeface="MS PGothic"/>
              </a:rPr>
              <a:t>a</a:t>
            </a:r>
            <a:r>
              <a:rPr sz="2450" spc="265" dirty="0">
                <a:latin typeface="MS PGothic"/>
                <a:cs typeface="MS PGothic"/>
              </a:rPr>
              <a:t> </a:t>
            </a:r>
            <a:r>
              <a:rPr sz="2450" dirty="0">
                <a:latin typeface="MS PGothic"/>
                <a:cs typeface="MS PGothic"/>
              </a:rPr>
              <a:t>skillful</a:t>
            </a:r>
            <a:r>
              <a:rPr sz="2450" spc="-50" dirty="0">
                <a:latin typeface="MS PGothic"/>
                <a:cs typeface="MS PGothic"/>
              </a:rPr>
              <a:t> </a:t>
            </a:r>
            <a:r>
              <a:rPr sz="2450" spc="50" dirty="0">
                <a:latin typeface="MS PGothic"/>
                <a:cs typeface="MS PGothic"/>
              </a:rPr>
              <a:t>task</a:t>
            </a:r>
            <a:r>
              <a:rPr sz="2450" spc="30" dirty="0">
                <a:latin typeface="MS PGothic"/>
                <a:cs typeface="MS PGothic"/>
              </a:rPr>
              <a:t> </a:t>
            </a:r>
            <a:r>
              <a:rPr sz="2450" spc="50" dirty="0">
                <a:latin typeface="MS PGothic"/>
                <a:cs typeface="MS PGothic"/>
              </a:rPr>
              <a:t>that</a:t>
            </a:r>
            <a:r>
              <a:rPr sz="2450" spc="40" dirty="0">
                <a:latin typeface="MS PGothic"/>
                <a:cs typeface="MS PGothic"/>
              </a:rPr>
              <a:t> </a:t>
            </a:r>
            <a:r>
              <a:rPr sz="2450" spc="45" dirty="0">
                <a:latin typeface="MS PGothic"/>
                <a:cs typeface="MS PGothic"/>
              </a:rPr>
              <a:t>can</a:t>
            </a:r>
            <a:r>
              <a:rPr sz="2450" spc="125" dirty="0">
                <a:latin typeface="MS PGothic"/>
                <a:cs typeface="MS PGothic"/>
              </a:rPr>
              <a:t> </a:t>
            </a:r>
            <a:r>
              <a:rPr sz="2450" spc="-25" dirty="0">
                <a:latin typeface="MS PGothic"/>
                <a:cs typeface="MS PGothic"/>
              </a:rPr>
              <a:t>add </a:t>
            </a:r>
            <a:r>
              <a:rPr sz="2450" dirty="0">
                <a:latin typeface="MS PGothic"/>
                <a:cs typeface="MS PGothic"/>
              </a:rPr>
              <a:t>to</a:t>
            </a:r>
            <a:r>
              <a:rPr sz="2450" spc="190" dirty="0">
                <a:latin typeface="MS PGothic"/>
                <a:cs typeface="MS PGothic"/>
              </a:rPr>
              <a:t> </a:t>
            </a:r>
            <a:r>
              <a:rPr sz="2450" dirty="0">
                <a:latin typeface="MS PGothic"/>
                <a:cs typeface="MS PGothic"/>
              </a:rPr>
              <a:t>their</a:t>
            </a:r>
            <a:r>
              <a:rPr sz="2450" spc="-15" dirty="0">
                <a:latin typeface="MS PGothic"/>
                <a:cs typeface="MS PGothic"/>
              </a:rPr>
              <a:t> </a:t>
            </a:r>
            <a:r>
              <a:rPr sz="2450" dirty="0">
                <a:latin typeface="MS PGothic"/>
                <a:cs typeface="MS PGothic"/>
              </a:rPr>
              <a:t>regular</a:t>
            </a:r>
            <a:r>
              <a:rPr sz="2450" spc="90" dirty="0">
                <a:latin typeface="MS PGothic"/>
                <a:cs typeface="MS PGothic"/>
              </a:rPr>
              <a:t> </a:t>
            </a:r>
            <a:r>
              <a:rPr sz="2450" spc="-10" dirty="0">
                <a:latin typeface="MS PGothic"/>
                <a:cs typeface="MS PGothic"/>
              </a:rPr>
              <a:t>earnings.</a:t>
            </a:r>
            <a:endParaRPr sz="2450">
              <a:latin typeface="MS PGothic"/>
              <a:cs typeface="MS PGothic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047" y="-3047"/>
            <a:ext cx="9147175" cy="697865"/>
            <a:chOff x="-3047" y="-3047"/>
            <a:chExt cx="9147175" cy="697865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0825" cy="691515"/>
            </a:xfrm>
            <a:custGeom>
              <a:avLst/>
              <a:gdLst/>
              <a:ahLst/>
              <a:cxnLst/>
              <a:rect l="l" t="t" r="r" b="b"/>
              <a:pathLst>
                <a:path w="9140825" h="691515">
                  <a:moveTo>
                    <a:pt x="9140571" y="0"/>
                  </a:moveTo>
                  <a:lnTo>
                    <a:pt x="0" y="0"/>
                  </a:lnTo>
                  <a:lnTo>
                    <a:pt x="0" y="691514"/>
                  </a:lnTo>
                  <a:lnTo>
                    <a:pt x="9140571" y="691514"/>
                  </a:lnTo>
                  <a:lnTo>
                    <a:pt x="9140571" y="0"/>
                  </a:lnTo>
                  <a:close/>
                </a:path>
              </a:pathLst>
            </a:custGeom>
            <a:solidFill>
              <a:srgbClr val="DAE1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0825" cy="691515"/>
            </a:xfrm>
            <a:custGeom>
              <a:avLst/>
              <a:gdLst/>
              <a:ahLst/>
              <a:cxnLst/>
              <a:rect l="l" t="t" r="r" b="b"/>
              <a:pathLst>
                <a:path w="9140825" h="691515">
                  <a:moveTo>
                    <a:pt x="0" y="691514"/>
                  </a:moveTo>
                  <a:lnTo>
                    <a:pt x="9140571" y="691514"/>
                  </a:lnTo>
                  <a:lnTo>
                    <a:pt x="9140571" y="0"/>
                  </a:lnTo>
                </a:path>
              </a:pathLst>
            </a:custGeom>
            <a:ln w="6096">
              <a:solidFill>
                <a:srgbClr val="1F386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2862580">
              <a:lnSpc>
                <a:spcPct val="100000"/>
              </a:lnSpc>
              <a:spcBef>
                <a:spcPts val="115"/>
              </a:spcBef>
            </a:pPr>
            <a:r>
              <a:rPr dirty="0"/>
              <a:t>Content</a:t>
            </a:r>
            <a:r>
              <a:rPr spc="-190" dirty="0"/>
              <a:t> </a:t>
            </a:r>
            <a:r>
              <a:rPr spc="-10" dirty="0"/>
              <a:t>Ideas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54939" y="671576"/>
            <a:ext cx="8522970" cy="592899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300" u="sng" dirty="0">
                <a:solidFill>
                  <a:srgbClr val="7D5F00"/>
                </a:solidFill>
                <a:uFill>
                  <a:solidFill>
                    <a:srgbClr val="7D5F00"/>
                  </a:solidFill>
                </a:uFill>
                <a:latin typeface="MS PGothic"/>
                <a:cs typeface="MS PGothic"/>
              </a:rPr>
              <a:t>Guest</a:t>
            </a:r>
            <a:r>
              <a:rPr sz="3300" u="sng" spc="-120" dirty="0">
                <a:solidFill>
                  <a:srgbClr val="7D5F00"/>
                </a:solidFill>
                <a:uFill>
                  <a:solidFill>
                    <a:srgbClr val="7D5F00"/>
                  </a:solidFill>
                </a:uFill>
                <a:latin typeface="MS PGothic"/>
                <a:cs typeface="MS PGothic"/>
              </a:rPr>
              <a:t> </a:t>
            </a:r>
            <a:r>
              <a:rPr sz="3300" u="sng" dirty="0">
                <a:solidFill>
                  <a:srgbClr val="7D5F00"/>
                </a:solidFill>
                <a:uFill>
                  <a:solidFill>
                    <a:srgbClr val="7D5F00"/>
                  </a:solidFill>
                </a:uFill>
                <a:latin typeface="MS PGothic"/>
                <a:cs typeface="MS PGothic"/>
              </a:rPr>
              <a:t>Blogging</a:t>
            </a:r>
            <a:r>
              <a:rPr sz="3300" u="sng" spc="-5" dirty="0">
                <a:solidFill>
                  <a:srgbClr val="7D5F00"/>
                </a:solidFill>
                <a:uFill>
                  <a:solidFill>
                    <a:srgbClr val="7D5F00"/>
                  </a:solidFill>
                </a:uFill>
                <a:latin typeface="MS PGothic"/>
                <a:cs typeface="MS PGothic"/>
              </a:rPr>
              <a:t> </a:t>
            </a:r>
            <a:r>
              <a:rPr sz="3300" u="sng" dirty="0">
                <a:solidFill>
                  <a:srgbClr val="7D5F00"/>
                </a:solidFill>
                <a:uFill>
                  <a:solidFill>
                    <a:srgbClr val="7D5F00"/>
                  </a:solidFill>
                </a:uFill>
                <a:latin typeface="MS PGothic"/>
                <a:cs typeface="MS PGothic"/>
              </a:rPr>
              <a:t>of</a:t>
            </a:r>
            <a:r>
              <a:rPr sz="3300" u="sng" spc="45" dirty="0">
                <a:solidFill>
                  <a:srgbClr val="7D5F00"/>
                </a:solidFill>
                <a:uFill>
                  <a:solidFill>
                    <a:srgbClr val="7D5F00"/>
                  </a:solidFill>
                </a:uFill>
                <a:latin typeface="MS PGothic"/>
                <a:cs typeface="MS PGothic"/>
              </a:rPr>
              <a:t> </a:t>
            </a:r>
            <a:r>
              <a:rPr sz="3300" u="sng" dirty="0">
                <a:solidFill>
                  <a:srgbClr val="7D5F00"/>
                </a:solidFill>
                <a:uFill>
                  <a:solidFill>
                    <a:srgbClr val="7D5F00"/>
                  </a:solidFill>
                </a:uFill>
                <a:latin typeface="MS PGothic"/>
                <a:cs typeface="MS PGothic"/>
              </a:rPr>
              <a:t>Hero</a:t>
            </a:r>
            <a:r>
              <a:rPr sz="3300" u="sng" spc="-40" dirty="0">
                <a:solidFill>
                  <a:srgbClr val="7D5F00"/>
                </a:solidFill>
                <a:uFill>
                  <a:solidFill>
                    <a:srgbClr val="7D5F00"/>
                  </a:solidFill>
                </a:uFill>
                <a:latin typeface="MS PGothic"/>
                <a:cs typeface="MS PGothic"/>
              </a:rPr>
              <a:t> </a:t>
            </a:r>
            <a:r>
              <a:rPr sz="3300" u="sng" spc="-10" dirty="0">
                <a:solidFill>
                  <a:srgbClr val="7D5F00"/>
                </a:solidFill>
                <a:uFill>
                  <a:solidFill>
                    <a:srgbClr val="7D5F00"/>
                  </a:solidFill>
                </a:uFill>
                <a:latin typeface="MS PGothic"/>
                <a:cs typeface="MS PGothic"/>
              </a:rPr>
              <a:t>MotoCorp</a:t>
            </a:r>
            <a:r>
              <a:rPr sz="3300" spc="-10" dirty="0">
                <a:solidFill>
                  <a:srgbClr val="7D5F00"/>
                </a:solidFill>
                <a:latin typeface="MS PGothic"/>
                <a:cs typeface="MS PGothic"/>
              </a:rPr>
              <a:t>:</a:t>
            </a:r>
            <a:endParaRPr sz="3300">
              <a:latin typeface="MS PGothic"/>
              <a:cs typeface="MS PGothic"/>
            </a:endParaRPr>
          </a:p>
          <a:p>
            <a:pPr marL="469900" marR="70485" indent="-457200">
              <a:lnSpc>
                <a:spcPct val="102099"/>
              </a:lnSpc>
              <a:spcBef>
                <a:spcPts val="2715"/>
              </a:spcBef>
              <a:buFont typeface="Arial MT"/>
              <a:buChar char="•"/>
              <a:tabLst>
                <a:tab pos="469900" algn="l"/>
              </a:tabLst>
            </a:pPr>
            <a:r>
              <a:rPr sz="2750" spc="70" dirty="0">
                <a:latin typeface="MS PGothic"/>
                <a:cs typeface="MS PGothic"/>
              </a:rPr>
              <a:t>When</a:t>
            </a:r>
            <a:r>
              <a:rPr sz="2750" spc="-125" dirty="0">
                <a:latin typeface="MS PGothic"/>
                <a:cs typeface="MS PGothic"/>
              </a:rPr>
              <a:t> </a:t>
            </a:r>
            <a:r>
              <a:rPr sz="2750" spc="85" dirty="0">
                <a:latin typeface="MS PGothic"/>
                <a:cs typeface="MS PGothic"/>
              </a:rPr>
              <a:t>Hero</a:t>
            </a:r>
            <a:r>
              <a:rPr sz="2750" spc="-250" dirty="0">
                <a:latin typeface="MS PGothic"/>
                <a:cs typeface="MS PGothic"/>
              </a:rPr>
              <a:t> </a:t>
            </a:r>
            <a:r>
              <a:rPr sz="2750" spc="45" dirty="0">
                <a:latin typeface="MS PGothic"/>
                <a:cs typeface="MS PGothic"/>
              </a:rPr>
              <a:t>MotoCorp</a:t>
            </a:r>
            <a:r>
              <a:rPr sz="2750" spc="-135" dirty="0">
                <a:latin typeface="MS PGothic"/>
                <a:cs typeface="MS PGothic"/>
              </a:rPr>
              <a:t> </a:t>
            </a:r>
            <a:r>
              <a:rPr sz="2750" spc="55" dirty="0">
                <a:latin typeface="MS PGothic"/>
                <a:cs typeface="MS PGothic"/>
              </a:rPr>
              <a:t>launched,</a:t>
            </a:r>
            <a:r>
              <a:rPr sz="2750" spc="-245" dirty="0">
                <a:latin typeface="MS PGothic"/>
                <a:cs typeface="MS PGothic"/>
              </a:rPr>
              <a:t> </a:t>
            </a:r>
            <a:r>
              <a:rPr sz="2750" dirty="0">
                <a:latin typeface="MS PGothic"/>
                <a:cs typeface="MS PGothic"/>
              </a:rPr>
              <a:t>it </a:t>
            </a:r>
            <a:r>
              <a:rPr sz="2750" spc="75" dirty="0">
                <a:latin typeface="MS PGothic"/>
                <a:cs typeface="MS PGothic"/>
              </a:rPr>
              <a:t>aimed</a:t>
            </a:r>
            <a:r>
              <a:rPr sz="2750" spc="-190" dirty="0">
                <a:latin typeface="MS PGothic"/>
                <a:cs typeface="MS PGothic"/>
              </a:rPr>
              <a:t> </a:t>
            </a:r>
            <a:r>
              <a:rPr sz="2750" dirty="0">
                <a:latin typeface="MS PGothic"/>
                <a:cs typeface="MS PGothic"/>
              </a:rPr>
              <a:t>to</a:t>
            </a:r>
            <a:r>
              <a:rPr sz="2750" spc="60" dirty="0">
                <a:latin typeface="MS PGothic"/>
                <a:cs typeface="MS PGothic"/>
              </a:rPr>
              <a:t> </a:t>
            </a:r>
            <a:r>
              <a:rPr sz="2750" dirty="0">
                <a:latin typeface="MS PGothic"/>
                <a:cs typeface="MS PGothic"/>
              </a:rPr>
              <a:t>be</a:t>
            </a:r>
            <a:r>
              <a:rPr sz="2750" spc="75" dirty="0">
                <a:latin typeface="MS PGothic"/>
                <a:cs typeface="MS PGothic"/>
              </a:rPr>
              <a:t> </a:t>
            </a:r>
            <a:r>
              <a:rPr sz="2750" spc="35" dirty="0">
                <a:latin typeface="MS PGothic"/>
                <a:cs typeface="MS PGothic"/>
              </a:rPr>
              <a:t>the </a:t>
            </a:r>
            <a:r>
              <a:rPr sz="2750" spc="50" dirty="0">
                <a:latin typeface="MS PGothic"/>
                <a:cs typeface="MS PGothic"/>
              </a:rPr>
              <a:t>best</a:t>
            </a:r>
            <a:r>
              <a:rPr sz="2750" spc="35" dirty="0">
                <a:latin typeface="MS PGothic"/>
                <a:cs typeface="MS PGothic"/>
              </a:rPr>
              <a:t> </a:t>
            </a:r>
            <a:r>
              <a:rPr sz="2750" dirty="0">
                <a:latin typeface="MS PGothic"/>
                <a:cs typeface="MS PGothic"/>
              </a:rPr>
              <a:t>two-wheeler</a:t>
            </a:r>
            <a:r>
              <a:rPr sz="2750" spc="-65" dirty="0">
                <a:latin typeface="MS PGothic"/>
                <a:cs typeface="MS PGothic"/>
              </a:rPr>
              <a:t> </a:t>
            </a:r>
            <a:r>
              <a:rPr sz="2750" dirty="0">
                <a:latin typeface="MS PGothic"/>
                <a:cs typeface="MS PGothic"/>
              </a:rPr>
              <a:t>manufacturer</a:t>
            </a:r>
            <a:r>
              <a:rPr sz="2750" spc="-70" dirty="0">
                <a:latin typeface="MS PGothic"/>
                <a:cs typeface="MS PGothic"/>
              </a:rPr>
              <a:t> </a:t>
            </a:r>
            <a:r>
              <a:rPr sz="2750" dirty="0">
                <a:latin typeface="MS PGothic"/>
                <a:cs typeface="MS PGothic"/>
              </a:rPr>
              <a:t>in</a:t>
            </a:r>
            <a:r>
              <a:rPr sz="2750" spc="120" dirty="0">
                <a:latin typeface="MS PGothic"/>
                <a:cs typeface="MS PGothic"/>
              </a:rPr>
              <a:t> </a:t>
            </a:r>
            <a:r>
              <a:rPr sz="2750" spc="55" dirty="0">
                <a:latin typeface="MS PGothic"/>
                <a:cs typeface="MS PGothic"/>
              </a:rPr>
              <a:t>India.</a:t>
            </a:r>
            <a:r>
              <a:rPr sz="2750" spc="-110" dirty="0">
                <a:latin typeface="MS PGothic"/>
                <a:cs typeface="MS PGothic"/>
              </a:rPr>
              <a:t> </a:t>
            </a:r>
            <a:r>
              <a:rPr sz="2750" dirty="0">
                <a:latin typeface="MS PGothic"/>
                <a:cs typeface="MS PGothic"/>
              </a:rPr>
              <a:t>It</a:t>
            </a:r>
            <a:r>
              <a:rPr sz="2750" spc="150" dirty="0">
                <a:latin typeface="MS PGothic"/>
                <a:cs typeface="MS PGothic"/>
              </a:rPr>
              <a:t> </a:t>
            </a:r>
            <a:r>
              <a:rPr sz="2750" spc="50" dirty="0">
                <a:latin typeface="MS PGothic"/>
                <a:cs typeface="MS PGothic"/>
              </a:rPr>
              <a:t>had</a:t>
            </a:r>
            <a:r>
              <a:rPr sz="2750" spc="80" dirty="0">
                <a:latin typeface="MS PGothic"/>
                <a:cs typeface="MS PGothic"/>
              </a:rPr>
              <a:t> </a:t>
            </a:r>
            <a:r>
              <a:rPr sz="2750" dirty="0">
                <a:latin typeface="MS PGothic"/>
                <a:cs typeface="MS PGothic"/>
              </a:rPr>
              <a:t>a</a:t>
            </a:r>
            <a:r>
              <a:rPr sz="2750" spc="225" dirty="0">
                <a:latin typeface="MS PGothic"/>
                <a:cs typeface="MS PGothic"/>
              </a:rPr>
              <a:t> </a:t>
            </a:r>
            <a:r>
              <a:rPr sz="2750" spc="30" dirty="0">
                <a:latin typeface="MS PGothic"/>
                <a:cs typeface="MS PGothic"/>
              </a:rPr>
              <a:t>wide </a:t>
            </a:r>
            <a:r>
              <a:rPr sz="2750" spc="55" dirty="0">
                <a:latin typeface="MS PGothic"/>
                <a:cs typeface="MS PGothic"/>
              </a:rPr>
              <a:t>range</a:t>
            </a:r>
            <a:r>
              <a:rPr sz="2750" spc="215" dirty="0">
                <a:latin typeface="MS PGothic"/>
                <a:cs typeface="MS PGothic"/>
              </a:rPr>
              <a:t> </a:t>
            </a:r>
            <a:r>
              <a:rPr sz="2750" dirty="0">
                <a:latin typeface="MS PGothic"/>
                <a:cs typeface="MS PGothic"/>
              </a:rPr>
              <a:t>of</a:t>
            </a:r>
            <a:r>
              <a:rPr sz="2750" spc="215" dirty="0">
                <a:latin typeface="MS PGothic"/>
                <a:cs typeface="MS PGothic"/>
              </a:rPr>
              <a:t> </a:t>
            </a:r>
            <a:r>
              <a:rPr sz="2750" dirty="0">
                <a:latin typeface="MS PGothic"/>
                <a:cs typeface="MS PGothic"/>
              </a:rPr>
              <a:t>motorcycles</a:t>
            </a:r>
            <a:r>
              <a:rPr sz="2750" spc="250" dirty="0">
                <a:latin typeface="MS PGothic"/>
                <a:cs typeface="MS PGothic"/>
              </a:rPr>
              <a:t> </a:t>
            </a:r>
            <a:r>
              <a:rPr sz="2750" spc="50" dirty="0">
                <a:latin typeface="MS PGothic"/>
                <a:cs typeface="MS PGothic"/>
              </a:rPr>
              <a:t>and</a:t>
            </a:r>
            <a:r>
              <a:rPr sz="2750" spc="290" dirty="0">
                <a:latin typeface="MS PGothic"/>
                <a:cs typeface="MS PGothic"/>
              </a:rPr>
              <a:t> </a:t>
            </a:r>
            <a:r>
              <a:rPr sz="2750" dirty="0">
                <a:latin typeface="MS PGothic"/>
                <a:cs typeface="MS PGothic"/>
              </a:rPr>
              <a:t>scooters,</a:t>
            </a:r>
            <a:r>
              <a:rPr sz="2750" spc="220" dirty="0">
                <a:latin typeface="MS PGothic"/>
                <a:cs typeface="MS PGothic"/>
              </a:rPr>
              <a:t> </a:t>
            </a:r>
            <a:r>
              <a:rPr sz="2750" spc="45" dirty="0">
                <a:latin typeface="MS PGothic"/>
                <a:cs typeface="MS PGothic"/>
              </a:rPr>
              <a:t>from</a:t>
            </a:r>
            <a:r>
              <a:rPr sz="2750" spc="245" dirty="0">
                <a:latin typeface="MS PGothic"/>
                <a:cs typeface="MS PGothic"/>
              </a:rPr>
              <a:t> </a:t>
            </a:r>
            <a:r>
              <a:rPr sz="2750" spc="-10" dirty="0">
                <a:latin typeface="MS PGothic"/>
                <a:cs typeface="MS PGothic"/>
              </a:rPr>
              <a:t>affordable </a:t>
            </a:r>
            <a:r>
              <a:rPr sz="2750" spc="50" dirty="0">
                <a:latin typeface="MS PGothic"/>
                <a:cs typeface="MS PGothic"/>
              </a:rPr>
              <a:t>commuter</a:t>
            </a:r>
            <a:r>
              <a:rPr sz="2750" spc="-25" dirty="0">
                <a:latin typeface="MS PGothic"/>
                <a:cs typeface="MS PGothic"/>
              </a:rPr>
              <a:t> </a:t>
            </a:r>
            <a:r>
              <a:rPr sz="2750" dirty="0">
                <a:latin typeface="MS PGothic"/>
                <a:cs typeface="MS PGothic"/>
              </a:rPr>
              <a:t>bikes</a:t>
            </a:r>
            <a:r>
              <a:rPr sz="2750" spc="40" dirty="0">
                <a:latin typeface="MS PGothic"/>
                <a:cs typeface="MS PGothic"/>
              </a:rPr>
              <a:t> </a:t>
            </a:r>
            <a:r>
              <a:rPr sz="2750" dirty="0">
                <a:latin typeface="MS PGothic"/>
                <a:cs typeface="MS PGothic"/>
              </a:rPr>
              <a:t>to</a:t>
            </a:r>
            <a:r>
              <a:rPr sz="2750" spc="245" dirty="0">
                <a:latin typeface="MS PGothic"/>
                <a:cs typeface="MS PGothic"/>
              </a:rPr>
              <a:t> </a:t>
            </a:r>
            <a:r>
              <a:rPr sz="2750" spc="50" dirty="0">
                <a:latin typeface="MS PGothic"/>
                <a:cs typeface="MS PGothic"/>
              </a:rPr>
              <a:t>high-</a:t>
            </a:r>
            <a:r>
              <a:rPr sz="2750" dirty="0">
                <a:latin typeface="MS PGothic"/>
                <a:cs typeface="MS PGothic"/>
              </a:rPr>
              <a:t>performance</a:t>
            </a:r>
            <a:r>
              <a:rPr sz="2750" spc="10" dirty="0">
                <a:latin typeface="MS PGothic"/>
                <a:cs typeface="MS PGothic"/>
              </a:rPr>
              <a:t> </a:t>
            </a:r>
            <a:r>
              <a:rPr sz="2750" spc="-10" dirty="0">
                <a:latin typeface="MS PGothic"/>
                <a:cs typeface="MS PGothic"/>
              </a:rPr>
              <a:t>motorcycles.</a:t>
            </a:r>
            <a:endParaRPr sz="2750">
              <a:latin typeface="MS PGothic"/>
              <a:cs typeface="MS PGothic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400">
              <a:latin typeface="MS PGothic"/>
              <a:cs typeface="MS PGothic"/>
            </a:endParaRPr>
          </a:p>
          <a:p>
            <a:pPr marL="469900" marR="147955" indent="-457200">
              <a:lnSpc>
                <a:spcPct val="101800"/>
              </a:lnSpc>
              <a:buFont typeface="Arial MT"/>
              <a:buChar char="•"/>
              <a:tabLst>
                <a:tab pos="469900" algn="l"/>
              </a:tabLst>
            </a:pPr>
            <a:r>
              <a:rPr sz="2750" spc="50" dirty="0">
                <a:latin typeface="MS PGothic"/>
                <a:cs typeface="MS PGothic"/>
              </a:rPr>
              <a:t>Over</a:t>
            </a:r>
            <a:r>
              <a:rPr sz="2750" spc="195" dirty="0">
                <a:latin typeface="MS PGothic"/>
                <a:cs typeface="MS PGothic"/>
              </a:rPr>
              <a:t> </a:t>
            </a:r>
            <a:r>
              <a:rPr sz="2750" dirty="0">
                <a:latin typeface="MS PGothic"/>
                <a:cs typeface="MS PGothic"/>
              </a:rPr>
              <a:t>the</a:t>
            </a:r>
            <a:r>
              <a:rPr sz="2750" spc="200" dirty="0">
                <a:latin typeface="MS PGothic"/>
                <a:cs typeface="MS PGothic"/>
              </a:rPr>
              <a:t> </a:t>
            </a:r>
            <a:r>
              <a:rPr sz="2750" spc="50" dirty="0">
                <a:latin typeface="MS PGothic"/>
                <a:cs typeface="MS PGothic"/>
              </a:rPr>
              <a:t>years,</a:t>
            </a:r>
            <a:r>
              <a:rPr sz="2750" spc="110" dirty="0">
                <a:latin typeface="MS PGothic"/>
                <a:cs typeface="MS PGothic"/>
              </a:rPr>
              <a:t> </a:t>
            </a:r>
            <a:r>
              <a:rPr sz="2750" spc="55" dirty="0">
                <a:latin typeface="MS PGothic"/>
                <a:cs typeface="MS PGothic"/>
              </a:rPr>
              <a:t>Hero</a:t>
            </a:r>
            <a:r>
              <a:rPr sz="2750" spc="204" dirty="0">
                <a:latin typeface="MS PGothic"/>
                <a:cs typeface="MS PGothic"/>
              </a:rPr>
              <a:t> </a:t>
            </a:r>
            <a:r>
              <a:rPr sz="2750" dirty="0">
                <a:latin typeface="MS PGothic"/>
                <a:cs typeface="MS PGothic"/>
              </a:rPr>
              <a:t>MotoCorp</a:t>
            </a:r>
            <a:r>
              <a:rPr sz="2750" spc="225" dirty="0">
                <a:latin typeface="MS PGothic"/>
                <a:cs typeface="MS PGothic"/>
              </a:rPr>
              <a:t> </a:t>
            </a:r>
            <a:r>
              <a:rPr sz="2750" spc="50" dirty="0">
                <a:latin typeface="MS PGothic"/>
                <a:cs typeface="MS PGothic"/>
              </a:rPr>
              <a:t>has</a:t>
            </a:r>
            <a:r>
              <a:rPr sz="2750" spc="185" dirty="0">
                <a:latin typeface="MS PGothic"/>
                <a:cs typeface="MS PGothic"/>
              </a:rPr>
              <a:t> </a:t>
            </a:r>
            <a:r>
              <a:rPr sz="2750" spc="45" dirty="0">
                <a:latin typeface="MS PGothic"/>
                <a:cs typeface="MS PGothic"/>
              </a:rPr>
              <a:t>expanded</a:t>
            </a:r>
            <a:r>
              <a:rPr sz="2750" spc="130" dirty="0">
                <a:latin typeface="MS PGothic"/>
                <a:cs typeface="MS PGothic"/>
              </a:rPr>
              <a:t> </a:t>
            </a:r>
            <a:r>
              <a:rPr sz="2750" spc="-25" dirty="0">
                <a:latin typeface="MS PGothic"/>
                <a:cs typeface="MS PGothic"/>
              </a:rPr>
              <a:t>its </a:t>
            </a:r>
            <a:r>
              <a:rPr sz="2750" spc="50" dirty="0">
                <a:latin typeface="MS PGothic"/>
                <a:cs typeface="MS PGothic"/>
              </a:rPr>
              <a:t>global</a:t>
            </a:r>
            <a:r>
              <a:rPr sz="2750" spc="-100" dirty="0">
                <a:latin typeface="MS PGothic"/>
                <a:cs typeface="MS PGothic"/>
              </a:rPr>
              <a:t> </a:t>
            </a:r>
            <a:r>
              <a:rPr sz="2750" dirty="0">
                <a:latin typeface="MS PGothic"/>
                <a:cs typeface="MS PGothic"/>
              </a:rPr>
              <a:t>footprint</a:t>
            </a:r>
            <a:r>
              <a:rPr sz="2750" spc="-125" dirty="0">
                <a:latin typeface="MS PGothic"/>
                <a:cs typeface="MS PGothic"/>
              </a:rPr>
              <a:t> </a:t>
            </a:r>
            <a:r>
              <a:rPr sz="2750" spc="75" dirty="0">
                <a:latin typeface="MS PGothic"/>
                <a:cs typeface="MS PGothic"/>
              </a:rPr>
              <a:t>and</a:t>
            </a:r>
            <a:r>
              <a:rPr sz="2750" spc="-85" dirty="0">
                <a:latin typeface="MS PGothic"/>
                <a:cs typeface="MS PGothic"/>
              </a:rPr>
              <a:t> </a:t>
            </a:r>
            <a:r>
              <a:rPr sz="2750" spc="70" dirty="0">
                <a:latin typeface="MS PGothic"/>
                <a:cs typeface="MS PGothic"/>
              </a:rPr>
              <a:t>now</a:t>
            </a:r>
            <a:r>
              <a:rPr sz="2750" spc="-20" dirty="0">
                <a:latin typeface="MS PGothic"/>
                <a:cs typeface="MS PGothic"/>
              </a:rPr>
              <a:t> </a:t>
            </a:r>
            <a:r>
              <a:rPr sz="2750" spc="55" dirty="0">
                <a:latin typeface="MS PGothic"/>
                <a:cs typeface="MS PGothic"/>
              </a:rPr>
              <a:t>exports</a:t>
            </a:r>
            <a:r>
              <a:rPr sz="2750" spc="-215" dirty="0">
                <a:latin typeface="MS PGothic"/>
                <a:cs typeface="MS PGothic"/>
              </a:rPr>
              <a:t> </a:t>
            </a:r>
            <a:r>
              <a:rPr sz="2750" spc="45" dirty="0">
                <a:latin typeface="MS PGothic"/>
                <a:cs typeface="MS PGothic"/>
              </a:rPr>
              <a:t>its</a:t>
            </a:r>
            <a:r>
              <a:rPr sz="2750" spc="50" dirty="0">
                <a:latin typeface="MS PGothic"/>
                <a:cs typeface="MS PGothic"/>
              </a:rPr>
              <a:t> </a:t>
            </a:r>
            <a:r>
              <a:rPr sz="2750" spc="45" dirty="0">
                <a:latin typeface="MS PGothic"/>
                <a:cs typeface="MS PGothic"/>
              </a:rPr>
              <a:t>products</a:t>
            </a:r>
            <a:r>
              <a:rPr sz="2750" spc="-160" dirty="0">
                <a:latin typeface="MS PGothic"/>
                <a:cs typeface="MS PGothic"/>
              </a:rPr>
              <a:t> </a:t>
            </a:r>
            <a:r>
              <a:rPr sz="2750" dirty="0">
                <a:latin typeface="MS PGothic"/>
                <a:cs typeface="MS PGothic"/>
              </a:rPr>
              <a:t>to</a:t>
            </a:r>
            <a:r>
              <a:rPr sz="2750" spc="90" dirty="0">
                <a:latin typeface="MS PGothic"/>
                <a:cs typeface="MS PGothic"/>
              </a:rPr>
              <a:t> </a:t>
            </a:r>
            <a:r>
              <a:rPr sz="2750" spc="55" dirty="0">
                <a:latin typeface="MS PGothic"/>
                <a:cs typeface="MS PGothic"/>
              </a:rPr>
              <a:t>over </a:t>
            </a:r>
            <a:r>
              <a:rPr sz="2750" dirty="0">
                <a:latin typeface="MS PGothic"/>
                <a:cs typeface="MS PGothic"/>
              </a:rPr>
              <a:t>40</a:t>
            </a:r>
            <a:r>
              <a:rPr sz="2750" spc="45" dirty="0">
                <a:latin typeface="MS PGothic"/>
                <a:cs typeface="MS PGothic"/>
              </a:rPr>
              <a:t> </a:t>
            </a:r>
            <a:r>
              <a:rPr sz="2750" spc="-10" dirty="0">
                <a:latin typeface="MS PGothic"/>
                <a:cs typeface="MS PGothic"/>
              </a:rPr>
              <a:t>countries.</a:t>
            </a:r>
            <a:endParaRPr sz="2750">
              <a:latin typeface="MS PGothic"/>
              <a:cs typeface="MS PGothic"/>
            </a:endParaRPr>
          </a:p>
          <a:p>
            <a:pPr>
              <a:lnSpc>
                <a:spcPct val="100000"/>
              </a:lnSpc>
              <a:spcBef>
                <a:spcPts val="60"/>
              </a:spcBef>
              <a:buFont typeface="Arial MT"/>
              <a:buChar char="•"/>
            </a:pPr>
            <a:endParaRPr sz="2350">
              <a:latin typeface="MS PGothic"/>
              <a:cs typeface="MS PGothic"/>
            </a:endParaRPr>
          </a:p>
          <a:p>
            <a:pPr marL="469900" marR="5080" indent="-457200">
              <a:lnSpc>
                <a:spcPct val="101899"/>
              </a:lnSpc>
              <a:buFont typeface="Arial MT"/>
              <a:buChar char="•"/>
              <a:tabLst>
                <a:tab pos="469900" algn="l"/>
              </a:tabLst>
            </a:pPr>
            <a:r>
              <a:rPr sz="2750" dirty="0">
                <a:latin typeface="MS PGothic"/>
                <a:cs typeface="MS PGothic"/>
              </a:rPr>
              <a:t>It</a:t>
            </a:r>
            <a:r>
              <a:rPr sz="2750" spc="165" dirty="0">
                <a:latin typeface="MS PGothic"/>
                <a:cs typeface="MS PGothic"/>
              </a:rPr>
              <a:t> </a:t>
            </a:r>
            <a:r>
              <a:rPr sz="2750" dirty="0">
                <a:latin typeface="MS PGothic"/>
                <a:cs typeface="MS PGothic"/>
              </a:rPr>
              <a:t>is</a:t>
            </a:r>
            <a:r>
              <a:rPr sz="2750" spc="170" dirty="0">
                <a:latin typeface="MS PGothic"/>
                <a:cs typeface="MS PGothic"/>
              </a:rPr>
              <a:t> </a:t>
            </a:r>
            <a:r>
              <a:rPr sz="2750" spc="45" dirty="0">
                <a:latin typeface="MS PGothic"/>
                <a:cs typeface="MS PGothic"/>
              </a:rPr>
              <a:t>also</a:t>
            </a:r>
            <a:r>
              <a:rPr sz="2750" spc="35" dirty="0">
                <a:latin typeface="MS PGothic"/>
                <a:cs typeface="MS PGothic"/>
              </a:rPr>
              <a:t> </a:t>
            </a:r>
            <a:r>
              <a:rPr sz="2750" dirty="0">
                <a:latin typeface="MS PGothic"/>
                <a:cs typeface="MS PGothic"/>
              </a:rPr>
              <a:t>investing</a:t>
            </a:r>
            <a:r>
              <a:rPr sz="2750" spc="-20" dirty="0">
                <a:latin typeface="MS PGothic"/>
                <a:cs typeface="MS PGothic"/>
              </a:rPr>
              <a:t> </a:t>
            </a:r>
            <a:r>
              <a:rPr sz="2750" spc="50" dirty="0">
                <a:latin typeface="MS PGothic"/>
                <a:cs typeface="MS PGothic"/>
              </a:rPr>
              <a:t>heavily</a:t>
            </a:r>
            <a:r>
              <a:rPr sz="2750" spc="-105" dirty="0">
                <a:latin typeface="MS PGothic"/>
                <a:cs typeface="MS PGothic"/>
              </a:rPr>
              <a:t> </a:t>
            </a:r>
            <a:r>
              <a:rPr sz="2750" dirty="0">
                <a:latin typeface="MS PGothic"/>
                <a:cs typeface="MS PGothic"/>
              </a:rPr>
              <a:t>in</a:t>
            </a:r>
            <a:r>
              <a:rPr sz="2750" spc="135" dirty="0">
                <a:latin typeface="MS PGothic"/>
                <a:cs typeface="MS PGothic"/>
              </a:rPr>
              <a:t> </a:t>
            </a:r>
            <a:r>
              <a:rPr sz="2750" dirty="0">
                <a:latin typeface="MS PGothic"/>
                <a:cs typeface="MS PGothic"/>
              </a:rPr>
              <a:t>electric</a:t>
            </a:r>
            <a:r>
              <a:rPr sz="2750" spc="75" dirty="0">
                <a:latin typeface="MS PGothic"/>
                <a:cs typeface="MS PGothic"/>
              </a:rPr>
              <a:t> </a:t>
            </a:r>
            <a:r>
              <a:rPr sz="2750" dirty="0">
                <a:latin typeface="MS PGothic"/>
                <a:cs typeface="MS PGothic"/>
              </a:rPr>
              <a:t>vehicles,</a:t>
            </a:r>
            <a:r>
              <a:rPr sz="2750" spc="-15" dirty="0">
                <a:latin typeface="MS PGothic"/>
                <a:cs typeface="MS PGothic"/>
              </a:rPr>
              <a:t> </a:t>
            </a:r>
            <a:r>
              <a:rPr sz="2750" dirty="0">
                <a:latin typeface="MS PGothic"/>
                <a:cs typeface="MS PGothic"/>
              </a:rPr>
              <a:t>and</a:t>
            </a:r>
            <a:r>
              <a:rPr sz="2750" spc="45" dirty="0">
                <a:latin typeface="MS PGothic"/>
                <a:cs typeface="MS PGothic"/>
              </a:rPr>
              <a:t> </a:t>
            </a:r>
            <a:r>
              <a:rPr sz="2750" spc="-25" dirty="0">
                <a:latin typeface="MS PGothic"/>
                <a:cs typeface="MS PGothic"/>
              </a:rPr>
              <a:t>has </a:t>
            </a:r>
            <a:r>
              <a:rPr sz="2750" dirty="0">
                <a:latin typeface="MS PGothic"/>
                <a:cs typeface="MS PGothic"/>
              </a:rPr>
              <a:t>launched</a:t>
            </a:r>
            <a:r>
              <a:rPr sz="2750" spc="240" dirty="0">
                <a:latin typeface="MS PGothic"/>
                <a:cs typeface="MS PGothic"/>
              </a:rPr>
              <a:t> </a:t>
            </a:r>
            <a:r>
              <a:rPr sz="2750" dirty="0">
                <a:latin typeface="MS PGothic"/>
                <a:cs typeface="MS PGothic"/>
              </a:rPr>
              <a:t>its</a:t>
            </a:r>
            <a:r>
              <a:rPr sz="2750" spc="270" dirty="0">
                <a:latin typeface="MS PGothic"/>
                <a:cs typeface="MS PGothic"/>
              </a:rPr>
              <a:t> </a:t>
            </a:r>
            <a:r>
              <a:rPr sz="2750" spc="50" dirty="0">
                <a:latin typeface="MS PGothic"/>
                <a:cs typeface="MS PGothic"/>
              </a:rPr>
              <a:t>first</a:t>
            </a:r>
            <a:r>
              <a:rPr sz="2750" spc="235" dirty="0">
                <a:latin typeface="MS PGothic"/>
                <a:cs typeface="MS PGothic"/>
              </a:rPr>
              <a:t> </a:t>
            </a:r>
            <a:r>
              <a:rPr sz="2750" dirty="0">
                <a:latin typeface="MS PGothic"/>
                <a:cs typeface="MS PGothic"/>
              </a:rPr>
              <a:t>electric</a:t>
            </a:r>
            <a:r>
              <a:rPr sz="2750" spc="250" dirty="0">
                <a:latin typeface="MS PGothic"/>
                <a:cs typeface="MS PGothic"/>
              </a:rPr>
              <a:t> </a:t>
            </a:r>
            <a:r>
              <a:rPr sz="2750" dirty="0">
                <a:latin typeface="MS PGothic"/>
                <a:cs typeface="MS PGothic"/>
              </a:rPr>
              <a:t>scooter,</a:t>
            </a:r>
            <a:r>
              <a:rPr sz="2750" spc="200" dirty="0">
                <a:latin typeface="MS PGothic"/>
                <a:cs typeface="MS PGothic"/>
              </a:rPr>
              <a:t> </a:t>
            </a:r>
            <a:r>
              <a:rPr sz="2750" dirty="0">
                <a:latin typeface="MS PGothic"/>
                <a:cs typeface="MS PGothic"/>
              </a:rPr>
              <a:t>the</a:t>
            </a:r>
            <a:r>
              <a:rPr sz="2750" spc="320" dirty="0">
                <a:latin typeface="MS PGothic"/>
                <a:cs typeface="MS PGothic"/>
              </a:rPr>
              <a:t> </a:t>
            </a:r>
            <a:r>
              <a:rPr sz="2750" dirty="0">
                <a:latin typeface="MS PGothic"/>
                <a:cs typeface="MS PGothic"/>
              </a:rPr>
              <a:t>Vida</a:t>
            </a:r>
            <a:r>
              <a:rPr sz="2750" spc="250" dirty="0">
                <a:latin typeface="MS PGothic"/>
                <a:cs typeface="MS PGothic"/>
              </a:rPr>
              <a:t> </a:t>
            </a:r>
            <a:r>
              <a:rPr sz="2750" spc="50" dirty="0">
                <a:latin typeface="MS PGothic"/>
                <a:cs typeface="MS PGothic"/>
              </a:rPr>
              <a:t>V1,</a:t>
            </a:r>
            <a:r>
              <a:rPr sz="2750" spc="235" dirty="0">
                <a:latin typeface="MS PGothic"/>
                <a:cs typeface="MS PGothic"/>
              </a:rPr>
              <a:t> </a:t>
            </a:r>
            <a:r>
              <a:rPr sz="2750" spc="-25" dirty="0">
                <a:latin typeface="MS PGothic"/>
                <a:cs typeface="MS PGothic"/>
              </a:rPr>
              <a:t>in </a:t>
            </a:r>
            <a:r>
              <a:rPr sz="2750" spc="45" dirty="0">
                <a:latin typeface="MS PGothic"/>
                <a:cs typeface="MS PGothic"/>
              </a:rPr>
              <a:t>2023.</a:t>
            </a:r>
            <a:endParaRPr sz="2750">
              <a:latin typeface="MS PGothic"/>
              <a:cs typeface="MS P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1764704" y="-99392"/>
            <a:ext cx="12861397" cy="887807"/>
          </a:xfrm>
          <a:prstGeom prst="rect">
            <a:avLst/>
          </a:prstGeom>
        </p:spPr>
        <p:txBody>
          <a:bodyPr vert="horz" wrap="square" lIns="0" tIns="147701" rIns="0" bIns="0" rtlCol="0">
            <a:spAutoFit/>
          </a:bodyPr>
          <a:lstStyle/>
          <a:p>
            <a:pPr marL="24130" algn="ctr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Comprehensive</a:t>
            </a:r>
            <a:r>
              <a:rPr sz="2400" spc="-15" dirty="0"/>
              <a:t> </a:t>
            </a:r>
            <a:r>
              <a:rPr sz="2400" dirty="0"/>
              <a:t>Digital</a:t>
            </a:r>
            <a:r>
              <a:rPr sz="2400" spc="-55" dirty="0"/>
              <a:t> </a:t>
            </a:r>
            <a:r>
              <a:rPr sz="2400" dirty="0"/>
              <a:t>Marketing</a:t>
            </a:r>
            <a:r>
              <a:rPr sz="2400" spc="-25" dirty="0"/>
              <a:t> </a:t>
            </a:r>
            <a:r>
              <a:rPr sz="2400" dirty="0"/>
              <a:t>Project</a:t>
            </a:r>
            <a:r>
              <a:rPr sz="2400" spc="-50" dirty="0"/>
              <a:t> </a:t>
            </a:r>
            <a:r>
              <a:rPr sz="2400" spc="-20" dirty="0"/>
              <a:t>Work</a:t>
            </a:r>
            <a:br>
              <a:rPr lang="en-GB" sz="2400" spc="-20" dirty="0"/>
            </a:br>
            <a:r>
              <a:rPr lang="en-GB" sz="2400" spc="-20" dirty="0"/>
              <a:t>On Hero MotoCorp Ltd</a:t>
            </a:r>
            <a:endParaRPr sz="2400" dirty="0"/>
          </a:p>
        </p:txBody>
      </p:sp>
      <p:sp>
        <p:nvSpPr>
          <p:cNvPr id="4" name="object 4"/>
          <p:cNvSpPr txBox="1"/>
          <p:nvPr/>
        </p:nvSpPr>
        <p:spPr>
          <a:xfrm>
            <a:off x="-468560" y="548680"/>
            <a:ext cx="9721080" cy="3112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8775" algn="ctr">
              <a:lnSpc>
                <a:spcPct val="100000"/>
              </a:lnSpc>
              <a:spcBef>
                <a:spcPts val="100"/>
              </a:spcBef>
            </a:pPr>
            <a:endParaRPr lang="en-US" sz="2450" b="1" u="sng" spc="-70" dirty="0">
              <a:solidFill>
                <a:srgbClr val="7D5F00"/>
              </a:solidFill>
              <a:uFill>
                <a:solidFill>
                  <a:srgbClr val="7D5F00"/>
                </a:solidFill>
              </a:uFill>
              <a:latin typeface="Trebuchet MS"/>
              <a:cs typeface="Trebuchet MS"/>
            </a:endParaRPr>
          </a:p>
          <a:p>
            <a:pPr marL="358775" algn="ctr">
              <a:lnSpc>
                <a:spcPct val="100000"/>
              </a:lnSpc>
              <a:spcBef>
                <a:spcPts val="100"/>
              </a:spcBef>
            </a:pPr>
            <a:r>
              <a:rPr sz="2450" b="1" u="sng" spc="-70" dirty="0">
                <a:solidFill>
                  <a:srgbClr val="7D5F00"/>
                </a:solidFill>
                <a:uFill>
                  <a:solidFill>
                    <a:srgbClr val="7D5F00"/>
                  </a:solidFill>
                </a:uFill>
                <a:latin typeface="Trebuchet MS"/>
                <a:cs typeface="Trebuchet MS"/>
              </a:rPr>
              <a:t>Team</a:t>
            </a:r>
            <a:r>
              <a:rPr sz="2450" b="1" u="sng" spc="-105" dirty="0">
                <a:solidFill>
                  <a:srgbClr val="7D5F00"/>
                </a:solidFill>
                <a:uFill>
                  <a:solidFill>
                    <a:srgbClr val="7D5F00"/>
                  </a:solidFill>
                </a:uFill>
                <a:latin typeface="Trebuchet MS"/>
                <a:cs typeface="Trebuchet MS"/>
              </a:rPr>
              <a:t> </a:t>
            </a:r>
            <a:r>
              <a:rPr lang="en-US" sz="2450" b="1" u="sng" spc="-10" dirty="0">
                <a:solidFill>
                  <a:srgbClr val="7D5F00"/>
                </a:solidFill>
                <a:uFill>
                  <a:solidFill>
                    <a:srgbClr val="7D5F00"/>
                  </a:solidFill>
                </a:uFill>
                <a:latin typeface="Trebuchet MS"/>
                <a:cs typeface="Trebuchet MS"/>
              </a:rPr>
              <a:t>Members</a:t>
            </a:r>
            <a:r>
              <a:rPr lang="en-US" sz="2450" b="1" spc="-10" dirty="0">
                <a:solidFill>
                  <a:srgbClr val="7D5F00"/>
                </a:solidFill>
                <a:uFill>
                  <a:solidFill>
                    <a:srgbClr val="7D5F00"/>
                  </a:solidFill>
                </a:uFill>
                <a:latin typeface="Trebuchet MS"/>
                <a:cs typeface="Trebuchet MS"/>
              </a:rPr>
              <a:t>  </a:t>
            </a:r>
          </a:p>
          <a:p>
            <a:pPr marL="358775" algn="ctr">
              <a:lnSpc>
                <a:spcPct val="100000"/>
              </a:lnSpc>
              <a:spcBef>
                <a:spcPts val="100"/>
              </a:spcBef>
            </a:pPr>
            <a:r>
              <a:rPr lang="en-US" sz="2450" b="1" u="sng" spc="-10" dirty="0">
                <a:solidFill>
                  <a:srgbClr val="7D5F00"/>
                </a:solidFill>
                <a:uFill>
                  <a:solidFill>
                    <a:srgbClr val="7D5F00"/>
                  </a:solidFill>
                </a:uFill>
                <a:latin typeface="Trebuchet MS"/>
                <a:cs typeface="Trebuchet MS"/>
              </a:rPr>
              <a:t>Acknowledgement</a:t>
            </a:r>
            <a:endParaRPr lang="en-US" sz="2450" b="1" u="sng" spc="-10" dirty="0">
              <a:uFill>
                <a:solidFill>
                  <a:srgbClr val="7D5F00"/>
                </a:solidFill>
              </a:uFill>
              <a:latin typeface="Trebuchet MS"/>
              <a:cs typeface="Trebuchet MS"/>
            </a:endParaRPr>
          </a:p>
          <a:p>
            <a:pPr marL="358775" algn="ctr">
              <a:lnSpc>
                <a:spcPct val="100000"/>
              </a:lnSpc>
              <a:spcBef>
                <a:spcPts val="100"/>
              </a:spcBef>
            </a:pPr>
            <a:endParaRPr lang="en-US" sz="2450" b="1" u="sng" spc="-10" dirty="0">
              <a:solidFill>
                <a:srgbClr val="001F5F"/>
              </a:solidFill>
              <a:uFill>
                <a:solidFill>
                  <a:srgbClr val="7D5F00"/>
                </a:solidFill>
              </a:uFill>
              <a:latin typeface="Trebuchet MS"/>
              <a:ea typeface="MS PGothic" panose="020B0600070205080204" pitchFamily="34" charset="-128"/>
              <a:cs typeface="MS PGothic"/>
            </a:endParaRPr>
          </a:p>
          <a:p>
            <a:pPr marL="358775" algn="ctr">
              <a:lnSpc>
                <a:spcPct val="100000"/>
              </a:lnSpc>
              <a:spcBef>
                <a:spcPts val="100"/>
              </a:spcBef>
            </a:pPr>
            <a:r>
              <a:rPr lang="en-GB" sz="2700" dirty="0">
                <a:solidFill>
                  <a:srgbClr val="001F5F"/>
                </a:solidFill>
                <a:latin typeface="MS PGothic" panose="020B0600070205080204" pitchFamily="34" charset="-128"/>
                <a:ea typeface="MS PGothic" panose="020B0600070205080204" pitchFamily="34" charset="-128"/>
                <a:cs typeface="MS PGothic"/>
              </a:rPr>
              <a:t>I am</a:t>
            </a:r>
            <a:r>
              <a:rPr lang="en-US" sz="2700" dirty="0">
                <a:solidFill>
                  <a:srgbClr val="001F5F"/>
                </a:solidFill>
                <a:latin typeface="MS PGothic" panose="020B0600070205080204" pitchFamily="34" charset="-128"/>
                <a:ea typeface="MS PGothic" panose="020B0600070205080204" pitchFamily="34" charset="-128"/>
                <a:cs typeface="MS PGothic"/>
              </a:rPr>
              <a:t>  </a:t>
            </a:r>
            <a:r>
              <a:rPr lang="en-US" sz="2700" dirty="0">
                <a:solidFill>
                  <a:srgbClr val="001F5F"/>
                </a:solidFill>
                <a:latin typeface="MS PGothic"/>
                <a:cs typeface="MS PGothic"/>
              </a:rPr>
              <a:t>N. HARIKRISHNA</a:t>
            </a:r>
            <a:r>
              <a:rPr lang="en-US" sz="2700" spc="35" dirty="0">
                <a:solidFill>
                  <a:srgbClr val="001F5F"/>
                </a:solidFill>
                <a:latin typeface="MS PGothic"/>
                <a:cs typeface="MS PGothic"/>
              </a:rPr>
              <a:t>, </a:t>
            </a:r>
            <a:r>
              <a:rPr lang="en-GB" sz="2700" spc="35" dirty="0">
                <a:solidFill>
                  <a:srgbClr val="001F5F"/>
                </a:solidFill>
                <a:latin typeface="MS PGothic"/>
                <a:cs typeface="MS PGothic"/>
              </a:rPr>
              <a:t>as a Team Member I have done these following Work in this Project</a:t>
            </a:r>
          </a:p>
          <a:p>
            <a:pPr marL="1847850" marR="1083945" indent="-688975">
              <a:lnSpc>
                <a:spcPts val="5880"/>
              </a:lnSpc>
              <a:spcBef>
                <a:spcPts val="665"/>
              </a:spcBef>
            </a:pPr>
            <a:endParaRPr lang="en-GB" sz="2400" spc="300" dirty="0">
              <a:solidFill>
                <a:schemeClr val="tx2">
                  <a:lumMod val="75000"/>
                </a:schemeClr>
              </a:solidFill>
              <a:latin typeface="MS PGothic"/>
              <a:cs typeface="MS PGothic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E4A059-5051-7929-4EDE-B9D0A9BF90B6}"/>
              </a:ext>
            </a:extLst>
          </p:cNvPr>
          <p:cNvSpPr txBox="1"/>
          <p:nvPr/>
        </p:nvSpPr>
        <p:spPr>
          <a:xfrm>
            <a:off x="539552" y="3212976"/>
            <a:ext cx="1008112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1" dirty="0">
                <a:latin typeface="+mj-lt"/>
              </a:rPr>
              <a:t>  </a:t>
            </a:r>
            <a:endParaRPr lang="en-US" sz="2800" spc="300" dirty="0">
              <a:solidFill>
                <a:schemeClr val="tx2">
                  <a:lumMod val="75000"/>
                </a:schemeClr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algn="just"/>
            <a:endParaRPr lang="en-US" sz="2800" spc="300" dirty="0">
              <a:solidFill>
                <a:schemeClr val="tx2">
                  <a:lumMod val="75000"/>
                </a:schemeClr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algn="just"/>
            <a:r>
              <a:rPr lang="en-US" sz="2800" spc="300" dirty="0">
                <a:solidFill>
                  <a:schemeClr val="tx2">
                    <a:lumMod val="75000"/>
                  </a:schemeClr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1. SEO  </a:t>
            </a:r>
          </a:p>
          <a:p>
            <a:pPr algn="just"/>
            <a:r>
              <a:rPr lang="en-US" sz="2800" spc="300" dirty="0">
                <a:solidFill>
                  <a:schemeClr val="tx2">
                    <a:lumMod val="75000"/>
                  </a:schemeClr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2. SEO Audit</a:t>
            </a:r>
          </a:p>
          <a:p>
            <a:pPr algn="just"/>
            <a:r>
              <a:rPr lang="en-US" sz="2800" spc="300" dirty="0">
                <a:solidFill>
                  <a:schemeClr val="tx2">
                    <a:lumMod val="75000"/>
                  </a:schemeClr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3. Keyword Research</a:t>
            </a:r>
          </a:p>
        </p:txBody>
      </p:sp>
    </p:spTree>
    <p:extLst>
      <p:ext uri="{BB962C8B-B14F-4D97-AF65-F5344CB8AC3E}">
        <p14:creationId xmlns:p14="http://schemas.microsoft.com/office/powerpoint/2010/main" val="3282406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047" y="-3047"/>
            <a:ext cx="9147175" cy="697865"/>
            <a:chOff x="-3047" y="-3047"/>
            <a:chExt cx="9147175" cy="697865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0825" cy="691515"/>
            </a:xfrm>
            <a:custGeom>
              <a:avLst/>
              <a:gdLst/>
              <a:ahLst/>
              <a:cxnLst/>
              <a:rect l="l" t="t" r="r" b="b"/>
              <a:pathLst>
                <a:path w="9140825" h="691515">
                  <a:moveTo>
                    <a:pt x="9140571" y="0"/>
                  </a:moveTo>
                  <a:lnTo>
                    <a:pt x="0" y="0"/>
                  </a:lnTo>
                  <a:lnTo>
                    <a:pt x="0" y="691514"/>
                  </a:lnTo>
                  <a:lnTo>
                    <a:pt x="9140571" y="691514"/>
                  </a:lnTo>
                  <a:lnTo>
                    <a:pt x="9140571" y="0"/>
                  </a:lnTo>
                  <a:close/>
                </a:path>
              </a:pathLst>
            </a:custGeom>
            <a:solidFill>
              <a:srgbClr val="DAE1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0825" cy="691515"/>
            </a:xfrm>
            <a:custGeom>
              <a:avLst/>
              <a:gdLst/>
              <a:ahLst/>
              <a:cxnLst/>
              <a:rect l="l" t="t" r="r" b="b"/>
              <a:pathLst>
                <a:path w="9140825" h="691515">
                  <a:moveTo>
                    <a:pt x="0" y="691514"/>
                  </a:moveTo>
                  <a:lnTo>
                    <a:pt x="9140571" y="691514"/>
                  </a:lnTo>
                  <a:lnTo>
                    <a:pt x="9140571" y="0"/>
                  </a:lnTo>
                </a:path>
              </a:pathLst>
            </a:custGeom>
            <a:ln w="6096">
              <a:solidFill>
                <a:srgbClr val="1F386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2862580">
              <a:lnSpc>
                <a:spcPct val="100000"/>
              </a:lnSpc>
              <a:spcBef>
                <a:spcPts val="115"/>
              </a:spcBef>
            </a:pPr>
            <a:r>
              <a:rPr dirty="0"/>
              <a:t>Content</a:t>
            </a:r>
            <a:r>
              <a:rPr spc="-190" dirty="0"/>
              <a:t> </a:t>
            </a:r>
            <a:r>
              <a:rPr spc="-10" dirty="0"/>
              <a:t>Ideas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54939" y="671576"/>
            <a:ext cx="8335645" cy="594423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300" u="sng" spc="55" dirty="0">
                <a:solidFill>
                  <a:srgbClr val="7D5F00"/>
                </a:solidFill>
                <a:uFill>
                  <a:solidFill>
                    <a:srgbClr val="7D5F00"/>
                  </a:solidFill>
                </a:uFill>
                <a:latin typeface="MS PGothic"/>
                <a:cs typeface="MS PGothic"/>
              </a:rPr>
              <a:t>IIDE</a:t>
            </a:r>
            <a:r>
              <a:rPr sz="3300" u="sng" spc="-240" dirty="0">
                <a:solidFill>
                  <a:srgbClr val="7D5F00"/>
                </a:solidFill>
                <a:uFill>
                  <a:solidFill>
                    <a:srgbClr val="7D5F00"/>
                  </a:solidFill>
                </a:uFill>
                <a:latin typeface="MS PGothic"/>
                <a:cs typeface="MS PGothic"/>
              </a:rPr>
              <a:t> </a:t>
            </a:r>
            <a:r>
              <a:rPr sz="3300" u="sng" spc="45" dirty="0">
                <a:solidFill>
                  <a:srgbClr val="7D5F00"/>
                </a:solidFill>
                <a:uFill>
                  <a:solidFill>
                    <a:srgbClr val="7D5F00"/>
                  </a:solidFill>
                </a:uFill>
                <a:latin typeface="MS PGothic"/>
                <a:cs typeface="MS PGothic"/>
              </a:rPr>
              <a:t>Logo</a:t>
            </a:r>
            <a:r>
              <a:rPr sz="3300" spc="-140" dirty="0">
                <a:solidFill>
                  <a:srgbClr val="7D5F00"/>
                </a:solidFill>
                <a:latin typeface="MS PGothic"/>
                <a:cs typeface="MS PGothic"/>
              </a:rPr>
              <a:t> </a:t>
            </a:r>
            <a:r>
              <a:rPr sz="3300" spc="-50" dirty="0">
                <a:solidFill>
                  <a:srgbClr val="7D5F00"/>
                </a:solidFill>
                <a:latin typeface="MS PGothic"/>
                <a:cs typeface="MS PGothic"/>
              </a:rPr>
              <a:t>:</a:t>
            </a:r>
            <a:endParaRPr sz="3300">
              <a:latin typeface="MS PGothic"/>
              <a:cs typeface="MS PGothic"/>
            </a:endParaRPr>
          </a:p>
          <a:p>
            <a:pPr marL="469900" marR="5080" indent="-457200">
              <a:lnSpc>
                <a:spcPct val="102200"/>
              </a:lnSpc>
              <a:spcBef>
                <a:spcPts val="2710"/>
              </a:spcBef>
              <a:buFont typeface="Arial MT"/>
              <a:buChar char="•"/>
              <a:tabLst>
                <a:tab pos="469900" algn="l"/>
              </a:tabLst>
            </a:pPr>
            <a:r>
              <a:rPr sz="2750" spc="70" dirty="0">
                <a:latin typeface="MS PGothic"/>
                <a:cs typeface="MS PGothic"/>
              </a:rPr>
              <a:t>Hero</a:t>
            </a:r>
            <a:r>
              <a:rPr sz="2750" spc="-20" dirty="0">
                <a:latin typeface="MS PGothic"/>
                <a:cs typeface="MS PGothic"/>
              </a:rPr>
              <a:t> </a:t>
            </a:r>
            <a:r>
              <a:rPr sz="2750" dirty="0">
                <a:latin typeface="MS PGothic"/>
                <a:cs typeface="MS PGothic"/>
              </a:rPr>
              <a:t>MotoCorp</a:t>
            </a:r>
            <a:r>
              <a:rPr sz="2750" spc="135" dirty="0">
                <a:latin typeface="MS PGothic"/>
                <a:cs typeface="MS PGothic"/>
              </a:rPr>
              <a:t> </a:t>
            </a:r>
            <a:r>
              <a:rPr sz="2750" dirty="0">
                <a:latin typeface="MS PGothic"/>
                <a:cs typeface="MS PGothic"/>
              </a:rPr>
              <a:t>is</a:t>
            </a:r>
            <a:r>
              <a:rPr sz="2750" spc="105" dirty="0">
                <a:latin typeface="MS PGothic"/>
                <a:cs typeface="MS PGothic"/>
              </a:rPr>
              <a:t> </a:t>
            </a:r>
            <a:r>
              <a:rPr sz="2750" dirty="0">
                <a:latin typeface="MS PGothic"/>
                <a:cs typeface="MS PGothic"/>
              </a:rPr>
              <a:t>an</a:t>
            </a:r>
            <a:r>
              <a:rPr sz="2750" spc="245" dirty="0">
                <a:latin typeface="MS PGothic"/>
                <a:cs typeface="MS PGothic"/>
              </a:rPr>
              <a:t> </a:t>
            </a:r>
            <a:r>
              <a:rPr sz="2750" spc="55" dirty="0">
                <a:latin typeface="MS PGothic"/>
                <a:cs typeface="MS PGothic"/>
              </a:rPr>
              <a:t>Indian</a:t>
            </a:r>
            <a:r>
              <a:rPr sz="2750" spc="-65" dirty="0">
                <a:latin typeface="MS PGothic"/>
                <a:cs typeface="MS PGothic"/>
              </a:rPr>
              <a:t> </a:t>
            </a:r>
            <a:r>
              <a:rPr sz="2750" dirty="0">
                <a:latin typeface="MS PGothic"/>
                <a:cs typeface="MS PGothic"/>
              </a:rPr>
              <a:t>multinational</a:t>
            </a:r>
            <a:r>
              <a:rPr sz="2750" spc="-114" dirty="0">
                <a:latin typeface="MS PGothic"/>
                <a:cs typeface="MS PGothic"/>
              </a:rPr>
              <a:t> </a:t>
            </a:r>
            <a:r>
              <a:rPr sz="2750" spc="-10" dirty="0">
                <a:latin typeface="MS PGothic"/>
                <a:cs typeface="MS PGothic"/>
              </a:rPr>
              <a:t>motorcycle </a:t>
            </a:r>
            <a:r>
              <a:rPr sz="2750" spc="50" dirty="0">
                <a:latin typeface="MS PGothic"/>
                <a:cs typeface="MS PGothic"/>
              </a:rPr>
              <a:t>and</a:t>
            </a:r>
            <a:r>
              <a:rPr sz="2750" spc="375" dirty="0">
                <a:latin typeface="MS PGothic"/>
                <a:cs typeface="MS PGothic"/>
              </a:rPr>
              <a:t> </a:t>
            </a:r>
            <a:r>
              <a:rPr sz="2750" spc="55" dirty="0">
                <a:latin typeface="MS PGothic"/>
                <a:cs typeface="MS PGothic"/>
              </a:rPr>
              <a:t>scooter</a:t>
            </a:r>
            <a:r>
              <a:rPr sz="2750" spc="275" dirty="0">
                <a:latin typeface="MS PGothic"/>
                <a:cs typeface="MS PGothic"/>
              </a:rPr>
              <a:t> </a:t>
            </a:r>
            <a:r>
              <a:rPr sz="2750" dirty="0">
                <a:latin typeface="MS PGothic"/>
                <a:cs typeface="MS PGothic"/>
              </a:rPr>
              <a:t>manufacturer</a:t>
            </a:r>
            <a:r>
              <a:rPr sz="2750" spc="240" dirty="0">
                <a:latin typeface="MS PGothic"/>
                <a:cs typeface="MS PGothic"/>
              </a:rPr>
              <a:t> </a:t>
            </a:r>
            <a:r>
              <a:rPr sz="2750" dirty="0">
                <a:latin typeface="MS PGothic"/>
                <a:cs typeface="MS PGothic"/>
              </a:rPr>
              <a:t>headquartered</a:t>
            </a:r>
            <a:r>
              <a:rPr sz="2750" spc="235" dirty="0">
                <a:latin typeface="MS PGothic"/>
                <a:cs typeface="MS PGothic"/>
              </a:rPr>
              <a:t> </a:t>
            </a:r>
            <a:r>
              <a:rPr sz="2750" dirty="0">
                <a:latin typeface="MS PGothic"/>
                <a:cs typeface="MS PGothic"/>
              </a:rPr>
              <a:t>in</a:t>
            </a:r>
            <a:r>
              <a:rPr sz="2750" spc="295" dirty="0">
                <a:latin typeface="MS PGothic"/>
                <a:cs typeface="MS PGothic"/>
              </a:rPr>
              <a:t> </a:t>
            </a:r>
            <a:r>
              <a:rPr sz="2750" spc="25" dirty="0">
                <a:latin typeface="MS PGothic"/>
                <a:cs typeface="MS PGothic"/>
              </a:rPr>
              <a:t>New </a:t>
            </a:r>
            <a:r>
              <a:rPr sz="2750" spc="40" dirty="0">
                <a:latin typeface="MS PGothic"/>
                <a:cs typeface="MS PGothic"/>
              </a:rPr>
              <a:t>Delhi.</a:t>
            </a:r>
            <a:endParaRPr sz="2750">
              <a:latin typeface="MS PGothic"/>
              <a:cs typeface="MS PGothic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 MT"/>
              <a:buChar char="•"/>
            </a:pPr>
            <a:endParaRPr sz="2350">
              <a:latin typeface="MS PGothic"/>
              <a:cs typeface="MS PGothic"/>
            </a:endParaRPr>
          </a:p>
          <a:p>
            <a:pPr marL="469900" marR="248285" indent="-457200">
              <a:lnSpc>
                <a:spcPct val="102299"/>
              </a:lnSpc>
              <a:buFont typeface="Arial MT"/>
              <a:buChar char="•"/>
              <a:tabLst>
                <a:tab pos="469900" algn="l"/>
              </a:tabLst>
            </a:pPr>
            <a:r>
              <a:rPr sz="2750" dirty="0">
                <a:latin typeface="MS PGothic"/>
                <a:cs typeface="MS PGothic"/>
              </a:rPr>
              <a:t>It</a:t>
            </a:r>
            <a:r>
              <a:rPr sz="2750" spc="160" dirty="0">
                <a:latin typeface="MS PGothic"/>
                <a:cs typeface="MS PGothic"/>
              </a:rPr>
              <a:t> </a:t>
            </a:r>
            <a:r>
              <a:rPr sz="2750" dirty="0">
                <a:latin typeface="MS PGothic"/>
                <a:cs typeface="MS PGothic"/>
              </a:rPr>
              <a:t>is</a:t>
            </a:r>
            <a:r>
              <a:rPr sz="2750" spc="155" dirty="0">
                <a:latin typeface="MS PGothic"/>
                <a:cs typeface="MS PGothic"/>
              </a:rPr>
              <a:t> </a:t>
            </a:r>
            <a:r>
              <a:rPr sz="2750" dirty="0">
                <a:latin typeface="MS PGothic"/>
                <a:cs typeface="MS PGothic"/>
              </a:rPr>
              <a:t>the</a:t>
            </a:r>
            <a:r>
              <a:rPr sz="2750" spc="35" dirty="0">
                <a:latin typeface="MS PGothic"/>
                <a:cs typeface="MS PGothic"/>
              </a:rPr>
              <a:t> </a:t>
            </a:r>
            <a:r>
              <a:rPr sz="2750" spc="50" dirty="0">
                <a:latin typeface="MS PGothic"/>
                <a:cs typeface="MS PGothic"/>
              </a:rPr>
              <a:t>world’s</a:t>
            </a:r>
            <a:r>
              <a:rPr sz="2750" spc="-130" dirty="0">
                <a:latin typeface="MS PGothic"/>
                <a:cs typeface="MS PGothic"/>
              </a:rPr>
              <a:t> </a:t>
            </a:r>
            <a:r>
              <a:rPr sz="2750" spc="45" dirty="0">
                <a:latin typeface="MS PGothic"/>
                <a:cs typeface="MS PGothic"/>
              </a:rPr>
              <a:t>largest</a:t>
            </a:r>
            <a:r>
              <a:rPr sz="2750" spc="-60" dirty="0">
                <a:latin typeface="MS PGothic"/>
                <a:cs typeface="MS PGothic"/>
              </a:rPr>
              <a:t> </a:t>
            </a:r>
            <a:r>
              <a:rPr sz="2750" dirty="0">
                <a:latin typeface="MS PGothic"/>
                <a:cs typeface="MS PGothic"/>
              </a:rPr>
              <a:t>two-wheeler</a:t>
            </a:r>
            <a:r>
              <a:rPr sz="2750" spc="-40" dirty="0">
                <a:latin typeface="MS PGothic"/>
                <a:cs typeface="MS PGothic"/>
              </a:rPr>
              <a:t> </a:t>
            </a:r>
            <a:r>
              <a:rPr sz="2750" spc="-10" dirty="0">
                <a:latin typeface="MS PGothic"/>
                <a:cs typeface="MS PGothic"/>
              </a:rPr>
              <a:t>manufacturer </a:t>
            </a:r>
            <a:r>
              <a:rPr sz="2750" spc="50" dirty="0">
                <a:latin typeface="MS PGothic"/>
                <a:cs typeface="MS PGothic"/>
              </a:rPr>
              <a:t>and</a:t>
            </a:r>
            <a:r>
              <a:rPr sz="2750" spc="-15" dirty="0">
                <a:latin typeface="MS PGothic"/>
                <a:cs typeface="MS PGothic"/>
              </a:rPr>
              <a:t> </a:t>
            </a:r>
            <a:r>
              <a:rPr sz="2750" spc="50" dirty="0">
                <a:latin typeface="MS PGothic"/>
                <a:cs typeface="MS PGothic"/>
              </a:rPr>
              <a:t>has</a:t>
            </a:r>
            <a:r>
              <a:rPr sz="2750" spc="-15" dirty="0">
                <a:latin typeface="MS PGothic"/>
                <a:cs typeface="MS PGothic"/>
              </a:rPr>
              <a:t> </a:t>
            </a:r>
            <a:r>
              <a:rPr sz="2750" dirty="0">
                <a:latin typeface="MS PGothic"/>
                <a:cs typeface="MS PGothic"/>
              </a:rPr>
              <a:t>a</a:t>
            </a:r>
            <a:r>
              <a:rPr sz="2750" spc="55" dirty="0">
                <a:latin typeface="MS PGothic"/>
                <a:cs typeface="MS PGothic"/>
              </a:rPr>
              <a:t> market</a:t>
            </a:r>
            <a:r>
              <a:rPr sz="2750" spc="-90" dirty="0">
                <a:latin typeface="MS PGothic"/>
                <a:cs typeface="MS PGothic"/>
              </a:rPr>
              <a:t> </a:t>
            </a:r>
            <a:r>
              <a:rPr sz="2750" spc="45" dirty="0">
                <a:latin typeface="MS PGothic"/>
                <a:cs typeface="MS PGothic"/>
              </a:rPr>
              <a:t>share</a:t>
            </a:r>
            <a:r>
              <a:rPr sz="2750" spc="-200" dirty="0">
                <a:latin typeface="MS PGothic"/>
                <a:cs typeface="MS PGothic"/>
              </a:rPr>
              <a:t> </a:t>
            </a:r>
            <a:r>
              <a:rPr sz="2750" dirty="0">
                <a:latin typeface="MS PGothic"/>
                <a:cs typeface="MS PGothic"/>
              </a:rPr>
              <a:t>of</a:t>
            </a:r>
            <a:r>
              <a:rPr sz="2750" spc="130" dirty="0">
                <a:latin typeface="MS PGothic"/>
                <a:cs typeface="MS PGothic"/>
              </a:rPr>
              <a:t> </a:t>
            </a:r>
            <a:r>
              <a:rPr sz="2750" spc="50" dirty="0">
                <a:latin typeface="MS PGothic"/>
                <a:cs typeface="MS PGothic"/>
              </a:rPr>
              <a:t>about</a:t>
            </a:r>
            <a:r>
              <a:rPr sz="2750" spc="-145" dirty="0">
                <a:latin typeface="MS PGothic"/>
                <a:cs typeface="MS PGothic"/>
              </a:rPr>
              <a:t> </a:t>
            </a:r>
            <a:r>
              <a:rPr sz="2750" spc="70" dirty="0">
                <a:latin typeface="MS PGothic"/>
                <a:cs typeface="MS PGothic"/>
              </a:rPr>
              <a:t>46%</a:t>
            </a:r>
            <a:r>
              <a:rPr sz="2750" spc="-90" dirty="0">
                <a:latin typeface="MS PGothic"/>
                <a:cs typeface="MS PGothic"/>
              </a:rPr>
              <a:t> </a:t>
            </a:r>
            <a:r>
              <a:rPr sz="2750" dirty="0">
                <a:latin typeface="MS PGothic"/>
                <a:cs typeface="MS PGothic"/>
              </a:rPr>
              <a:t>in</a:t>
            </a:r>
            <a:r>
              <a:rPr sz="2750" spc="20" dirty="0">
                <a:latin typeface="MS PGothic"/>
                <a:cs typeface="MS PGothic"/>
              </a:rPr>
              <a:t> </a:t>
            </a:r>
            <a:r>
              <a:rPr sz="2750" dirty="0">
                <a:latin typeface="MS PGothic"/>
                <a:cs typeface="MS PGothic"/>
              </a:rPr>
              <a:t>the</a:t>
            </a:r>
            <a:r>
              <a:rPr sz="2750" spc="20" dirty="0">
                <a:latin typeface="MS PGothic"/>
                <a:cs typeface="MS PGothic"/>
              </a:rPr>
              <a:t> </a:t>
            </a:r>
            <a:r>
              <a:rPr sz="2750" spc="40" dirty="0">
                <a:latin typeface="MS PGothic"/>
                <a:cs typeface="MS PGothic"/>
              </a:rPr>
              <a:t>Indian </a:t>
            </a:r>
            <a:r>
              <a:rPr sz="2750" spc="45" dirty="0">
                <a:latin typeface="MS PGothic"/>
                <a:cs typeface="MS PGothic"/>
              </a:rPr>
              <a:t>two-</a:t>
            </a:r>
            <a:r>
              <a:rPr sz="2750" dirty="0">
                <a:latin typeface="MS PGothic"/>
                <a:cs typeface="MS PGothic"/>
              </a:rPr>
              <a:t>wheeler</a:t>
            </a:r>
            <a:r>
              <a:rPr sz="2750" spc="65" dirty="0">
                <a:latin typeface="MS PGothic"/>
                <a:cs typeface="MS PGothic"/>
              </a:rPr>
              <a:t> </a:t>
            </a:r>
            <a:r>
              <a:rPr sz="2750" spc="-10" dirty="0">
                <a:latin typeface="MS PGothic"/>
                <a:cs typeface="MS PGothic"/>
              </a:rPr>
              <a:t>industry.</a:t>
            </a:r>
            <a:endParaRPr sz="2750">
              <a:latin typeface="MS PGothic"/>
              <a:cs typeface="MS PGothic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 MT"/>
              <a:buChar char="•"/>
            </a:pPr>
            <a:endParaRPr sz="2450">
              <a:latin typeface="MS PGothic"/>
              <a:cs typeface="MS PGothic"/>
            </a:endParaRPr>
          </a:p>
          <a:p>
            <a:pPr marL="469900" marR="236854" indent="-457200">
              <a:lnSpc>
                <a:spcPct val="101899"/>
              </a:lnSpc>
              <a:buFont typeface="Arial MT"/>
              <a:buChar char="•"/>
              <a:tabLst>
                <a:tab pos="469900" algn="l"/>
              </a:tabLst>
            </a:pPr>
            <a:r>
              <a:rPr sz="2750" spc="50" dirty="0">
                <a:latin typeface="MS PGothic"/>
                <a:cs typeface="MS PGothic"/>
              </a:rPr>
              <a:t>What</a:t>
            </a:r>
            <a:r>
              <a:rPr sz="2750" spc="165" dirty="0">
                <a:latin typeface="MS PGothic"/>
                <a:cs typeface="MS PGothic"/>
              </a:rPr>
              <a:t> </a:t>
            </a:r>
            <a:r>
              <a:rPr sz="2750" dirty="0">
                <a:latin typeface="MS PGothic"/>
                <a:cs typeface="MS PGothic"/>
              </a:rPr>
              <a:t>did</a:t>
            </a:r>
            <a:r>
              <a:rPr sz="2750" spc="105" dirty="0">
                <a:latin typeface="MS PGothic"/>
                <a:cs typeface="MS PGothic"/>
              </a:rPr>
              <a:t> </a:t>
            </a:r>
            <a:r>
              <a:rPr sz="2750" spc="70" dirty="0">
                <a:latin typeface="MS PGothic"/>
                <a:cs typeface="MS PGothic"/>
              </a:rPr>
              <a:t>Hero</a:t>
            </a:r>
            <a:r>
              <a:rPr sz="2750" spc="114" dirty="0">
                <a:latin typeface="MS PGothic"/>
                <a:cs typeface="MS PGothic"/>
              </a:rPr>
              <a:t> </a:t>
            </a:r>
            <a:r>
              <a:rPr sz="2750" spc="50" dirty="0">
                <a:latin typeface="MS PGothic"/>
                <a:cs typeface="MS PGothic"/>
              </a:rPr>
              <a:t>MotoCorp</a:t>
            </a:r>
            <a:r>
              <a:rPr sz="2750" spc="95" dirty="0">
                <a:latin typeface="MS PGothic"/>
                <a:cs typeface="MS PGothic"/>
              </a:rPr>
              <a:t> </a:t>
            </a:r>
            <a:r>
              <a:rPr sz="2750" dirty="0">
                <a:latin typeface="MS PGothic"/>
                <a:cs typeface="MS PGothic"/>
              </a:rPr>
              <a:t>do</a:t>
            </a:r>
            <a:r>
              <a:rPr sz="2750" spc="110" dirty="0">
                <a:latin typeface="MS PGothic"/>
                <a:cs typeface="MS PGothic"/>
              </a:rPr>
              <a:t> </a:t>
            </a:r>
            <a:r>
              <a:rPr sz="2750" dirty="0">
                <a:latin typeface="MS PGothic"/>
                <a:cs typeface="MS PGothic"/>
              </a:rPr>
              <a:t>to</a:t>
            </a:r>
            <a:r>
              <a:rPr sz="2750" spc="110" dirty="0">
                <a:latin typeface="MS PGothic"/>
                <a:cs typeface="MS PGothic"/>
              </a:rPr>
              <a:t> </a:t>
            </a:r>
            <a:r>
              <a:rPr sz="2750" spc="50" dirty="0">
                <a:latin typeface="MS PGothic"/>
                <a:cs typeface="MS PGothic"/>
              </a:rPr>
              <a:t>possess</a:t>
            </a:r>
            <a:r>
              <a:rPr sz="2750" spc="90" dirty="0">
                <a:latin typeface="MS PGothic"/>
                <a:cs typeface="MS PGothic"/>
              </a:rPr>
              <a:t> </a:t>
            </a:r>
            <a:r>
              <a:rPr sz="2750" dirty="0">
                <a:latin typeface="MS PGothic"/>
                <a:cs typeface="MS PGothic"/>
              </a:rPr>
              <a:t>a</a:t>
            </a:r>
            <a:r>
              <a:rPr sz="2750" spc="25" dirty="0">
                <a:latin typeface="MS PGothic"/>
                <a:cs typeface="MS PGothic"/>
              </a:rPr>
              <a:t> </a:t>
            </a:r>
            <a:r>
              <a:rPr sz="2750" spc="45" dirty="0">
                <a:latin typeface="MS PGothic"/>
                <a:cs typeface="MS PGothic"/>
              </a:rPr>
              <a:t>strong </a:t>
            </a:r>
            <a:r>
              <a:rPr sz="2750" spc="50" dirty="0">
                <a:latin typeface="MS PGothic"/>
                <a:cs typeface="MS PGothic"/>
              </a:rPr>
              <a:t>presence</a:t>
            </a:r>
            <a:r>
              <a:rPr sz="2750" spc="-185" dirty="0">
                <a:latin typeface="MS PGothic"/>
                <a:cs typeface="MS PGothic"/>
              </a:rPr>
              <a:t> </a:t>
            </a:r>
            <a:r>
              <a:rPr sz="2750" dirty="0">
                <a:latin typeface="MS PGothic"/>
                <a:cs typeface="MS PGothic"/>
              </a:rPr>
              <a:t>in</a:t>
            </a:r>
            <a:r>
              <a:rPr sz="2750" spc="-35" dirty="0">
                <a:latin typeface="MS PGothic"/>
                <a:cs typeface="MS PGothic"/>
              </a:rPr>
              <a:t> </a:t>
            </a:r>
            <a:r>
              <a:rPr sz="2750" spc="60" dirty="0">
                <a:latin typeface="MS PGothic"/>
                <a:cs typeface="MS PGothic"/>
              </a:rPr>
              <a:t>the</a:t>
            </a:r>
            <a:r>
              <a:rPr sz="2750" spc="-30" dirty="0">
                <a:latin typeface="MS PGothic"/>
                <a:cs typeface="MS PGothic"/>
              </a:rPr>
              <a:t> </a:t>
            </a:r>
            <a:r>
              <a:rPr sz="2750" spc="50" dirty="0">
                <a:latin typeface="MS PGothic"/>
                <a:cs typeface="MS PGothic"/>
              </a:rPr>
              <a:t>Global</a:t>
            </a:r>
            <a:r>
              <a:rPr sz="2750" spc="-225" dirty="0">
                <a:latin typeface="MS PGothic"/>
                <a:cs typeface="MS PGothic"/>
              </a:rPr>
              <a:t> </a:t>
            </a:r>
            <a:r>
              <a:rPr sz="2750" spc="60" dirty="0">
                <a:latin typeface="MS PGothic"/>
                <a:cs typeface="MS PGothic"/>
              </a:rPr>
              <a:t>Market?</a:t>
            </a:r>
            <a:r>
              <a:rPr sz="2750" spc="-220" dirty="0">
                <a:latin typeface="MS PGothic"/>
                <a:cs typeface="MS PGothic"/>
              </a:rPr>
              <a:t> </a:t>
            </a:r>
            <a:r>
              <a:rPr sz="2750" dirty="0">
                <a:latin typeface="MS PGothic"/>
                <a:cs typeface="MS PGothic"/>
              </a:rPr>
              <a:t>We</a:t>
            </a:r>
            <a:r>
              <a:rPr sz="2750" spc="114" dirty="0">
                <a:latin typeface="MS PGothic"/>
                <a:cs typeface="MS PGothic"/>
              </a:rPr>
              <a:t> </a:t>
            </a:r>
            <a:r>
              <a:rPr sz="2750" spc="65" dirty="0">
                <a:latin typeface="MS PGothic"/>
                <a:cs typeface="MS PGothic"/>
              </a:rPr>
              <a:t>think</a:t>
            </a:r>
            <a:r>
              <a:rPr sz="2750" spc="-270" dirty="0">
                <a:latin typeface="MS PGothic"/>
                <a:cs typeface="MS PGothic"/>
              </a:rPr>
              <a:t> </a:t>
            </a:r>
            <a:r>
              <a:rPr sz="2750" spc="65" dirty="0">
                <a:latin typeface="MS PGothic"/>
                <a:cs typeface="MS PGothic"/>
              </a:rPr>
              <a:t>Hero </a:t>
            </a:r>
            <a:r>
              <a:rPr sz="2750" dirty="0">
                <a:latin typeface="MS PGothic"/>
                <a:cs typeface="MS PGothic"/>
              </a:rPr>
              <a:t>MotoCorp's</a:t>
            </a:r>
            <a:r>
              <a:rPr sz="2750" spc="65" dirty="0">
                <a:latin typeface="MS PGothic"/>
                <a:cs typeface="MS PGothic"/>
              </a:rPr>
              <a:t> </a:t>
            </a:r>
            <a:r>
              <a:rPr sz="2750" dirty="0">
                <a:latin typeface="MS PGothic"/>
                <a:cs typeface="MS PGothic"/>
              </a:rPr>
              <a:t>Marketing</a:t>
            </a:r>
            <a:r>
              <a:rPr sz="2750" spc="-5" dirty="0">
                <a:latin typeface="MS PGothic"/>
                <a:cs typeface="MS PGothic"/>
              </a:rPr>
              <a:t> </a:t>
            </a:r>
            <a:r>
              <a:rPr sz="2750" spc="45" dirty="0">
                <a:latin typeface="MS PGothic"/>
                <a:cs typeface="MS PGothic"/>
              </a:rPr>
              <a:t>Strategy</a:t>
            </a:r>
            <a:r>
              <a:rPr sz="2750" spc="-100" dirty="0">
                <a:latin typeface="MS PGothic"/>
                <a:cs typeface="MS PGothic"/>
              </a:rPr>
              <a:t> </a:t>
            </a:r>
            <a:r>
              <a:rPr sz="2750" spc="55" dirty="0">
                <a:latin typeface="MS PGothic"/>
                <a:cs typeface="MS PGothic"/>
              </a:rPr>
              <a:t>played</a:t>
            </a:r>
            <a:r>
              <a:rPr sz="2750" spc="-40" dirty="0">
                <a:latin typeface="MS PGothic"/>
                <a:cs typeface="MS PGothic"/>
              </a:rPr>
              <a:t> </a:t>
            </a:r>
            <a:r>
              <a:rPr sz="2750" dirty="0">
                <a:latin typeface="MS PGothic"/>
                <a:cs typeface="MS PGothic"/>
              </a:rPr>
              <a:t>a</a:t>
            </a:r>
            <a:r>
              <a:rPr sz="2750" spc="195" dirty="0">
                <a:latin typeface="MS PGothic"/>
                <a:cs typeface="MS PGothic"/>
              </a:rPr>
              <a:t> </a:t>
            </a:r>
            <a:r>
              <a:rPr sz="2750" spc="-10" dirty="0">
                <a:latin typeface="MS PGothic"/>
                <a:cs typeface="MS PGothic"/>
              </a:rPr>
              <a:t>significant </a:t>
            </a:r>
            <a:r>
              <a:rPr sz="2750" spc="50" dirty="0">
                <a:latin typeface="MS PGothic"/>
                <a:cs typeface="MS PGothic"/>
              </a:rPr>
              <a:t>part</a:t>
            </a:r>
            <a:r>
              <a:rPr sz="2750" spc="-15" dirty="0">
                <a:latin typeface="MS PGothic"/>
                <a:cs typeface="MS PGothic"/>
              </a:rPr>
              <a:t> </a:t>
            </a:r>
            <a:r>
              <a:rPr sz="2750" dirty="0">
                <a:latin typeface="MS PGothic"/>
                <a:cs typeface="MS PGothic"/>
              </a:rPr>
              <a:t>in</a:t>
            </a:r>
            <a:r>
              <a:rPr sz="2750" spc="55" dirty="0">
                <a:latin typeface="MS PGothic"/>
                <a:cs typeface="MS PGothic"/>
              </a:rPr>
              <a:t> </a:t>
            </a:r>
            <a:r>
              <a:rPr sz="2750" dirty="0">
                <a:latin typeface="MS PGothic"/>
                <a:cs typeface="MS PGothic"/>
              </a:rPr>
              <a:t>all</a:t>
            </a:r>
            <a:r>
              <a:rPr sz="2750" spc="-65" dirty="0">
                <a:latin typeface="MS PGothic"/>
                <a:cs typeface="MS PGothic"/>
              </a:rPr>
              <a:t> </a:t>
            </a:r>
            <a:r>
              <a:rPr sz="2750" spc="40" dirty="0">
                <a:latin typeface="MS PGothic"/>
                <a:cs typeface="MS PGothic"/>
              </a:rPr>
              <a:t>this.</a:t>
            </a:r>
            <a:endParaRPr sz="2750">
              <a:latin typeface="MS PGothic"/>
              <a:cs typeface="MS PGothic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047" y="-3047"/>
            <a:ext cx="9147175" cy="697865"/>
            <a:chOff x="-3047" y="-3047"/>
            <a:chExt cx="9147175" cy="697865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0825" cy="691515"/>
            </a:xfrm>
            <a:custGeom>
              <a:avLst/>
              <a:gdLst/>
              <a:ahLst/>
              <a:cxnLst/>
              <a:rect l="l" t="t" r="r" b="b"/>
              <a:pathLst>
                <a:path w="9140825" h="691515">
                  <a:moveTo>
                    <a:pt x="9140571" y="0"/>
                  </a:moveTo>
                  <a:lnTo>
                    <a:pt x="0" y="0"/>
                  </a:lnTo>
                  <a:lnTo>
                    <a:pt x="0" y="691514"/>
                  </a:lnTo>
                  <a:lnTo>
                    <a:pt x="9140571" y="691514"/>
                  </a:lnTo>
                  <a:lnTo>
                    <a:pt x="9140571" y="0"/>
                  </a:lnTo>
                  <a:close/>
                </a:path>
              </a:pathLst>
            </a:custGeom>
            <a:solidFill>
              <a:srgbClr val="DAE1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0825" cy="691515"/>
            </a:xfrm>
            <a:custGeom>
              <a:avLst/>
              <a:gdLst/>
              <a:ahLst/>
              <a:cxnLst/>
              <a:rect l="l" t="t" r="r" b="b"/>
              <a:pathLst>
                <a:path w="9140825" h="691515">
                  <a:moveTo>
                    <a:pt x="0" y="691514"/>
                  </a:moveTo>
                  <a:lnTo>
                    <a:pt x="9140571" y="691514"/>
                  </a:lnTo>
                  <a:lnTo>
                    <a:pt x="9140571" y="0"/>
                  </a:lnTo>
                </a:path>
              </a:pathLst>
            </a:custGeom>
            <a:ln w="6096">
              <a:solidFill>
                <a:srgbClr val="1F386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2338070">
              <a:lnSpc>
                <a:spcPct val="100000"/>
              </a:lnSpc>
              <a:spcBef>
                <a:spcPts val="115"/>
              </a:spcBef>
            </a:pPr>
            <a:r>
              <a:rPr dirty="0"/>
              <a:t>Marketing</a:t>
            </a:r>
            <a:r>
              <a:rPr spc="-150" dirty="0"/>
              <a:t> </a:t>
            </a:r>
            <a:r>
              <a:rPr spc="-10" dirty="0"/>
              <a:t>Strategy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54939" y="671576"/>
            <a:ext cx="8829675" cy="55600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300" u="sng" dirty="0">
                <a:solidFill>
                  <a:srgbClr val="7D5F00"/>
                </a:solidFill>
                <a:uFill>
                  <a:solidFill>
                    <a:srgbClr val="7D5F00"/>
                  </a:solidFill>
                </a:uFill>
                <a:latin typeface="MS PGothic"/>
                <a:cs typeface="MS PGothic"/>
              </a:rPr>
              <a:t>Hero</a:t>
            </a:r>
            <a:r>
              <a:rPr sz="3300" u="sng" spc="130" dirty="0">
                <a:solidFill>
                  <a:srgbClr val="7D5F00"/>
                </a:solidFill>
                <a:uFill>
                  <a:solidFill>
                    <a:srgbClr val="7D5F00"/>
                  </a:solidFill>
                </a:uFill>
                <a:latin typeface="MS PGothic"/>
                <a:cs typeface="MS PGothic"/>
              </a:rPr>
              <a:t> </a:t>
            </a:r>
            <a:r>
              <a:rPr sz="3300" u="sng" dirty="0">
                <a:solidFill>
                  <a:srgbClr val="7D5F00"/>
                </a:solidFill>
                <a:uFill>
                  <a:solidFill>
                    <a:srgbClr val="7D5F00"/>
                  </a:solidFill>
                </a:uFill>
                <a:latin typeface="MS PGothic"/>
                <a:cs typeface="MS PGothic"/>
              </a:rPr>
              <a:t>MotoCorp</a:t>
            </a:r>
            <a:r>
              <a:rPr sz="3300" u="sng" spc="-80" dirty="0">
                <a:solidFill>
                  <a:srgbClr val="7D5F00"/>
                </a:solidFill>
                <a:uFill>
                  <a:solidFill>
                    <a:srgbClr val="7D5F00"/>
                  </a:solidFill>
                </a:uFill>
                <a:latin typeface="MS PGothic"/>
                <a:cs typeface="MS PGothic"/>
              </a:rPr>
              <a:t> </a:t>
            </a:r>
            <a:r>
              <a:rPr sz="3300" u="sng" dirty="0">
                <a:solidFill>
                  <a:srgbClr val="7D5F00"/>
                </a:solidFill>
                <a:uFill>
                  <a:solidFill>
                    <a:srgbClr val="7D5F00"/>
                  </a:solidFill>
                </a:uFill>
                <a:latin typeface="MS PGothic"/>
                <a:cs typeface="MS PGothic"/>
              </a:rPr>
              <a:t>Marketing</a:t>
            </a:r>
            <a:r>
              <a:rPr sz="3300" u="sng" spc="-25" dirty="0">
                <a:solidFill>
                  <a:srgbClr val="7D5F00"/>
                </a:solidFill>
                <a:uFill>
                  <a:solidFill>
                    <a:srgbClr val="7D5F00"/>
                  </a:solidFill>
                </a:uFill>
                <a:latin typeface="MS PGothic"/>
                <a:cs typeface="MS PGothic"/>
              </a:rPr>
              <a:t> </a:t>
            </a:r>
            <a:r>
              <a:rPr sz="3300" u="sng" dirty="0">
                <a:solidFill>
                  <a:srgbClr val="7D5F00"/>
                </a:solidFill>
                <a:uFill>
                  <a:solidFill>
                    <a:srgbClr val="7D5F00"/>
                  </a:solidFill>
                </a:uFill>
                <a:latin typeface="MS PGothic"/>
                <a:cs typeface="MS PGothic"/>
              </a:rPr>
              <a:t>Strategies</a:t>
            </a:r>
            <a:r>
              <a:rPr sz="3300" spc="140" dirty="0">
                <a:solidFill>
                  <a:srgbClr val="7D5F00"/>
                </a:solidFill>
                <a:latin typeface="MS PGothic"/>
                <a:cs typeface="MS PGothic"/>
              </a:rPr>
              <a:t> </a:t>
            </a:r>
            <a:r>
              <a:rPr sz="3300" spc="-50" dirty="0">
                <a:solidFill>
                  <a:srgbClr val="7D5F00"/>
                </a:solidFill>
                <a:latin typeface="MS PGothic"/>
                <a:cs typeface="MS PGothic"/>
              </a:rPr>
              <a:t>:</a:t>
            </a:r>
            <a:endParaRPr sz="3300">
              <a:latin typeface="MS PGothic"/>
              <a:cs typeface="MS PGothic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400">
              <a:latin typeface="MS PGothic"/>
              <a:cs typeface="MS PGothic"/>
            </a:endParaRPr>
          </a:p>
          <a:p>
            <a:pPr marL="469900" marR="53340" indent="-457200">
              <a:lnSpc>
                <a:spcPct val="100000"/>
              </a:lnSpc>
              <a:buFont typeface="Arial MT"/>
              <a:buChar char="•"/>
              <a:tabLst>
                <a:tab pos="469900" algn="l"/>
                <a:tab pos="7025005" algn="l"/>
              </a:tabLst>
            </a:pPr>
            <a:r>
              <a:rPr sz="2600" dirty="0">
                <a:latin typeface="MS PGothic"/>
                <a:cs typeface="MS PGothic"/>
              </a:rPr>
              <a:t>Hero</a:t>
            </a:r>
            <a:r>
              <a:rPr sz="2600" spc="-150" dirty="0">
                <a:latin typeface="MS PGothic"/>
                <a:cs typeface="MS PGothic"/>
              </a:rPr>
              <a:t> </a:t>
            </a:r>
            <a:r>
              <a:rPr sz="2600" dirty="0">
                <a:latin typeface="MS PGothic"/>
                <a:cs typeface="MS PGothic"/>
              </a:rPr>
              <a:t>MotoCorp’s</a:t>
            </a:r>
            <a:r>
              <a:rPr sz="2600" spc="-100" dirty="0">
                <a:latin typeface="MS PGothic"/>
                <a:cs typeface="MS PGothic"/>
              </a:rPr>
              <a:t> </a:t>
            </a:r>
            <a:r>
              <a:rPr sz="2600" dirty="0">
                <a:latin typeface="MS PGothic"/>
                <a:cs typeface="MS PGothic"/>
              </a:rPr>
              <a:t>Marketing</a:t>
            </a:r>
            <a:r>
              <a:rPr sz="2600" spc="45" dirty="0">
                <a:latin typeface="MS PGothic"/>
                <a:cs typeface="MS PGothic"/>
              </a:rPr>
              <a:t> </a:t>
            </a:r>
            <a:r>
              <a:rPr sz="2600" dirty="0">
                <a:latin typeface="MS PGothic"/>
                <a:cs typeface="MS PGothic"/>
              </a:rPr>
              <a:t>Strategy</a:t>
            </a:r>
            <a:r>
              <a:rPr sz="2600" spc="-10" dirty="0">
                <a:latin typeface="MS PGothic"/>
                <a:cs typeface="MS PGothic"/>
              </a:rPr>
              <a:t> </a:t>
            </a:r>
            <a:r>
              <a:rPr sz="2600" dirty="0">
                <a:latin typeface="MS PGothic"/>
                <a:cs typeface="MS PGothic"/>
              </a:rPr>
              <a:t>is</a:t>
            </a:r>
            <a:r>
              <a:rPr sz="2600" spc="110" dirty="0">
                <a:latin typeface="MS PGothic"/>
                <a:cs typeface="MS PGothic"/>
              </a:rPr>
              <a:t> </a:t>
            </a:r>
            <a:r>
              <a:rPr sz="2600" dirty="0">
                <a:latin typeface="MS PGothic"/>
                <a:cs typeface="MS PGothic"/>
              </a:rPr>
              <a:t>focused</a:t>
            </a:r>
            <a:r>
              <a:rPr sz="2600" spc="-135" dirty="0">
                <a:latin typeface="MS PGothic"/>
                <a:cs typeface="MS PGothic"/>
              </a:rPr>
              <a:t> </a:t>
            </a:r>
            <a:r>
              <a:rPr sz="2600" dirty="0">
                <a:latin typeface="MS PGothic"/>
                <a:cs typeface="MS PGothic"/>
              </a:rPr>
              <a:t>on</a:t>
            </a:r>
            <a:r>
              <a:rPr sz="2600" spc="55" dirty="0">
                <a:latin typeface="MS PGothic"/>
                <a:cs typeface="MS PGothic"/>
              </a:rPr>
              <a:t> </a:t>
            </a:r>
            <a:r>
              <a:rPr sz="2600" dirty="0">
                <a:latin typeface="MS PGothic"/>
                <a:cs typeface="MS PGothic"/>
              </a:rPr>
              <a:t>its</a:t>
            </a:r>
            <a:r>
              <a:rPr sz="2600" spc="20" dirty="0">
                <a:latin typeface="MS PGothic"/>
                <a:cs typeface="MS PGothic"/>
              </a:rPr>
              <a:t> </a:t>
            </a:r>
            <a:r>
              <a:rPr sz="2600" spc="-20" dirty="0">
                <a:latin typeface="MS PGothic"/>
                <a:cs typeface="MS PGothic"/>
              </a:rPr>
              <a:t>core </a:t>
            </a:r>
            <a:r>
              <a:rPr sz="2600" dirty="0">
                <a:latin typeface="MS PGothic"/>
                <a:cs typeface="MS PGothic"/>
              </a:rPr>
              <a:t>values</a:t>
            </a:r>
            <a:r>
              <a:rPr sz="2600" spc="215" dirty="0">
                <a:latin typeface="MS PGothic"/>
                <a:cs typeface="MS PGothic"/>
              </a:rPr>
              <a:t> </a:t>
            </a:r>
            <a:r>
              <a:rPr sz="2600" dirty="0">
                <a:latin typeface="MS PGothic"/>
                <a:cs typeface="MS PGothic"/>
              </a:rPr>
              <a:t>of</a:t>
            </a:r>
            <a:r>
              <a:rPr sz="2600" spc="195" dirty="0">
                <a:latin typeface="MS PGothic"/>
                <a:cs typeface="MS PGothic"/>
              </a:rPr>
              <a:t> </a:t>
            </a:r>
            <a:r>
              <a:rPr sz="2600" dirty="0">
                <a:latin typeface="MS PGothic"/>
                <a:cs typeface="MS PGothic"/>
              </a:rPr>
              <a:t>Trust,</a:t>
            </a:r>
            <a:r>
              <a:rPr sz="2600" spc="204" dirty="0">
                <a:latin typeface="MS PGothic"/>
                <a:cs typeface="MS PGothic"/>
              </a:rPr>
              <a:t> </a:t>
            </a:r>
            <a:r>
              <a:rPr sz="2600" dirty="0">
                <a:latin typeface="MS PGothic"/>
                <a:cs typeface="MS PGothic"/>
              </a:rPr>
              <a:t>Reliability,</a:t>
            </a:r>
            <a:r>
              <a:rPr sz="2600" spc="145" dirty="0">
                <a:latin typeface="MS PGothic"/>
                <a:cs typeface="MS PGothic"/>
              </a:rPr>
              <a:t> </a:t>
            </a:r>
            <a:r>
              <a:rPr sz="2600" dirty="0">
                <a:latin typeface="MS PGothic"/>
                <a:cs typeface="MS PGothic"/>
              </a:rPr>
              <a:t>and</a:t>
            </a:r>
            <a:r>
              <a:rPr sz="2600" spc="285" dirty="0">
                <a:latin typeface="MS PGothic"/>
                <a:cs typeface="MS PGothic"/>
              </a:rPr>
              <a:t> </a:t>
            </a:r>
            <a:r>
              <a:rPr sz="2600" dirty="0">
                <a:latin typeface="MS PGothic"/>
                <a:cs typeface="MS PGothic"/>
              </a:rPr>
              <a:t>Innovation.</a:t>
            </a:r>
            <a:r>
              <a:rPr sz="2600" spc="245" dirty="0">
                <a:latin typeface="MS PGothic"/>
                <a:cs typeface="MS PGothic"/>
              </a:rPr>
              <a:t> </a:t>
            </a:r>
            <a:r>
              <a:rPr sz="2600" dirty="0">
                <a:latin typeface="MS PGothic"/>
                <a:cs typeface="MS PGothic"/>
              </a:rPr>
              <a:t>The</a:t>
            </a:r>
            <a:r>
              <a:rPr sz="2600" spc="195" dirty="0">
                <a:latin typeface="MS PGothic"/>
                <a:cs typeface="MS PGothic"/>
              </a:rPr>
              <a:t> </a:t>
            </a:r>
            <a:r>
              <a:rPr sz="2600" spc="-10" dirty="0">
                <a:latin typeface="MS PGothic"/>
                <a:cs typeface="MS PGothic"/>
              </a:rPr>
              <a:t>company </a:t>
            </a:r>
            <a:r>
              <a:rPr sz="2600" dirty="0">
                <a:latin typeface="MS PGothic"/>
                <a:cs typeface="MS PGothic"/>
              </a:rPr>
              <a:t>also</a:t>
            </a:r>
            <a:r>
              <a:rPr sz="2600" spc="-20" dirty="0">
                <a:latin typeface="MS PGothic"/>
                <a:cs typeface="MS PGothic"/>
              </a:rPr>
              <a:t> </a:t>
            </a:r>
            <a:r>
              <a:rPr sz="2600" dirty="0">
                <a:latin typeface="MS PGothic"/>
                <a:cs typeface="MS PGothic"/>
              </a:rPr>
              <a:t>Emphasizes</a:t>
            </a:r>
            <a:r>
              <a:rPr sz="2600" spc="5" dirty="0">
                <a:latin typeface="MS PGothic"/>
                <a:cs typeface="MS PGothic"/>
              </a:rPr>
              <a:t> </a:t>
            </a:r>
            <a:r>
              <a:rPr sz="2600" dirty="0">
                <a:latin typeface="MS PGothic"/>
                <a:cs typeface="MS PGothic"/>
              </a:rPr>
              <a:t>its</a:t>
            </a:r>
            <a:r>
              <a:rPr sz="2600" spc="5" dirty="0">
                <a:latin typeface="MS PGothic"/>
                <a:cs typeface="MS PGothic"/>
              </a:rPr>
              <a:t> </a:t>
            </a:r>
            <a:r>
              <a:rPr sz="2600" dirty="0">
                <a:latin typeface="MS PGothic"/>
                <a:cs typeface="MS PGothic"/>
              </a:rPr>
              <a:t>commitment</a:t>
            </a:r>
            <a:r>
              <a:rPr sz="2600" spc="-10" dirty="0">
                <a:latin typeface="MS PGothic"/>
                <a:cs typeface="MS PGothic"/>
              </a:rPr>
              <a:t> </a:t>
            </a:r>
            <a:r>
              <a:rPr sz="2600" dirty="0">
                <a:latin typeface="MS PGothic"/>
                <a:cs typeface="MS PGothic"/>
              </a:rPr>
              <a:t>to</a:t>
            </a:r>
            <a:r>
              <a:rPr sz="2600" spc="75" dirty="0">
                <a:latin typeface="MS PGothic"/>
                <a:cs typeface="MS PGothic"/>
              </a:rPr>
              <a:t> </a:t>
            </a:r>
            <a:r>
              <a:rPr sz="2600" dirty="0">
                <a:latin typeface="MS PGothic"/>
                <a:cs typeface="MS PGothic"/>
              </a:rPr>
              <a:t>making</a:t>
            </a:r>
            <a:r>
              <a:rPr sz="2600" spc="-114" dirty="0">
                <a:latin typeface="MS PGothic"/>
                <a:cs typeface="MS PGothic"/>
              </a:rPr>
              <a:t> </a:t>
            </a:r>
            <a:r>
              <a:rPr sz="2600" spc="-25" dirty="0">
                <a:latin typeface="MS PGothic"/>
                <a:cs typeface="MS PGothic"/>
              </a:rPr>
              <a:t>of</a:t>
            </a:r>
            <a:r>
              <a:rPr sz="2600" dirty="0">
                <a:latin typeface="MS PGothic"/>
                <a:cs typeface="MS PGothic"/>
              </a:rPr>
              <a:t>	</a:t>
            </a:r>
            <a:r>
              <a:rPr sz="2600" spc="-10" dirty="0">
                <a:latin typeface="MS PGothic"/>
                <a:cs typeface="MS PGothic"/>
              </a:rPr>
              <a:t>mobility </a:t>
            </a:r>
            <a:r>
              <a:rPr sz="2600" dirty="0">
                <a:latin typeface="MS PGothic"/>
                <a:cs typeface="MS PGothic"/>
              </a:rPr>
              <a:t>accessible</a:t>
            </a:r>
            <a:r>
              <a:rPr sz="2600" spc="-55" dirty="0">
                <a:latin typeface="MS PGothic"/>
                <a:cs typeface="MS PGothic"/>
              </a:rPr>
              <a:t> </a:t>
            </a:r>
            <a:r>
              <a:rPr sz="2600" dirty="0">
                <a:latin typeface="MS PGothic"/>
                <a:cs typeface="MS PGothic"/>
              </a:rPr>
              <a:t>to</a:t>
            </a:r>
            <a:r>
              <a:rPr sz="2600" spc="45" dirty="0">
                <a:latin typeface="MS PGothic"/>
                <a:cs typeface="MS PGothic"/>
              </a:rPr>
              <a:t> </a:t>
            </a:r>
            <a:r>
              <a:rPr sz="2600" spc="-10" dirty="0">
                <a:latin typeface="MS PGothic"/>
                <a:cs typeface="MS PGothic"/>
              </a:rPr>
              <a:t>everyone.</a:t>
            </a:r>
            <a:endParaRPr sz="2600">
              <a:latin typeface="MS PGothic"/>
              <a:cs typeface="MS PGothic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000">
              <a:latin typeface="MS PGothic"/>
              <a:cs typeface="MS PGothic"/>
            </a:endParaRPr>
          </a:p>
          <a:p>
            <a:pPr marL="527685" marR="5080" indent="-515620">
              <a:lnSpc>
                <a:spcPct val="102000"/>
              </a:lnSpc>
              <a:tabLst>
                <a:tab pos="527685" algn="l"/>
              </a:tabLst>
            </a:pPr>
            <a:r>
              <a:rPr sz="2150" spc="-25" dirty="0">
                <a:latin typeface="MS PGothic"/>
                <a:cs typeface="MS PGothic"/>
              </a:rPr>
              <a:t>1.</a:t>
            </a:r>
            <a:r>
              <a:rPr sz="2150" dirty="0">
                <a:latin typeface="MS PGothic"/>
                <a:cs typeface="MS PGothic"/>
              </a:rPr>
              <a:t>	</a:t>
            </a:r>
            <a:r>
              <a:rPr sz="2150" spc="50" dirty="0">
                <a:latin typeface="MS PGothic"/>
                <a:cs typeface="MS PGothic"/>
              </a:rPr>
              <a:t>Search</a:t>
            </a:r>
            <a:r>
              <a:rPr sz="2150" spc="-120" dirty="0">
                <a:latin typeface="MS PGothic"/>
                <a:cs typeface="MS PGothic"/>
              </a:rPr>
              <a:t> </a:t>
            </a:r>
            <a:r>
              <a:rPr sz="2150" spc="50" dirty="0">
                <a:latin typeface="MS PGothic"/>
                <a:cs typeface="MS PGothic"/>
              </a:rPr>
              <a:t>Engine</a:t>
            </a:r>
            <a:r>
              <a:rPr sz="2150" spc="-140" dirty="0">
                <a:latin typeface="MS PGothic"/>
                <a:cs typeface="MS PGothic"/>
              </a:rPr>
              <a:t> </a:t>
            </a:r>
            <a:r>
              <a:rPr sz="2150" dirty="0">
                <a:latin typeface="MS PGothic"/>
                <a:cs typeface="MS PGothic"/>
              </a:rPr>
              <a:t>Optimization</a:t>
            </a:r>
            <a:r>
              <a:rPr sz="2150" spc="-125" dirty="0">
                <a:latin typeface="MS PGothic"/>
                <a:cs typeface="MS PGothic"/>
              </a:rPr>
              <a:t> </a:t>
            </a:r>
            <a:r>
              <a:rPr sz="2150" dirty="0">
                <a:latin typeface="MS PGothic"/>
                <a:cs typeface="MS PGothic"/>
              </a:rPr>
              <a:t>As</a:t>
            </a:r>
            <a:r>
              <a:rPr sz="2150" spc="95" dirty="0">
                <a:latin typeface="MS PGothic"/>
                <a:cs typeface="MS PGothic"/>
              </a:rPr>
              <a:t> </a:t>
            </a:r>
            <a:r>
              <a:rPr sz="2150" spc="45" dirty="0">
                <a:latin typeface="MS PGothic"/>
                <a:cs typeface="MS PGothic"/>
              </a:rPr>
              <a:t>per</a:t>
            </a:r>
            <a:r>
              <a:rPr sz="2150" spc="25" dirty="0">
                <a:latin typeface="MS PGothic"/>
                <a:cs typeface="MS PGothic"/>
              </a:rPr>
              <a:t> </a:t>
            </a:r>
            <a:r>
              <a:rPr sz="2150" spc="50" dirty="0">
                <a:latin typeface="MS PGothic"/>
                <a:cs typeface="MS PGothic"/>
              </a:rPr>
              <a:t>Uber</a:t>
            </a:r>
            <a:r>
              <a:rPr sz="2150" spc="-130" dirty="0">
                <a:latin typeface="MS PGothic"/>
                <a:cs typeface="MS PGothic"/>
              </a:rPr>
              <a:t> </a:t>
            </a:r>
            <a:r>
              <a:rPr sz="2150" spc="50" dirty="0">
                <a:latin typeface="MS PGothic"/>
                <a:cs typeface="MS PGothic"/>
              </a:rPr>
              <a:t>suggest</a:t>
            </a:r>
            <a:r>
              <a:rPr sz="2150" spc="-130" dirty="0">
                <a:latin typeface="MS PGothic"/>
                <a:cs typeface="MS PGothic"/>
              </a:rPr>
              <a:t> </a:t>
            </a:r>
            <a:r>
              <a:rPr sz="2150" spc="55" dirty="0">
                <a:latin typeface="MS PGothic"/>
                <a:cs typeface="MS PGothic"/>
              </a:rPr>
              <a:t>data,</a:t>
            </a:r>
            <a:r>
              <a:rPr sz="2150" spc="-75" dirty="0">
                <a:latin typeface="MS PGothic"/>
                <a:cs typeface="MS PGothic"/>
              </a:rPr>
              <a:t> </a:t>
            </a:r>
            <a:r>
              <a:rPr sz="2150" dirty="0">
                <a:latin typeface="MS PGothic"/>
                <a:cs typeface="MS PGothic"/>
              </a:rPr>
              <a:t>it</a:t>
            </a:r>
            <a:r>
              <a:rPr sz="2150" spc="90" dirty="0">
                <a:latin typeface="MS PGothic"/>
                <a:cs typeface="MS PGothic"/>
              </a:rPr>
              <a:t> </a:t>
            </a:r>
            <a:r>
              <a:rPr sz="2150" spc="50" dirty="0">
                <a:latin typeface="MS PGothic"/>
                <a:cs typeface="MS PGothic"/>
              </a:rPr>
              <a:t>ranks</a:t>
            </a:r>
            <a:r>
              <a:rPr sz="2150" spc="-130" dirty="0">
                <a:latin typeface="MS PGothic"/>
                <a:cs typeface="MS PGothic"/>
              </a:rPr>
              <a:t> </a:t>
            </a:r>
            <a:r>
              <a:rPr sz="2150" dirty="0">
                <a:latin typeface="MS PGothic"/>
                <a:cs typeface="MS PGothic"/>
              </a:rPr>
              <a:t>in</a:t>
            </a:r>
            <a:r>
              <a:rPr sz="2150" spc="80" dirty="0">
                <a:latin typeface="MS PGothic"/>
                <a:cs typeface="MS PGothic"/>
              </a:rPr>
              <a:t> </a:t>
            </a:r>
            <a:r>
              <a:rPr sz="2150" spc="40" dirty="0">
                <a:latin typeface="MS PGothic"/>
                <a:cs typeface="MS PGothic"/>
              </a:rPr>
              <a:t>India </a:t>
            </a:r>
            <a:r>
              <a:rPr sz="2150" dirty="0">
                <a:latin typeface="MS PGothic"/>
                <a:cs typeface="MS PGothic"/>
              </a:rPr>
              <a:t>for</a:t>
            </a:r>
            <a:r>
              <a:rPr sz="2150" spc="260" dirty="0">
                <a:latin typeface="MS PGothic"/>
                <a:cs typeface="MS PGothic"/>
              </a:rPr>
              <a:t> </a:t>
            </a:r>
            <a:r>
              <a:rPr sz="2150" dirty="0">
                <a:latin typeface="MS PGothic"/>
                <a:cs typeface="MS PGothic"/>
              </a:rPr>
              <a:t>127,869</a:t>
            </a:r>
            <a:r>
              <a:rPr sz="2150" spc="270" dirty="0">
                <a:latin typeface="MS PGothic"/>
                <a:cs typeface="MS PGothic"/>
              </a:rPr>
              <a:t> </a:t>
            </a:r>
            <a:r>
              <a:rPr sz="2150" spc="50" dirty="0">
                <a:latin typeface="MS PGothic"/>
                <a:cs typeface="MS PGothic"/>
              </a:rPr>
              <a:t>keywords</a:t>
            </a:r>
            <a:r>
              <a:rPr sz="2150" spc="204" dirty="0">
                <a:latin typeface="MS PGothic"/>
                <a:cs typeface="MS PGothic"/>
              </a:rPr>
              <a:t> </a:t>
            </a:r>
            <a:r>
              <a:rPr sz="2150" dirty="0">
                <a:latin typeface="MS PGothic"/>
                <a:cs typeface="MS PGothic"/>
              </a:rPr>
              <a:t>as</a:t>
            </a:r>
            <a:r>
              <a:rPr sz="2150" spc="210" dirty="0">
                <a:latin typeface="MS PGothic"/>
                <a:cs typeface="MS PGothic"/>
              </a:rPr>
              <a:t> </a:t>
            </a:r>
            <a:r>
              <a:rPr sz="2150" dirty="0">
                <a:latin typeface="MS PGothic"/>
                <a:cs typeface="MS PGothic"/>
              </a:rPr>
              <a:t>of</a:t>
            </a:r>
            <a:r>
              <a:rPr sz="2150" spc="260" dirty="0">
                <a:latin typeface="MS PGothic"/>
                <a:cs typeface="MS PGothic"/>
              </a:rPr>
              <a:t> </a:t>
            </a:r>
            <a:r>
              <a:rPr sz="2150" dirty="0">
                <a:latin typeface="MS PGothic"/>
                <a:cs typeface="MS PGothic"/>
              </a:rPr>
              <a:t>September</a:t>
            </a:r>
            <a:r>
              <a:rPr sz="2150" spc="155" dirty="0">
                <a:latin typeface="MS PGothic"/>
                <a:cs typeface="MS PGothic"/>
              </a:rPr>
              <a:t> </a:t>
            </a:r>
            <a:r>
              <a:rPr sz="2150" spc="50" dirty="0">
                <a:latin typeface="MS PGothic"/>
                <a:cs typeface="MS PGothic"/>
              </a:rPr>
              <a:t>2023.</a:t>
            </a:r>
            <a:r>
              <a:rPr sz="2150" spc="260" dirty="0">
                <a:latin typeface="MS PGothic"/>
                <a:cs typeface="MS PGothic"/>
              </a:rPr>
              <a:t> </a:t>
            </a:r>
            <a:r>
              <a:rPr sz="2150" dirty="0">
                <a:latin typeface="MS PGothic"/>
                <a:cs typeface="MS PGothic"/>
              </a:rPr>
              <a:t>Its</a:t>
            </a:r>
            <a:r>
              <a:rPr sz="2150" spc="200" dirty="0">
                <a:latin typeface="MS PGothic"/>
                <a:cs typeface="MS PGothic"/>
              </a:rPr>
              <a:t> </a:t>
            </a:r>
            <a:r>
              <a:rPr sz="2150" dirty="0">
                <a:latin typeface="MS PGothic"/>
                <a:cs typeface="MS PGothic"/>
              </a:rPr>
              <a:t>organic</a:t>
            </a:r>
            <a:r>
              <a:rPr sz="2150" spc="275" dirty="0">
                <a:latin typeface="MS PGothic"/>
                <a:cs typeface="MS PGothic"/>
              </a:rPr>
              <a:t> </a:t>
            </a:r>
            <a:r>
              <a:rPr sz="2150" dirty="0">
                <a:latin typeface="MS PGothic"/>
                <a:cs typeface="MS PGothic"/>
              </a:rPr>
              <a:t>traffic</a:t>
            </a:r>
            <a:r>
              <a:rPr sz="2150" spc="254" dirty="0">
                <a:latin typeface="MS PGothic"/>
                <a:cs typeface="MS PGothic"/>
              </a:rPr>
              <a:t> </a:t>
            </a:r>
            <a:r>
              <a:rPr sz="2150" spc="-25" dirty="0">
                <a:latin typeface="MS PGothic"/>
                <a:cs typeface="MS PGothic"/>
              </a:rPr>
              <a:t>is </a:t>
            </a:r>
            <a:r>
              <a:rPr sz="2150" dirty="0">
                <a:latin typeface="MS PGothic"/>
                <a:cs typeface="MS PGothic"/>
              </a:rPr>
              <a:t>3,233,074</a:t>
            </a:r>
            <a:r>
              <a:rPr sz="2150" spc="260" dirty="0">
                <a:latin typeface="MS PGothic"/>
                <a:cs typeface="MS PGothic"/>
              </a:rPr>
              <a:t> </a:t>
            </a:r>
            <a:r>
              <a:rPr sz="2150" dirty="0">
                <a:latin typeface="MS PGothic"/>
                <a:cs typeface="MS PGothic"/>
              </a:rPr>
              <a:t>sessions</a:t>
            </a:r>
            <a:r>
              <a:rPr sz="2150" spc="290" dirty="0">
                <a:latin typeface="MS PGothic"/>
                <a:cs typeface="MS PGothic"/>
              </a:rPr>
              <a:t> </a:t>
            </a:r>
            <a:r>
              <a:rPr sz="2150" spc="45" dirty="0">
                <a:latin typeface="MS PGothic"/>
                <a:cs typeface="MS PGothic"/>
              </a:rPr>
              <a:t>per</a:t>
            </a:r>
            <a:r>
              <a:rPr sz="2150" spc="200" dirty="0">
                <a:latin typeface="MS PGothic"/>
                <a:cs typeface="MS PGothic"/>
              </a:rPr>
              <a:t> </a:t>
            </a:r>
            <a:r>
              <a:rPr sz="2150" spc="60" dirty="0">
                <a:latin typeface="MS PGothic"/>
                <a:cs typeface="MS PGothic"/>
              </a:rPr>
              <a:t>month.</a:t>
            </a:r>
            <a:r>
              <a:rPr sz="2150" spc="165" dirty="0">
                <a:latin typeface="MS PGothic"/>
                <a:cs typeface="MS PGothic"/>
              </a:rPr>
              <a:t> </a:t>
            </a:r>
            <a:r>
              <a:rPr sz="2150" dirty="0">
                <a:latin typeface="MS PGothic"/>
                <a:cs typeface="MS PGothic"/>
              </a:rPr>
              <a:t>The</a:t>
            </a:r>
            <a:r>
              <a:rPr sz="2150" spc="260" dirty="0">
                <a:latin typeface="MS PGothic"/>
                <a:cs typeface="MS PGothic"/>
              </a:rPr>
              <a:t> </a:t>
            </a:r>
            <a:r>
              <a:rPr sz="2150" dirty="0">
                <a:latin typeface="MS PGothic"/>
                <a:cs typeface="MS PGothic"/>
              </a:rPr>
              <a:t>stats</a:t>
            </a:r>
            <a:r>
              <a:rPr sz="2150" spc="254" dirty="0">
                <a:latin typeface="MS PGothic"/>
                <a:cs typeface="MS PGothic"/>
              </a:rPr>
              <a:t> </a:t>
            </a:r>
            <a:r>
              <a:rPr sz="2150" dirty="0">
                <a:latin typeface="MS PGothic"/>
                <a:cs typeface="MS PGothic"/>
              </a:rPr>
              <a:t>are</a:t>
            </a:r>
            <a:r>
              <a:rPr sz="2150" spc="204" dirty="0">
                <a:latin typeface="MS PGothic"/>
                <a:cs typeface="MS PGothic"/>
              </a:rPr>
              <a:t> </a:t>
            </a:r>
            <a:r>
              <a:rPr sz="2150" spc="45" dirty="0">
                <a:latin typeface="MS PGothic"/>
                <a:cs typeface="MS PGothic"/>
              </a:rPr>
              <a:t>high</a:t>
            </a:r>
            <a:r>
              <a:rPr sz="2150" spc="265" dirty="0">
                <a:latin typeface="MS PGothic"/>
                <a:cs typeface="MS PGothic"/>
              </a:rPr>
              <a:t> </a:t>
            </a:r>
            <a:r>
              <a:rPr sz="2150" dirty="0">
                <a:latin typeface="MS PGothic"/>
                <a:cs typeface="MS PGothic"/>
              </a:rPr>
              <a:t>compared</a:t>
            </a:r>
            <a:r>
              <a:rPr sz="2150" spc="229" dirty="0">
                <a:latin typeface="MS PGothic"/>
                <a:cs typeface="MS PGothic"/>
              </a:rPr>
              <a:t> </a:t>
            </a:r>
            <a:r>
              <a:rPr sz="2150" dirty="0">
                <a:latin typeface="MS PGothic"/>
                <a:cs typeface="MS PGothic"/>
              </a:rPr>
              <a:t>to</a:t>
            </a:r>
            <a:r>
              <a:rPr sz="2150" spc="180" dirty="0">
                <a:latin typeface="MS PGothic"/>
                <a:cs typeface="MS PGothic"/>
              </a:rPr>
              <a:t> </a:t>
            </a:r>
            <a:r>
              <a:rPr sz="2150" spc="40" dirty="0">
                <a:latin typeface="MS PGothic"/>
                <a:cs typeface="MS PGothic"/>
              </a:rPr>
              <a:t>their </a:t>
            </a:r>
            <a:r>
              <a:rPr sz="2150" dirty="0">
                <a:latin typeface="MS PGothic"/>
                <a:cs typeface="MS PGothic"/>
              </a:rPr>
              <a:t>SEO</a:t>
            </a:r>
            <a:r>
              <a:rPr sz="2150" spc="140" dirty="0">
                <a:latin typeface="MS PGothic"/>
                <a:cs typeface="MS PGothic"/>
              </a:rPr>
              <a:t> </a:t>
            </a:r>
            <a:r>
              <a:rPr sz="2150" dirty="0">
                <a:latin typeface="MS PGothic"/>
                <a:cs typeface="MS PGothic"/>
              </a:rPr>
              <a:t>performance</a:t>
            </a:r>
            <a:r>
              <a:rPr sz="2150" spc="225" dirty="0">
                <a:latin typeface="MS PGothic"/>
                <a:cs typeface="MS PGothic"/>
              </a:rPr>
              <a:t> </a:t>
            </a:r>
            <a:r>
              <a:rPr sz="2150" dirty="0">
                <a:latin typeface="MS PGothic"/>
                <a:cs typeface="MS PGothic"/>
              </a:rPr>
              <a:t>in</a:t>
            </a:r>
            <a:r>
              <a:rPr sz="2150" spc="195" dirty="0">
                <a:latin typeface="MS PGothic"/>
                <a:cs typeface="MS PGothic"/>
              </a:rPr>
              <a:t> </a:t>
            </a:r>
            <a:r>
              <a:rPr sz="2150" spc="50" dirty="0">
                <a:latin typeface="MS PGothic"/>
                <a:cs typeface="MS PGothic"/>
              </a:rPr>
              <a:t>June</a:t>
            </a:r>
            <a:r>
              <a:rPr sz="2150" spc="229" dirty="0">
                <a:latin typeface="MS PGothic"/>
                <a:cs typeface="MS PGothic"/>
              </a:rPr>
              <a:t> </a:t>
            </a:r>
            <a:r>
              <a:rPr sz="2150" spc="70" dirty="0">
                <a:latin typeface="MS PGothic"/>
                <a:cs typeface="MS PGothic"/>
              </a:rPr>
              <a:t>2023.</a:t>
            </a:r>
            <a:r>
              <a:rPr sz="2150" spc="250" dirty="0">
                <a:latin typeface="MS PGothic"/>
                <a:cs typeface="MS PGothic"/>
              </a:rPr>
              <a:t> </a:t>
            </a:r>
            <a:r>
              <a:rPr sz="2150" u="sng" dirty="0">
                <a:solidFill>
                  <a:srgbClr val="2C75B6"/>
                </a:solidFill>
                <a:uFill>
                  <a:solidFill>
                    <a:srgbClr val="2C75B6"/>
                  </a:solidFill>
                </a:uFill>
                <a:latin typeface="MS PGothic"/>
                <a:cs typeface="MS PGothic"/>
              </a:rPr>
              <a:t>heromotocorp.com</a:t>
            </a:r>
            <a:r>
              <a:rPr sz="2150" spc="140" dirty="0">
                <a:solidFill>
                  <a:srgbClr val="2C75B6"/>
                </a:solidFill>
                <a:latin typeface="MS PGothic"/>
                <a:cs typeface="MS PGothic"/>
              </a:rPr>
              <a:t> </a:t>
            </a:r>
            <a:r>
              <a:rPr sz="2150" dirty="0">
                <a:latin typeface="MS PGothic"/>
                <a:cs typeface="MS PGothic"/>
              </a:rPr>
              <a:t>-</a:t>
            </a:r>
            <a:r>
              <a:rPr sz="2150" spc="110" dirty="0">
                <a:latin typeface="MS PGothic"/>
                <a:cs typeface="MS PGothic"/>
              </a:rPr>
              <a:t> </a:t>
            </a:r>
            <a:r>
              <a:rPr sz="2150" spc="55" dirty="0">
                <a:latin typeface="MS PGothic"/>
                <a:cs typeface="MS PGothic"/>
              </a:rPr>
              <a:t>Uber</a:t>
            </a:r>
            <a:r>
              <a:rPr sz="2150" spc="245" dirty="0">
                <a:latin typeface="MS PGothic"/>
                <a:cs typeface="MS PGothic"/>
              </a:rPr>
              <a:t> </a:t>
            </a:r>
            <a:r>
              <a:rPr sz="2150" spc="-10" dirty="0">
                <a:latin typeface="MS PGothic"/>
                <a:cs typeface="MS PGothic"/>
              </a:rPr>
              <a:t>suggest </a:t>
            </a:r>
            <a:r>
              <a:rPr sz="2150" dirty="0">
                <a:latin typeface="MS PGothic"/>
                <a:cs typeface="MS PGothic"/>
              </a:rPr>
              <a:t>Traffic </a:t>
            </a:r>
            <a:r>
              <a:rPr sz="2150" spc="50" dirty="0">
                <a:latin typeface="MS PGothic"/>
                <a:cs typeface="MS PGothic"/>
              </a:rPr>
              <a:t>Analyzer</a:t>
            </a:r>
            <a:r>
              <a:rPr sz="2150" spc="-85" dirty="0">
                <a:latin typeface="MS PGothic"/>
                <a:cs typeface="MS PGothic"/>
              </a:rPr>
              <a:t> </a:t>
            </a:r>
            <a:r>
              <a:rPr sz="2150" u="sng" dirty="0">
                <a:solidFill>
                  <a:srgbClr val="2C75B6"/>
                </a:solidFill>
                <a:uFill>
                  <a:solidFill>
                    <a:srgbClr val="2C75B6"/>
                  </a:solidFill>
                </a:uFill>
                <a:latin typeface="MS PGothic"/>
                <a:cs typeface="MS PGothic"/>
              </a:rPr>
              <a:t>Backlinksheromotocorp.com</a:t>
            </a:r>
            <a:r>
              <a:rPr sz="2150" spc="215" dirty="0">
                <a:solidFill>
                  <a:srgbClr val="2C75B6"/>
                </a:solidFill>
                <a:latin typeface="MS PGothic"/>
                <a:cs typeface="MS PGothic"/>
              </a:rPr>
              <a:t> </a:t>
            </a:r>
            <a:r>
              <a:rPr sz="2150" dirty="0">
                <a:latin typeface="MS PGothic"/>
                <a:cs typeface="MS PGothic"/>
              </a:rPr>
              <a:t>-</a:t>
            </a:r>
            <a:r>
              <a:rPr sz="2150" spc="229" dirty="0">
                <a:latin typeface="MS PGothic"/>
                <a:cs typeface="MS PGothic"/>
              </a:rPr>
              <a:t> </a:t>
            </a:r>
            <a:r>
              <a:rPr sz="2150" spc="55" dirty="0">
                <a:latin typeface="MS PGothic"/>
                <a:cs typeface="MS PGothic"/>
              </a:rPr>
              <a:t>Uber</a:t>
            </a:r>
            <a:r>
              <a:rPr sz="2150" spc="-45" dirty="0">
                <a:latin typeface="MS PGothic"/>
                <a:cs typeface="MS PGothic"/>
              </a:rPr>
              <a:t> </a:t>
            </a:r>
            <a:r>
              <a:rPr sz="2150" spc="50" dirty="0">
                <a:latin typeface="MS PGothic"/>
                <a:cs typeface="MS PGothic"/>
              </a:rPr>
              <a:t>suggest</a:t>
            </a:r>
            <a:r>
              <a:rPr sz="2150" spc="-60" dirty="0">
                <a:latin typeface="MS PGothic"/>
                <a:cs typeface="MS PGothic"/>
              </a:rPr>
              <a:t> </a:t>
            </a:r>
            <a:r>
              <a:rPr sz="2150" spc="-10" dirty="0">
                <a:latin typeface="MS PGothic"/>
                <a:cs typeface="MS PGothic"/>
              </a:rPr>
              <a:t>Backlinks </a:t>
            </a:r>
            <a:r>
              <a:rPr sz="2150" spc="50" dirty="0">
                <a:latin typeface="MS PGothic"/>
                <a:cs typeface="MS PGothic"/>
              </a:rPr>
              <a:t>Hero</a:t>
            </a:r>
            <a:r>
              <a:rPr sz="2150" spc="15" dirty="0">
                <a:latin typeface="MS PGothic"/>
                <a:cs typeface="MS PGothic"/>
              </a:rPr>
              <a:t> </a:t>
            </a:r>
            <a:r>
              <a:rPr sz="2150" dirty="0">
                <a:latin typeface="MS PGothic"/>
                <a:cs typeface="MS PGothic"/>
              </a:rPr>
              <a:t>MotoCorp</a:t>
            </a:r>
            <a:r>
              <a:rPr sz="2150" spc="-25" dirty="0">
                <a:latin typeface="MS PGothic"/>
                <a:cs typeface="MS PGothic"/>
              </a:rPr>
              <a:t> </a:t>
            </a:r>
            <a:r>
              <a:rPr sz="2150" spc="45" dirty="0">
                <a:latin typeface="MS PGothic"/>
                <a:cs typeface="MS PGothic"/>
              </a:rPr>
              <a:t>gets</a:t>
            </a:r>
            <a:r>
              <a:rPr sz="2150" spc="95" dirty="0">
                <a:latin typeface="MS PGothic"/>
                <a:cs typeface="MS PGothic"/>
              </a:rPr>
              <a:t> </a:t>
            </a:r>
            <a:r>
              <a:rPr sz="2150" dirty="0">
                <a:latin typeface="MS PGothic"/>
                <a:cs typeface="MS PGothic"/>
              </a:rPr>
              <a:t>backlinks</a:t>
            </a:r>
            <a:r>
              <a:rPr sz="2150" spc="-45" dirty="0">
                <a:latin typeface="MS PGothic"/>
                <a:cs typeface="MS PGothic"/>
              </a:rPr>
              <a:t> </a:t>
            </a:r>
            <a:r>
              <a:rPr sz="2150" spc="45" dirty="0">
                <a:latin typeface="MS PGothic"/>
                <a:cs typeface="MS PGothic"/>
              </a:rPr>
              <a:t>from</a:t>
            </a:r>
            <a:r>
              <a:rPr sz="2150" spc="15" dirty="0">
                <a:latin typeface="MS PGothic"/>
                <a:cs typeface="MS PGothic"/>
              </a:rPr>
              <a:t> </a:t>
            </a:r>
            <a:r>
              <a:rPr sz="2150" dirty="0">
                <a:latin typeface="MS PGothic"/>
                <a:cs typeface="MS PGothic"/>
              </a:rPr>
              <a:t>639,634</a:t>
            </a:r>
            <a:r>
              <a:rPr sz="2150" spc="55" dirty="0">
                <a:latin typeface="MS PGothic"/>
                <a:cs typeface="MS PGothic"/>
              </a:rPr>
              <a:t> </a:t>
            </a:r>
            <a:r>
              <a:rPr sz="2150" spc="50" dirty="0">
                <a:latin typeface="MS PGothic"/>
                <a:cs typeface="MS PGothic"/>
              </a:rPr>
              <a:t>unique</a:t>
            </a:r>
            <a:r>
              <a:rPr sz="2150" spc="-70" dirty="0">
                <a:latin typeface="MS PGothic"/>
                <a:cs typeface="MS PGothic"/>
              </a:rPr>
              <a:t> </a:t>
            </a:r>
            <a:r>
              <a:rPr sz="2150" spc="-10" dirty="0">
                <a:latin typeface="MS PGothic"/>
                <a:cs typeface="MS PGothic"/>
              </a:rPr>
              <a:t>domains,</a:t>
            </a:r>
            <a:endParaRPr sz="2150">
              <a:latin typeface="MS PGothic"/>
              <a:cs typeface="MS PGothic"/>
            </a:endParaRPr>
          </a:p>
          <a:p>
            <a:pPr marL="527685">
              <a:lnSpc>
                <a:spcPct val="100000"/>
              </a:lnSpc>
              <a:spcBef>
                <a:spcPts val="400"/>
              </a:spcBef>
            </a:pPr>
            <a:r>
              <a:rPr sz="2150" dirty="0">
                <a:latin typeface="MS PGothic"/>
                <a:cs typeface="MS PGothic"/>
              </a:rPr>
              <a:t>increasing</a:t>
            </a:r>
            <a:r>
              <a:rPr sz="2150" spc="25" dirty="0">
                <a:latin typeface="MS PGothic"/>
                <a:cs typeface="MS PGothic"/>
              </a:rPr>
              <a:t> </a:t>
            </a:r>
            <a:r>
              <a:rPr sz="2150" spc="45" dirty="0">
                <a:latin typeface="MS PGothic"/>
                <a:cs typeface="MS PGothic"/>
              </a:rPr>
              <a:t>the</a:t>
            </a:r>
            <a:r>
              <a:rPr sz="2150" spc="90" dirty="0">
                <a:latin typeface="MS PGothic"/>
                <a:cs typeface="MS PGothic"/>
              </a:rPr>
              <a:t> </a:t>
            </a:r>
            <a:r>
              <a:rPr sz="2150" spc="55" dirty="0">
                <a:latin typeface="MS PGothic"/>
                <a:cs typeface="MS PGothic"/>
              </a:rPr>
              <a:t>Domain</a:t>
            </a:r>
            <a:r>
              <a:rPr sz="2150" spc="-60" dirty="0">
                <a:latin typeface="MS PGothic"/>
                <a:cs typeface="MS PGothic"/>
              </a:rPr>
              <a:t> </a:t>
            </a:r>
            <a:r>
              <a:rPr sz="2150" dirty="0">
                <a:latin typeface="MS PGothic"/>
                <a:cs typeface="MS PGothic"/>
              </a:rPr>
              <a:t>Authority</a:t>
            </a:r>
            <a:r>
              <a:rPr sz="2150" spc="-40" dirty="0">
                <a:latin typeface="MS PGothic"/>
                <a:cs typeface="MS PGothic"/>
              </a:rPr>
              <a:t> </a:t>
            </a:r>
            <a:r>
              <a:rPr sz="2150" dirty="0">
                <a:latin typeface="MS PGothic"/>
                <a:cs typeface="MS PGothic"/>
              </a:rPr>
              <a:t>of</a:t>
            </a:r>
            <a:r>
              <a:rPr sz="2150" spc="160" dirty="0">
                <a:latin typeface="MS PGothic"/>
                <a:cs typeface="MS PGothic"/>
              </a:rPr>
              <a:t> </a:t>
            </a:r>
            <a:r>
              <a:rPr sz="2150" spc="55" dirty="0">
                <a:latin typeface="MS PGothic"/>
                <a:cs typeface="MS PGothic"/>
              </a:rPr>
              <a:t>Hero’s</a:t>
            </a:r>
            <a:r>
              <a:rPr sz="2150" spc="-40" dirty="0">
                <a:latin typeface="MS PGothic"/>
                <a:cs typeface="MS PGothic"/>
              </a:rPr>
              <a:t> </a:t>
            </a:r>
            <a:r>
              <a:rPr sz="2150" dirty="0">
                <a:latin typeface="MS PGothic"/>
                <a:cs typeface="MS PGothic"/>
              </a:rPr>
              <a:t>domain</a:t>
            </a:r>
            <a:r>
              <a:rPr sz="2150" spc="40" dirty="0">
                <a:latin typeface="MS PGothic"/>
                <a:cs typeface="MS PGothic"/>
              </a:rPr>
              <a:t> </a:t>
            </a:r>
            <a:r>
              <a:rPr sz="2150" spc="-25" dirty="0">
                <a:latin typeface="MS PGothic"/>
                <a:cs typeface="MS PGothic"/>
              </a:rPr>
              <a:t>and</a:t>
            </a:r>
            <a:endParaRPr sz="2150">
              <a:latin typeface="MS PGothic"/>
              <a:cs typeface="MS PGothic"/>
            </a:endParaRPr>
          </a:p>
          <a:p>
            <a:pPr marL="527685">
              <a:lnSpc>
                <a:spcPct val="100000"/>
              </a:lnSpc>
              <a:spcBef>
                <a:spcPts val="110"/>
              </a:spcBef>
            </a:pPr>
            <a:r>
              <a:rPr sz="2150" spc="55" dirty="0">
                <a:latin typeface="MS PGothic"/>
                <a:cs typeface="MS PGothic"/>
              </a:rPr>
              <a:t>helping</a:t>
            </a:r>
            <a:r>
              <a:rPr sz="2150" spc="-265" dirty="0">
                <a:latin typeface="MS PGothic"/>
                <a:cs typeface="MS PGothic"/>
              </a:rPr>
              <a:t> </a:t>
            </a:r>
            <a:r>
              <a:rPr sz="2150" dirty="0">
                <a:latin typeface="MS PGothic"/>
                <a:cs typeface="MS PGothic"/>
              </a:rPr>
              <a:t>it</a:t>
            </a:r>
            <a:r>
              <a:rPr sz="2150" spc="45" dirty="0">
                <a:latin typeface="MS PGothic"/>
                <a:cs typeface="MS PGothic"/>
              </a:rPr>
              <a:t> </a:t>
            </a:r>
            <a:r>
              <a:rPr sz="2150" spc="65" dirty="0">
                <a:latin typeface="MS PGothic"/>
                <a:cs typeface="MS PGothic"/>
              </a:rPr>
              <a:t>rank</a:t>
            </a:r>
            <a:r>
              <a:rPr sz="2150" spc="-155" dirty="0">
                <a:latin typeface="MS PGothic"/>
                <a:cs typeface="MS PGothic"/>
              </a:rPr>
              <a:t> </a:t>
            </a:r>
            <a:r>
              <a:rPr sz="2150" spc="40" dirty="0">
                <a:latin typeface="MS PGothic"/>
                <a:cs typeface="MS PGothic"/>
              </a:rPr>
              <a:t>higher.</a:t>
            </a:r>
            <a:endParaRPr sz="2150">
              <a:latin typeface="MS PGothic"/>
              <a:cs typeface="MS PGothic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047" y="-3047"/>
            <a:ext cx="9147175" cy="697865"/>
            <a:chOff x="-3047" y="-3047"/>
            <a:chExt cx="9147175" cy="697865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0825" cy="691515"/>
            </a:xfrm>
            <a:custGeom>
              <a:avLst/>
              <a:gdLst/>
              <a:ahLst/>
              <a:cxnLst/>
              <a:rect l="l" t="t" r="r" b="b"/>
              <a:pathLst>
                <a:path w="9140825" h="691515">
                  <a:moveTo>
                    <a:pt x="9140571" y="0"/>
                  </a:moveTo>
                  <a:lnTo>
                    <a:pt x="0" y="0"/>
                  </a:lnTo>
                  <a:lnTo>
                    <a:pt x="0" y="691514"/>
                  </a:lnTo>
                  <a:lnTo>
                    <a:pt x="9140571" y="691514"/>
                  </a:lnTo>
                  <a:lnTo>
                    <a:pt x="9140571" y="0"/>
                  </a:lnTo>
                  <a:close/>
                </a:path>
              </a:pathLst>
            </a:custGeom>
            <a:solidFill>
              <a:srgbClr val="DAE1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0825" cy="691515"/>
            </a:xfrm>
            <a:custGeom>
              <a:avLst/>
              <a:gdLst/>
              <a:ahLst/>
              <a:cxnLst/>
              <a:rect l="l" t="t" r="r" b="b"/>
              <a:pathLst>
                <a:path w="9140825" h="691515">
                  <a:moveTo>
                    <a:pt x="0" y="691514"/>
                  </a:moveTo>
                  <a:lnTo>
                    <a:pt x="9140571" y="691514"/>
                  </a:lnTo>
                  <a:lnTo>
                    <a:pt x="9140571" y="0"/>
                  </a:lnTo>
                </a:path>
              </a:pathLst>
            </a:custGeom>
            <a:ln w="6096">
              <a:solidFill>
                <a:srgbClr val="1F386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2338070">
              <a:lnSpc>
                <a:spcPct val="100000"/>
              </a:lnSpc>
              <a:spcBef>
                <a:spcPts val="115"/>
              </a:spcBef>
            </a:pPr>
            <a:r>
              <a:rPr dirty="0"/>
              <a:t>Marketing</a:t>
            </a:r>
            <a:r>
              <a:rPr spc="-150" dirty="0"/>
              <a:t> </a:t>
            </a:r>
            <a:r>
              <a:rPr spc="-10" dirty="0"/>
              <a:t>Strategy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67131" y="742264"/>
            <a:ext cx="8695690" cy="613791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3300" u="sng" dirty="0">
                <a:solidFill>
                  <a:srgbClr val="7D5F00"/>
                </a:solidFill>
                <a:uFill>
                  <a:solidFill>
                    <a:srgbClr val="7D5F00"/>
                  </a:solidFill>
                </a:uFill>
                <a:latin typeface="MS PGothic"/>
                <a:cs typeface="MS PGothic"/>
              </a:rPr>
              <a:t>Hero</a:t>
            </a:r>
            <a:r>
              <a:rPr sz="3300" u="sng" spc="95" dirty="0">
                <a:solidFill>
                  <a:srgbClr val="7D5F00"/>
                </a:solidFill>
                <a:uFill>
                  <a:solidFill>
                    <a:srgbClr val="7D5F00"/>
                  </a:solidFill>
                </a:uFill>
                <a:latin typeface="MS PGothic"/>
                <a:cs typeface="MS PGothic"/>
              </a:rPr>
              <a:t> </a:t>
            </a:r>
            <a:r>
              <a:rPr sz="3300" u="sng" dirty="0">
                <a:solidFill>
                  <a:srgbClr val="7D5F00"/>
                </a:solidFill>
                <a:uFill>
                  <a:solidFill>
                    <a:srgbClr val="7D5F00"/>
                  </a:solidFill>
                </a:uFill>
                <a:latin typeface="MS PGothic"/>
                <a:cs typeface="MS PGothic"/>
              </a:rPr>
              <a:t>MotoCorp</a:t>
            </a:r>
            <a:r>
              <a:rPr sz="3300" u="sng" spc="-100" dirty="0">
                <a:solidFill>
                  <a:srgbClr val="7D5F00"/>
                </a:solidFill>
                <a:uFill>
                  <a:solidFill>
                    <a:srgbClr val="7D5F00"/>
                  </a:solidFill>
                </a:uFill>
                <a:latin typeface="MS PGothic"/>
                <a:cs typeface="MS PGothic"/>
              </a:rPr>
              <a:t> </a:t>
            </a:r>
            <a:r>
              <a:rPr sz="3300" u="sng" dirty="0">
                <a:solidFill>
                  <a:srgbClr val="7D5F00"/>
                </a:solidFill>
                <a:uFill>
                  <a:solidFill>
                    <a:srgbClr val="7D5F00"/>
                  </a:solidFill>
                </a:uFill>
                <a:latin typeface="MS PGothic"/>
                <a:cs typeface="MS PGothic"/>
              </a:rPr>
              <a:t>Marketing</a:t>
            </a:r>
            <a:r>
              <a:rPr sz="3300" u="sng" spc="-40" dirty="0">
                <a:solidFill>
                  <a:srgbClr val="7D5F00"/>
                </a:solidFill>
                <a:uFill>
                  <a:solidFill>
                    <a:srgbClr val="7D5F00"/>
                  </a:solidFill>
                </a:uFill>
                <a:latin typeface="MS PGothic"/>
                <a:cs typeface="MS PGothic"/>
              </a:rPr>
              <a:t> </a:t>
            </a:r>
            <a:r>
              <a:rPr sz="3300" u="sng" dirty="0">
                <a:solidFill>
                  <a:srgbClr val="7D5F00"/>
                </a:solidFill>
                <a:uFill>
                  <a:solidFill>
                    <a:srgbClr val="7D5F00"/>
                  </a:solidFill>
                </a:uFill>
                <a:latin typeface="MS PGothic"/>
                <a:cs typeface="MS PGothic"/>
              </a:rPr>
              <a:t>Strategies</a:t>
            </a:r>
            <a:r>
              <a:rPr sz="3300" spc="155" dirty="0">
                <a:solidFill>
                  <a:srgbClr val="7D5F00"/>
                </a:solidFill>
                <a:latin typeface="MS PGothic"/>
                <a:cs typeface="MS PGothic"/>
              </a:rPr>
              <a:t> </a:t>
            </a:r>
            <a:r>
              <a:rPr sz="3300" spc="-50" dirty="0">
                <a:solidFill>
                  <a:srgbClr val="7D5F00"/>
                </a:solidFill>
                <a:latin typeface="MS PGothic"/>
                <a:cs typeface="MS PGothic"/>
              </a:rPr>
              <a:t>:</a:t>
            </a:r>
            <a:endParaRPr sz="3300">
              <a:latin typeface="MS PGothic"/>
              <a:cs typeface="MS PGothic"/>
            </a:endParaRPr>
          </a:p>
          <a:p>
            <a:pPr marL="469900" marR="187325" indent="-457834">
              <a:lnSpc>
                <a:spcPct val="102099"/>
              </a:lnSpc>
              <a:spcBef>
                <a:spcPts val="2715"/>
              </a:spcBef>
              <a:buFont typeface="Arial MT"/>
              <a:buChar char="•"/>
              <a:tabLst>
                <a:tab pos="469900" algn="l"/>
              </a:tabLst>
            </a:pPr>
            <a:r>
              <a:rPr sz="2750" dirty="0">
                <a:latin typeface="MS PGothic"/>
                <a:cs typeface="MS PGothic"/>
              </a:rPr>
              <a:t>For</a:t>
            </a:r>
            <a:r>
              <a:rPr sz="2750" spc="270" dirty="0">
                <a:latin typeface="MS PGothic"/>
                <a:cs typeface="MS PGothic"/>
              </a:rPr>
              <a:t> </a:t>
            </a:r>
            <a:r>
              <a:rPr sz="2750" spc="55" dirty="0">
                <a:latin typeface="MS PGothic"/>
                <a:cs typeface="MS PGothic"/>
              </a:rPr>
              <a:t>example:</a:t>
            </a:r>
            <a:r>
              <a:rPr sz="2750" spc="200" dirty="0">
                <a:latin typeface="MS PGothic"/>
                <a:cs typeface="MS PGothic"/>
              </a:rPr>
              <a:t> </a:t>
            </a:r>
            <a:r>
              <a:rPr sz="2750" dirty="0">
                <a:latin typeface="MS PGothic"/>
                <a:cs typeface="MS PGothic"/>
              </a:rPr>
              <a:t>On</a:t>
            </a:r>
            <a:r>
              <a:rPr sz="2750" spc="229" dirty="0">
                <a:latin typeface="MS PGothic"/>
                <a:cs typeface="MS PGothic"/>
              </a:rPr>
              <a:t> </a:t>
            </a:r>
            <a:r>
              <a:rPr sz="2750">
                <a:latin typeface="MS PGothic"/>
                <a:cs typeface="MS PGothic"/>
              </a:rPr>
              <a:t>Instagram</a:t>
            </a:r>
            <a:r>
              <a:rPr sz="2750" spc="220" dirty="0">
                <a:latin typeface="MS PGothic"/>
                <a:cs typeface="MS PGothic"/>
              </a:rPr>
              <a:t> </a:t>
            </a:r>
            <a:r>
              <a:rPr sz="2750" spc="50" dirty="0">
                <a:latin typeface="MS PGothic"/>
                <a:cs typeface="MS PGothic"/>
              </a:rPr>
              <a:t>and</a:t>
            </a:r>
            <a:r>
              <a:rPr sz="2750" spc="290" dirty="0">
                <a:latin typeface="MS PGothic"/>
                <a:cs typeface="MS PGothic"/>
              </a:rPr>
              <a:t> </a:t>
            </a:r>
            <a:r>
              <a:rPr sz="2750" dirty="0">
                <a:latin typeface="MS PGothic"/>
                <a:cs typeface="MS PGothic"/>
              </a:rPr>
              <a:t>Facebook,</a:t>
            </a:r>
            <a:r>
              <a:rPr sz="2750" spc="229" dirty="0">
                <a:latin typeface="MS PGothic"/>
                <a:cs typeface="MS PGothic"/>
              </a:rPr>
              <a:t> </a:t>
            </a:r>
            <a:r>
              <a:rPr sz="2750" spc="50" dirty="0">
                <a:latin typeface="MS PGothic"/>
                <a:cs typeface="MS PGothic"/>
              </a:rPr>
              <a:t>Hero MotoCorp</a:t>
            </a:r>
            <a:r>
              <a:rPr sz="2750" spc="75" dirty="0">
                <a:latin typeface="MS PGothic"/>
                <a:cs typeface="MS PGothic"/>
              </a:rPr>
              <a:t> </a:t>
            </a:r>
            <a:r>
              <a:rPr sz="2750" spc="50" dirty="0">
                <a:latin typeface="MS PGothic"/>
                <a:cs typeface="MS PGothic"/>
              </a:rPr>
              <a:t>often</a:t>
            </a:r>
            <a:r>
              <a:rPr sz="2750" spc="130" dirty="0">
                <a:latin typeface="MS PGothic"/>
                <a:cs typeface="MS PGothic"/>
              </a:rPr>
              <a:t> </a:t>
            </a:r>
            <a:r>
              <a:rPr sz="2750" spc="45" dirty="0">
                <a:latin typeface="MS PGothic"/>
                <a:cs typeface="MS PGothic"/>
              </a:rPr>
              <a:t>posts</a:t>
            </a:r>
            <a:r>
              <a:rPr sz="2750" spc="114" dirty="0">
                <a:latin typeface="MS PGothic"/>
                <a:cs typeface="MS PGothic"/>
              </a:rPr>
              <a:t> </a:t>
            </a:r>
            <a:r>
              <a:rPr sz="2750" spc="50" dirty="0">
                <a:latin typeface="MS PGothic"/>
                <a:cs typeface="MS PGothic"/>
              </a:rPr>
              <a:t>Photos</a:t>
            </a:r>
            <a:r>
              <a:rPr sz="2750" spc="114" dirty="0">
                <a:latin typeface="MS PGothic"/>
                <a:cs typeface="MS PGothic"/>
              </a:rPr>
              <a:t> </a:t>
            </a:r>
            <a:r>
              <a:rPr sz="2750" spc="50" dirty="0">
                <a:latin typeface="MS PGothic"/>
                <a:cs typeface="MS PGothic"/>
              </a:rPr>
              <a:t>and</a:t>
            </a:r>
            <a:r>
              <a:rPr sz="2750" spc="160" dirty="0">
                <a:latin typeface="MS PGothic"/>
                <a:cs typeface="MS PGothic"/>
              </a:rPr>
              <a:t> </a:t>
            </a:r>
            <a:r>
              <a:rPr sz="2750" spc="55" dirty="0">
                <a:latin typeface="MS PGothic"/>
                <a:cs typeface="MS PGothic"/>
              </a:rPr>
              <a:t>Videos</a:t>
            </a:r>
            <a:r>
              <a:rPr sz="2750" spc="50" dirty="0">
                <a:latin typeface="MS PGothic"/>
                <a:cs typeface="MS PGothic"/>
              </a:rPr>
              <a:t> </a:t>
            </a:r>
            <a:r>
              <a:rPr sz="2750" dirty="0">
                <a:latin typeface="MS PGothic"/>
                <a:cs typeface="MS PGothic"/>
              </a:rPr>
              <a:t>of</a:t>
            </a:r>
            <a:r>
              <a:rPr sz="2750" spc="135" dirty="0">
                <a:latin typeface="MS PGothic"/>
                <a:cs typeface="MS PGothic"/>
              </a:rPr>
              <a:t> </a:t>
            </a:r>
            <a:r>
              <a:rPr sz="2750" spc="35" dirty="0">
                <a:latin typeface="MS PGothic"/>
                <a:cs typeface="MS PGothic"/>
              </a:rPr>
              <a:t>their </a:t>
            </a:r>
            <a:r>
              <a:rPr sz="2750" dirty="0">
                <a:latin typeface="MS PGothic"/>
                <a:cs typeface="MS PGothic"/>
              </a:rPr>
              <a:t>Motorcycles</a:t>
            </a:r>
            <a:r>
              <a:rPr sz="2750" spc="-5" dirty="0">
                <a:latin typeface="MS PGothic"/>
                <a:cs typeface="MS PGothic"/>
              </a:rPr>
              <a:t> </a:t>
            </a:r>
            <a:r>
              <a:rPr sz="2750" dirty="0">
                <a:latin typeface="MS PGothic"/>
                <a:cs typeface="MS PGothic"/>
              </a:rPr>
              <a:t>in</a:t>
            </a:r>
            <a:r>
              <a:rPr sz="2750" spc="160" dirty="0">
                <a:latin typeface="MS PGothic"/>
                <a:cs typeface="MS PGothic"/>
              </a:rPr>
              <a:t> </a:t>
            </a:r>
            <a:r>
              <a:rPr sz="2750" dirty="0">
                <a:latin typeface="MS PGothic"/>
                <a:cs typeface="MS PGothic"/>
              </a:rPr>
              <a:t>action,</a:t>
            </a:r>
            <a:r>
              <a:rPr sz="2750" spc="114" dirty="0">
                <a:latin typeface="MS PGothic"/>
                <a:cs typeface="MS PGothic"/>
              </a:rPr>
              <a:t> </a:t>
            </a:r>
            <a:r>
              <a:rPr sz="2750" dirty="0">
                <a:latin typeface="MS PGothic"/>
                <a:cs typeface="MS PGothic"/>
              </a:rPr>
              <a:t>as</a:t>
            </a:r>
            <a:r>
              <a:rPr sz="2750" spc="90" dirty="0">
                <a:latin typeface="MS PGothic"/>
                <a:cs typeface="MS PGothic"/>
              </a:rPr>
              <a:t> </a:t>
            </a:r>
            <a:r>
              <a:rPr sz="2750" spc="50" dirty="0">
                <a:latin typeface="MS PGothic"/>
                <a:cs typeface="MS PGothic"/>
              </a:rPr>
              <a:t>well</a:t>
            </a:r>
            <a:r>
              <a:rPr sz="2750" spc="65" dirty="0">
                <a:latin typeface="MS PGothic"/>
                <a:cs typeface="MS PGothic"/>
              </a:rPr>
              <a:t> </a:t>
            </a:r>
            <a:r>
              <a:rPr sz="2750" dirty="0">
                <a:latin typeface="MS PGothic"/>
                <a:cs typeface="MS PGothic"/>
              </a:rPr>
              <a:t>as</a:t>
            </a:r>
            <a:r>
              <a:rPr sz="2750" spc="204" dirty="0">
                <a:latin typeface="MS PGothic"/>
                <a:cs typeface="MS PGothic"/>
              </a:rPr>
              <a:t> </a:t>
            </a:r>
            <a:r>
              <a:rPr sz="2750" dirty="0">
                <a:latin typeface="MS PGothic"/>
                <a:cs typeface="MS PGothic"/>
              </a:rPr>
              <a:t>Lifestyle</a:t>
            </a:r>
            <a:r>
              <a:rPr sz="2750" spc="5" dirty="0">
                <a:latin typeface="MS PGothic"/>
                <a:cs typeface="MS PGothic"/>
              </a:rPr>
              <a:t> </a:t>
            </a:r>
            <a:r>
              <a:rPr sz="2750" spc="50" dirty="0">
                <a:latin typeface="MS PGothic"/>
                <a:cs typeface="MS PGothic"/>
              </a:rPr>
              <a:t>Photos</a:t>
            </a:r>
            <a:r>
              <a:rPr sz="2750" spc="-30" dirty="0">
                <a:latin typeface="MS PGothic"/>
                <a:cs typeface="MS PGothic"/>
              </a:rPr>
              <a:t> </a:t>
            </a:r>
            <a:r>
              <a:rPr sz="2750" spc="25" dirty="0">
                <a:latin typeface="MS PGothic"/>
                <a:cs typeface="MS PGothic"/>
              </a:rPr>
              <a:t>and </a:t>
            </a:r>
            <a:r>
              <a:rPr sz="2750" dirty="0">
                <a:latin typeface="MS PGothic"/>
                <a:cs typeface="MS PGothic"/>
              </a:rPr>
              <a:t>Videos</a:t>
            </a:r>
            <a:r>
              <a:rPr sz="2750" spc="5" dirty="0">
                <a:latin typeface="MS PGothic"/>
                <a:cs typeface="MS PGothic"/>
              </a:rPr>
              <a:t> </a:t>
            </a:r>
            <a:r>
              <a:rPr sz="2750" dirty="0">
                <a:latin typeface="MS PGothic"/>
                <a:cs typeface="MS PGothic"/>
              </a:rPr>
              <a:t>of</a:t>
            </a:r>
            <a:r>
              <a:rPr sz="2750" spc="155" dirty="0">
                <a:latin typeface="MS PGothic"/>
                <a:cs typeface="MS PGothic"/>
              </a:rPr>
              <a:t> </a:t>
            </a:r>
            <a:r>
              <a:rPr sz="2750" spc="55" dirty="0">
                <a:latin typeface="MS PGothic"/>
                <a:cs typeface="MS PGothic"/>
              </a:rPr>
              <a:t>People</a:t>
            </a:r>
            <a:r>
              <a:rPr sz="2750" spc="-20" dirty="0">
                <a:latin typeface="MS PGothic"/>
                <a:cs typeface="MS PGothic"/>
              </a:rPr>
              <a:t> </a:t>
            </a:r>
            <a:r>
              <a:rPr sz="2750" dirty="0">
                <a:latin typeface="MS PGothic"/>
                <a:cs typeface="MS PGothic"/>
              </a:rPr>
              <a:t>Enjoying</a:t>
            </a:r>
            <a:r>
              <a:rPr sz="2750" spc="35" dirty="0">
                <a:latin typeface="MS PGothic"/>
                <a:cs typeface="MS PGothic"/>
              </a:rPr>
              <a:t> </a:t>
            </a:r>
            <a:r>
              <a:rPr sz="2750" spc="55" dirty="0">
                <a:latin typeface="MS PGothic"/>
                <a:cs typeface="MS PGothic"/>
              </a:rPr>
              <a:t>their</a:t>
            </a:r>
            <a:r>
              <a:rPr sz="2750" spc="-20" dirty="0">
                <a:latin typeface="MS PGothic"/>
                <a:cs typeface="MS PGothic"/>
              </a:rPr>
              <a:t> </a:t>
            </a:r>
            <a:r>
              <a:rPr sz="2750" spc="-10" dirty="0">
                <a:latin typeface="MS PGothic"/>
                <a:cs typeface="MS PGothic"/>
              </a:rPr>
              <a:t>Bikes.</a:t>
            </a:r>
            <a:endParaRPr sz="2750">
              <a:latin typeface="MS PGothic"/>
              <a:cs typeface="MS PGothic"/>
            </a:endParaRPr>
          </a:p>
          <a:p>
            <a:pPr>
              <a:lnSpc>
                <a:spcPct val="100000"/>
              </a:lnSpc>
            </a:pPr>
            <a:endParaRPr sz="2800">
              <a:latin typeface="MS PGothic"/>
              <a:cs typeface="MS PGothic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488315" algn="l"/>
              </a:tabLst>
            </a:pPr>
            <a:r>
              <a:rPr sz="2750" spc="40" dirty="0">
                <a:latin typeface="MS PGothic"/>
                <a:cs typeface="MS PGothic"/>
              </a:rPr>
              <a:t>2.</a:t>
            </a:r>
            <a:r>
              <a:rPr sz="2750" dirty="0">
                <a:latin typeface="MS PGothic"/>
                <a:cs typeface="MS PGothic"/>
              </a:rPr>
              <a:t>	</a:t>
            </a:r>
            <a:r>
              <a:rPr sz="2750" u="sng" spc="60" dirty="0">
                <a:solidFill>
                  <a:srgbClr val="7D5F00"/>
                </a:solidFill>
                <a:uFill>
                  <a:solidFill>
                    <a:srgbClr val="7D5F00"/>
                  </a:solidFill>
                </a:uFill>
                <a:latin typeface="MS PGothic"/>
                <a:cs typeface="MS PGothic"/>
              </a:rPr>
              <a:t>Strong</a:t>
            </a:r>
            <a:r>
              <a:rPr sz="2750" u="sng" spc="-270" dirty="0">
                <a:solidFill>
                  <a:srgbClr val="7D5F00"/>
                </a:solidFill>
                <a:uFill>
                  <a:solidFill>
                    <a:srgbClr val="7D5F00"/>
                  </a:solidFill>
                </a:uFill>
                <a:latin typeface="MS PGothic"/>
                <a:cs typeface="MS PGothic"/>
              </a:rPr>
              <a:t> </a:t>
            </a:r>
            <a:r>
              <a:rPr sz="2750" u="sng" spc="70" dirty="0">
                <a:solidFill>
                  <a:srgbClr val="7D5F00"/>
                </a:solidFill>
                <a:uFill>
                  <a:solidFill>
                    <a:srgbClr val="7D5F00"/>
                  </a:solidFill>
                </a:uFill>
                <a:latin typeface="MS PGothic"/>
                <a:cs typeface="MS PGothic"/>
              </a:rPr>
              <a:t>Brand</a:t>
            </a:r>
            <a:r>
              <a:rPr sz="2750" u="sng" spc="-165" dirty="0">
                <a:solidFill>
                  <a:srgbClr val="7D5F00"/>
                </a:solidFill>
                <a:uFill>
                  <a:solidFill>
                    <a:srgbClr val="7D5F00"/>
                  </a:solidFill>
                </a:uFill>
                <a:latin typeface="MS PGothic"/>
                <a:cs typeface="MS PGothic"/>
              </a:rPr>
              <a:t> </a:t>
            </a:r>
            <a:r>
              <a:rPr sz="2750" u="sng" spc="45" dirty="0">
                <a:solidFill>
                  <a:srgbClr val="7D5F00"/>
                </a:solidFill>
                <a:uFill>
                  <a:solidFill>
                    <a:srgbClr val="7D5F00"/>
                  </a:solidFill>
                </a:uFill>
                <a:latin typeface="MS PGothic"/>
                <a:cs typeface="MS PGothic"/>
              </a:rPr>
              <a:t>Identity</a:t>
            </a:r>
            <a:r>
              <a:rPr sz="2750" spc="-190" dirty="0">
                <a:solidFill>
                  <a:srgbClr val="7D5F00"/>
                </a:solidFill>
                <a:latin typeface="MS PGothic"/>
                <a:cs typeface="MS PGothic"/>
              </a:rPr>
              <a:t> </a:t>
            </a:r>
            <a:r>
              <a:rPr sz="2750" spc="-50" dirty="0">
                <a:latin typeface="MS PGothic"/>
                <a:cs typeface="MS PGothic"/>
              </a:rPr>
              <a:t>:</a:t>
            </a:r>
            <a:endParaRPr sz="2750">
              <a:latin typeface="MS PGothic"/>
              <a:cs typeface="MS PGothic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200">
              <a:latin typeface="MS PGothic"/>
              <a:cs typeface="MS PGothic"/>
            </a:endParaRPr>
          </a:p>
          <a:p>
            <a:pPr marL="12700" indent="399415">
              <a:lnSpc>
                <a:spcPct val="102099"/>
              </a:lnSpc>
            </a:pPr>
            <a:r>
              <a:rPr sz="2450" dirty="0">
                <a:latin typeface="MS PGothic"/>
                <a:cs typeface="MS PGothic"/>
              </a:rPr>
              <a:t>Hero</a:t>
            </a:r>
            <a:r>
              <a:rPr sz="2450" spc="110" dirty="0">
                <a:latin typeface="MS PGothic"/>
                <a:cs typeface="MS PGothic"/>
              </a:rPr>
              <a:t> </a:t>
            </a:r>
            <a:r>
              <a:rPr sz="2450" dirty="0">
                <a:latin typeface="MS PGothic"/>
                <a:cs typeface="MS PGothic"/>
              </a:rPr>
              <a:t>MotoCorp</a:t>
            </a:r>
            <a:r>
              <a:rPr sz="2450" spc="55" dirty="0">
                <a:latin typeface="MS PGothic"/>
                <a:cs typeface="MS PGothic"/>
              </a:rPr>
              <a:t> </a:t>
            </a:r>
            <a:r>
              <a:rPr sz="2450" dirty="0">
                <a:latin typeface="MS PGothic"/>
                <a:cs typeface="MS PGothic"/>
              </a:rPr>
              <a:t>has</a:t>
            </a:r>
            <a:r>
              <a:rPr sz="2450" spc="150" dirty="0">
                <a:latin typeface="MS PGothic"/>
                <a:cs typeface="MS PGothic"/>
              </a:rPr>
              <a:t> </a:t>
            </a:r>
            <a:r>
              <a:rPr sz="2450" dirty="0">
                <a:latin typeface="MS PGothic"/>
                <a:cs typeface="MS PGothic"/>
              </a:rPr>
              <a:t>a</a:t>
            </a:r>
            <a:r>
              <a:rPr sz="2450" spc="204" dirty="0">
                <a:latin typeface="MS PGothic"/>
                <a:cs typeface="MS PGothic"/>
              </a:rPr>
              <a:t> </a:t>
            </a:r>
            <a:r>
              <a:rPr sz="2450" dirty="0">
                <a:latin typeface="MS PGothic"/>
                <a:cs typeface="MS PGothic"/>
              </a:rPr>
              <a:t>strong</a:t>
            </a:r>
            <a:r>
              <a:rPr sz="2450" spc="125" dirty="0">
                <a:latin typeface="MS PGothic"/>
                <a:cs typeface="MS PGothic"/>
              </a:rPr>
              <a:t> </a:t>
            </a:r>
            <a:r>
              <a:rPr sz="2450" dirty="0">
                <a:latin typeface="MS PGothic"/>
                <a:cs typeface="MS PGothic"/>
              </a:rPr>
              <a:t>brand</a:t>
            </a:r>
            <a:r>
              <a:rPr sz="2450" spc="15" dirty="0">
                <a:latin typeface="MS PGothic"/>
                <a:cs typeface="MS PGothic"/>
              </a:rPr>
              <a:t> </a:t>
            </a:r>
            <a:r>
              <a:rPr sz="2450" dirty="0">
                <a:latin typeface="MS PGothic"/>
                <a:cs typeface="MS PGothic"/>
              </a:rPr>
              <a:t>identity</a:t>
            </a:r>
            <a:r>
              <a:rPr sz="2450" spc="-10" dirty="0">
                <a:latin typeface="MS PGothic"/>
                <a:cs typeface="MS PGothic"/>
              </a:rPr>
              <a:t> </a:t>
            </a:r>
            <a:r>
              <a:rPr sz="2450" dirty="0">
                <a:latin typeface="MS PGothic"/>
                <a:cs typeface="MS PGothic"/>
              </a:rPr>
              <a:t>that</a:t>
            </a:r>
            <a:r>
              <a:rPr sz="2450" spc="70" dirty="0">
                <a:latin typeface="MS PGothic"/>
                <a:cs typeface="MS PGothic"/>
              </a:rPr>
              <a:t> </a:t>
            </a:r>
            <a:r>
              <a:rPr sz="2450" dirty="0">
                <a:latin typeface="MS PGothic"/>
                <a:cs typeface="MS PGothic"/>
              </a:rPr>
              <a:t>is</a:t>
            </a:r>
            <a:r>
              <a:rPr sz="2450" spc="165" dirty="0">
                <a:latin typeface="MS PGothic"/>
                <a:cs typeface="MS PGothic"/>
              </a:rPr>
              <a:t> </a:t>
            </a:r>
            <a:r>
              <a:rPr sz="2450" dirty="0">
                <a:latin typeface="MS PGothic"/>
                <a:cs typeface="MS PGothic"/>
              </a:rPr>
              <a:t>reflected</a:t>
            </a:r>
            <a:r>
              <a:rPr sz="2450" spc="15" dirty="0">
                <a:latin typeface="MS PGothic"/>
                <a:cs typeface="MS PGothic"/>
              </a:rPr>
              <a:t> </a:t>
            </a:r>
            <a:r>
              <a:rPr sz="2450" spc="-25" dirty="0">
                <a:latin typeface="MS PGothic"/>
                <a:cs typeface="MS PGothic"/>
              </a:rPr>
              <a:t>in </a:t>
            </a:r>
            <a:r>
              <a:rPr sz="2450" dirty="0">
                <a:latin typeface="MS PGothic"/>
                <a:cs typeface="MS PGothic"/>
              </a:rPr>
              <a:t>their</a:t>
            </a:r>
            <a:r>
              <a:rPr sz="2450" spc="90" dirty="0">
                <a:latin typeface="MS PGothic"/>
                <a:cs typeface="MS PGothic"/>
              </a:rPr>
              <a:t> </a:t>
            </a:r>
            <a:r>
              <a:rPr sz="2450" dirty="0">
                <a:latin typeface="MS PGothic"/>
                <a:cs typeface="MS PGothic"/>
              </a:rPr>
              <a:t>social</a:t>
            </a:r>
            <a:r>
              <a:rPr sz="2450" spc="125" dirty="0">
                <a:latin typeface="MS PGothic"/>
                <a:cs typeface="MS PGothic"/>
              </a:rPr>
              <a:t> </a:t>
            </a:r>
            <a:r>
              <a:rPr sz="2450" dirty="0">
                <a:latin typeface="MS PGothic"/>
                <a:cs typeface="MS PGothic"/>
              </a:rPr>
              <a:t>media</a:t>
            </a:r>
            <a:r>
              <a:rPr sz="2450" spc="-15" dirty="0">
                <a:latin typeface="MS PGothic"/>
                <a:cs typeface="MS PGothic"/>
              </a:rPr>
              <a:t> </a:t>
            </a:r>
            <a:r>
              <a:rPr sz="2450" dirty="0">
                <a:latin typeface="MS PGothic"/>
                <a:cs typeface="MS PGothic"/>
              </a:rPr>
              <a:t>presence.</a:t>
            </a:r>
            <a:r>
              <a:rPr sz="2450" spc="120" dirty="0">
                <a:latin typeface="MS PGothic"/>
                <a:cs typeface="MS PGothic"/>
              </a:rPr>
              <a:t> </a:t>
            </a:r>
            <a:r>
              <a:rPr sz="2450" dirty="0">
                <a:latin typeface="MS PGothic"/>
                <a:cs typeface="MS PGothic"/>
              </a:rPr>
              <a:t>Their</a:t>
            </a:r>
            <a:r>
              <a:rPr sz="2450" spc="114" dirty="0">
                <a:latin typeface="MS PGothic"/>
                <a:cs typeface="MS PGothic"/>
              </a:rPr>
              <a:t> </a:t>
            </a:r>
            <a:r>
              <a:rPr sz="2450" dirty="0">
                <a:latin typeface="MS PGothic"/>
                <a:cs typeface="MS PGothic"/>
              </a:rPr>
              <a:t>branding</a:t>
            </a:r>
            <a:r>
              <a:rPr sz="2450" spc="120" dirty="0">
                <a:latin typeface="MS PGothic"/>
                <a:cs typeface="MS PGothic"/>
              </a:rPr>
              <a:t> </a:t>
            </a:r>
            <a:r>
              <a:rPr sz="2450" dirty="0">
                <a:latin typeface="MS PGothic"/>
                <a:cs typeface="MS PGothic"/>
              </a:rPr>
              <a:t>is</a:t>
            </a:r>
            <a:r>
              <a:rPr sz="2450" spc="275" dirty="0">
                <a:latin typeface="MS PGothic"/>
                <a:cs typeface="MS PGothic"/>
              </a:rPr>
              <a:t> </a:t>
            </a:r>
            <a:r>
              <a:rPr sz="2450" dirty="0">
                <a:latin typeface="MS PGothic"/>
                <a:cs typeface="MS PGothic"/>
              </a:rPr>
              <a:t>consistent</a:t>
            </a:r>
            <a:r>
              <a:rPr sz="2450" spc="25" dirty="0">
                <a:latin typeface="MS PGothic"/>
                <a:cs typeface="MS PGothic"/>
              </a:rPr>
              <a:t> </a:t>
            </a:r>
            <a:r>
              <a:rPr sz="2450" spc="-10" dirty="0">
                <a:latin typeface="MS PGothic"/>
                <a:cs typeface="MS PGothic"/>
              </a:rPr>
              <a:t>across </a:t>
            </a:r>
            <a:r>
              <a:rPr sz="2450" dirty="0">
                <a:latin typeface="MS PGothic"/>
                <a:cs typeface="MS PGothic"/>
              </a:rPr>
              <a:t>all</a:t>
            </a:r>
            <a:r>
              <a:rPr sz="2450" spc="110" dirty="0">
                <a:latin typeface="MS PGothic"/>
                <a:cs typeface="MS PGothic"/>
              </a:rPr>
              <a:t> </a:t>
            </a:r>
            <a:r>
              <a:rPr sz="2450" dirty="0">
                <a:latin typeface="MS PGothic"/>
                <a:cs typeface="MS PGothic"/>
              </a:rPr>
              <a:t>of</a:t>
            </a:r>
            <a:r>
              <a:rPr sz="2450" spc="100" dirty="0">
                <a:latin typeface="MS PGothic"/>
                <a:cs typeface="MS PGothic"/>
              </a:rPr>
              <a:t> </a:t>
            </a:r>
            <a:r>
              <a:rPr sz="2450" spc="55" dirty="0">
                <a:latin typeface="MS PGothic"/>
                <a:cs typeface="MS PGothic"/>
              </a:rPr>
              <a:t>their</a:t>
            </a:r>
            <a:r>
              <a:rPr sz="2450" spc="15" dirty="0">
                <a:latin typeface="MS PGothic"/>
                <a:cs typeface="MS PGothic"/>
              </a:rPr>
              <a:t> </a:t>
            </a:r>
            <a:r>
              <a:rPr sz="2450" dirty="0">
                <a:latin typeface="MS PGothic"/>
                <a:cs typeface="MS PGothic"/>
              </a:rPr>
              <a:t>platforms,</a:t>
            </a:r>
            <a:r>
              <a:rPr sz="2450" spc="-95" dirty="0">
                <a:latin typeface="MS PGothic"/>
                <a:cs typeface="MS PGothic"/>
              </a:rPr>
              <a:t> </a:t>
            </a:r>
            <a:r>
              <a:rPr sz="2450" spc="45" dirty="0">
                <a:latin typeface="MS PGothic"/>
                <a:cs typeface="MS PGothic"/>
              </a:rPr>
              <a:t>and</a:t>
            </a:r>
            <a:r>
              <a:rPr sz="2450" spc="90" dirty="0">
                <a:latin typeface="MS PGothic"/>
                <a:cs typeface="MS PGothic"/>
              </a:rPr>
              <a:t> </a:t>
            </a:r>
            <a:r>
              <a:rPr sz="2450" spc="50" dirty="0">
                <a:latin typeface="MS PGothic"/>
                <a:cs typeface="MS PGothic"/>
              </a:rPr>
              <a:t>they</a:t>
            </a:r>
            <a:r>
              <a:rPr sz="2450" spc="65" dirty="0">
                <a:latin typeface="MS PGothic"/>
                <a:cs typeface="MS PGothic"/>
              </a:rPr>
              <a:t> </a:t>
            </a:r>
            <a:r>
              <a:rPr sz="2450" spc="45" dirty="0">
                <a:latin typeface="MS PGothic"/>
                <a:cs typeface="MS PGothic"/>
              </a:rPr>
              <a:t>use</a:t>
            </a:r>
            <a:r>
              <a:rPr sz="2450" spc="75" dirty="0">
                <a:latin typeface="MS PGothic"/>
                <a:cs typeface="MS PGothic"/>
              </a:rPr>
              <a:t> </a:t>
            </a:r>
            <a:r>
              <a:rPr sz="2450" dirty="0">
                <a:latin typeface="MS PGothic"/>
                <a:cs typeface="MS PGothic"/>
              </a:rPr>
              <a:t>a</a:t>
            </a:r>
            <a:r>
              <a:rPr sz="2450" spc="160" dirty="0">
                <a:latin typeface="MS PGothic"/>
                <a:cs typeface="MS PGothic"/>
              </a:rPr>
              <a:t> </a:t>
            </a:r>
            <a:r>
              <a:rPr sz="2450" dirty="0">
                <a:latin typeface="MS PGothic"/>
                <a:cs typeface="MS PGothic"/>
              </a:rPr>
              <a:t>variety</a:t>
            </a:r>
            <a:r>
              <a:rPr sz="2450" spc="-15" dirty="0">
                <a:latin typeface="MS PGothic"/>
                <a:cs typeface="MS PGothic"/>
              </a:rPr>
              <a:t> </a:t>
            </a:r>
            <a:r>
              <a:rPr sz="2450" dirty="0">
                <a:latin typeface="MS PGothic"/>
                <a:cs typeface="MS PGothic"/>
              </a:rPr>
              <a:t>of</a:t>
            </a:r>
            <a:r>
              <a:rPr sz="2450" spc="180" dirty="0">
                <a:latin typeface="MS PGothic"/>
                <a:cs typeface="MS PGothic"/>
              </a:rPr>
              <a:t> </a:t>
            </a:r>
            <a:r>
              <a:rPr sz="2450" dirty="0">
                <a:latin typeface="MS PGothic"/>
                <a:cs typeface="MS PGothic"/>
              </a:rPr>
              <a:t>visual</a:t>
            </a:r>
            <a:r>
              <a:rPr sz="2450" spc="10" dirty="0">
                <a:latin typeface="MS PGothic"/>
                <a:cs typeface="MS PGothic"/>
              </a:rPr>
              <a:t> </a:t>
            </a:r>
            <a:r>
              <a:rPr sz="2450" dirty="0">
                <a:latin typeface="MS PGothic"/>
                <a:cs typeface="MS PGothic"/>
              </a:rPr>
              <a:t>elements</a:t>
            </a:r>
            <a:r>
              <a:rPr sz="2450" spc="70" dirty="0">
                <a:latin typeface="MS PGothic"/>
                <a:cs typeface="MS PGothic"/>
              </a:rPr>
              <a:t> </a:t>
            </a:r>
            <a:r>
              <a:rPr sz="2450" spc="-25" dirty="0">
                <a:latin typeface="MS PGothic"/>
                <a:cs typeface="MS PGothic"/>
              </a:rPr>
              <a:t>to </a:t>
            </a:r>
            <a:r>
              <a:rPr sz="2450" dirty="0">
                <a:latin typeface="MS PGothic"/>
                <a:cs typeface="MS PGothic"/>
              </a:rPr>
              <a:t>create</a:t>
            </a:r>
            <a:r>
              <a:rPr sz="2450" spc="35" dirty="0">
                <a:latin typeface="MS PGothic"/>
                <a:cs typeface="MS PGothic"/>
              </a:rPr>
              <a:t> </a:t>
            </a:r>
            <a:r>
              <a:rPr sz="2450" dirty="0">
                <a:latin typeface="MS PGothic"/>
                <a:cs typeface="MS PGothic"/>
              </a:rPr>
              <a:t>a</a:t>
            </a:r>
            <a:r>
              <a:rPr sz="2450" spc="300" dirty="0">
                <a:latin typeface="MS PGothic"/>
                <a:cs typeface="MS PGothic"/>
              </a:rPr>
              <a:t> </a:t>
            </a:r>
            <a:r>
              <a:rPr sz="2450" dirty="0">
                <a:latin typeface="MS PGothic"/>
                <a:cs typeface="MS PGothic"/>
              </a:rPr>
              <a:t>cohesive</a:t>
            </a:r>
            <a:r>
              <a:rPr sz="2450" spc="-5" dirty="0">
                <a:latin typeface="MS PGothic"/>
                <a:cs typeface="MS PGothic"/>
              </a:rPr>
              <a:t> </a:t>
            </a:r>
            <a:r>
              <a:rPr sz="2450" dirty="0">
                <a:latin typeface="MS PGothic"/>
                <a:cs typeface="MS PGothic"/>
              </a:rPr>
              <a:t>look.</a:t>
            </a:r>
            <a:r>
              <a:rPr sz="2450" spc="90" dirty="0">
                <a:latin typeface="MS PGothic"/>
                <a:cs typeface="MS PGothic"/>
              </a:rPr>
              <a:t> </a:t>
            </a:r>
            <a:r>
              <a:rPr sz="2450" dirty="0">
                <a:latin typeface="MS PGothic"/>
                <a:cs typeface="MS PGothic"/>
              </a:rPr>
              <a:t>For</a:t>
            </a:r>
            <a:r>
              <a:rPr sz="2450" spc="110" dirty="0">
                <a:latin typeface="MS PGothic"/>
                <a:cs typeface="MS PGothic"/>
              </a:rPr>
              <a:t> </a:t>
            </a:r>
            <a:r>
              <a:rPr sz="2450" dirty="0">
                <a:latin typeface="MS PGothic"/>
                <a:cs typeface="MS PGothic"/>
              </a:rPr>
              <a:t>example:</a:t>
            </a:r>
            <a:r>
              <a:rPr sz="2450" spc="-15" dirty="0">
                <a:latin typeface="MS PGothic"/>
                <a:cs typeface="MS PGothic"/>
              </a:rPr>
              <a:t> </a:t>
            </a:r>
            <a:r>
              <a:rPr sz="2450" dirty="0">
                <a:latin typeface="MS PGothic"/>
                <a:cs typeface="MS PGothic"/>
              </a:rPr>
              <a:t>Hero</a:t>
            </a:r>
            <a:r>
              <a:rPr sz="2450" spc="190" dirty="0">
                <a:latin typeface="MS PGothic"/>
                <a:cs typeface="MS PGothic"/>
              </a:rPr>
              <a:t> </a:t>
            </a:r>
            <a:r>
              <a:rPr sz="2450" dirty="0">
                <a:latin typeface="MS PGothic"/>
                <a:cs typeface="MS PGothic"/>
              </a:rPr>
              <a:t>MotoCorp</a:t>
            </a:r>
            <a:r>
              <a:rPr sz="2450" spc="70" dirty="0">
                <a:latin typeface="MS PGothic"/>
                <a:cs typeface="MS PGothic"/>
              </a:rPr>
              <a:t> </a:t>
            </a:r>
            <a:r>
              <a:rPr sz="2450" dirty="0">
                <a:latin typeface="MS PGothic"/>
                <a:cs typeface="MS PGothic"/>
              </a:rPr>
              <a:t>uses</a:t>
            </a:r>
            <a:r>
              <a:rPr sz="2450" spc="65" dirty="0">
                <a:latin typeface="MS PGothic"/>
                <a:cs typeface="MS PGothic"/>
              </a:rPr>
              <a:t> </a:t>
            </a:r>
            <a:r>
              <a:rPr sz="2450" spc="55" dirty="0">
                <a:latin typeface="MS PGothic"/>
                <a:cs typeface="MS PGothic"/>
              </a:rPr>
              <a:t>high- </a:t>
            </a:r>
            <a:r>
              <a:rPr sz="2450" dirty="0">
                <a:latin typeface="MS PGothic"/>
                <a:cs typeface="MS PGothic"/>
              </a:rPr>
              <a:t>quality</a:t>
            </a:r>
            <a:r>
              <a:rPr sz="2450" spc="-35" dirty="0">
                <a:latin typeface="MS PGothic"/>
                <a:cs typeface="MS PGothic"/>
              </a:rPr>
              <a:t> </a:t>
            </a:r>
            <a:r>
              <a:rPr sz="2450" dirty="0">
                <a:latin typeface="MS PGothic"/>
                <a:cs typeface="MS PGothic"/>
              </a:rPr>
              <a:t>photos</a:t>
            </a:r>
            <a:r>
              <a:rPr sz="2450" spc="65" dirty="0">
                <a:latin typeface="MS PGothic"/>
                <a:cs typeface="MS PGothic"/>
              </a:rPr>
              <a:t> </a:t>
            </a:r>
            <a:r>
              <a:rPr sz="2450" spc="45" dirty="0">
                <a:latin typeface="MS PGothic"/>
                <a:cs typeface="MS PGothic"/>
              </a:rPr>
              <a:t>and</a:t>
            </a:r>
            <a:r>
              <a:rPr sz="2450" spc="100" dirty="0">
                <a:latin typeface="MS PGothic"/>
                <a:cs typeface="MS PGothic"/>
              </a:rPr>
              <a:t> </a:t>
            </a:r>
            <a:r>
              <a:rPr sz="2450" spc="60" dirty="0">
                <a:latin typeface="MS PGothic"/>
                <a:cs typeface="MS PGothic"/>
              </a:rPr>
              <a:t>videos</a:t>
            </a:r>
            <a:r>
              <a:rPr sz="2450" spc="-130" dirty="0">
                <a:latin typeface="MS PGothic"/>
                <a:cs typeface="MS PGothic"/>
              </a:rPr>
              <a:t> </a:t>
            </a:r>
            <a:r>
              <a:rPr sz="2450" dirty="0">
                <a:latin typeface="MS PGothic"/>
                <a:cs typeface="MS PGothic"/>
              </a:rPr>
              <a:t>to</a:t>
            </a:r>
            <a:r>
              <a:rPr sz="2450" spc="300" dirty="0">
                <a:latin typeface="MS PGothic"/>
                <a:cs typeface="MS PGothic"/>
              </a:rPr>
              <a:t> </a:t>
            </a:r>
            <a:r>
              <a:rPr sz="2450" dirty="0">
                <a:latin typeface="MS PGothic"/>
                <a:cs typeface="MS PGothic"/>
              </a:rPr>
              <a:t>showcase</a:t>
            </a:r>
            <a:r>
              <a:rPr sz="2450" spc="-10" dirty="0">
                <a:latin typeface="MS PGothic"/>
                <a:cs typeface="MS PGothic"/>
              </a:rPr>
              <a:t> </a:t>
            </a:r>
            <a:r>
              <a:rPr sz="2450" spc="55" dirty="0">
                <a:latin typeface="MS PGothic"/>
                <a:cs typeface="MS PGothic"/>
              </a:rPr>
              <a:t>their</a:t>
            </a:r>
            <a:r>
              <a:rPr sz="2450" dirty="0">
                <a:latin typeface="MS PGothic"/>
                <a:cs typeface="MS PGothic"/>
              </a:rPr>
              <a:t> products</a:t>
            </a:r>
            <a:r>
              <a:rPr sz="2450" spc="200" dirty="0">
                <a:latin typeface="MS PGothic"/>
                <a:cs typeface="MS PGothic"/>
              </a:rPr>
              <a:t> </a:t>
            </a:r>
            <a:r>
              <a:rPr sz="2450" spc="45" dirty="0">
                <a:latin typeface="MS PGothic"/>
                <a:cs typeface="MS PGothic"/>
              </a:rPr>
              <a:t>and</a:t>
            </a:r>
            <a:r>
              <a:rPr sz="2450" spc="130" dirty="0">
                <a:latin typeface="MS PGothic"/>
                <a:cs typeface="MS PGothic"/>
              </a:rPr>
              <a:t> </a:t>
            </a:r>
            <a:r>
              <a:rPr sz="2450" spc="40" dirty="0">
                <a:latin typeface="MS PGothic"/>
                <a:cs typeface="MS PGothic"/>
              </a:rPr>
              <a:t>brand</a:t>
            </a:r>
            <a:endParaRPr sz="2450">
              <a:latin typeface="MS PGothic"/>
              <a:cs typeface="MS PGothic"/>
            </a:endParaRPr>
          </a:p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2450" spc="-5" dirty="0">
                <a:latin typeface="Arial MT"/>
                <a:cs typeface="Arial MT"/>
              </a:rPr>
              <a:t>•</a:t>
            </a:r>
            <a:endParaRPr sz="24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047" y="-3047"/>
            <a:ext cx="9147175" cy="697865"/>
            <a:chOff x="-3047" y="-3047"/>
            <a:chExt cx="9147175" cy="697865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0825" cy="691515"/>
            </a:xfrm>
            <a:custGeom>
              <a:avLst/>
              <a:gdLst/>
              <a:ahLst/>
              <a:cxnLst/>
              <a:rect l="l" t="t" r="r" b="b"/>
              <a:pathLst>
                <a:path w="9140825" h="691515">
                  <a:moveTo>
                    <a:pt x="9140571" y="0"/>
                  </a:moveTo>
                  <a:lnTo>
                    <a:pt x="0" y="0"/>
                  </a:lnTo>
                  <a:lnTo>
                    <a:pt x="0" y="691514"/>
                  </a:lnTo>
                  <a:lnTo>
                    <a:pt x="9140571" y="691514"/>
                  </a:lnTo>
                  <a:lnTo>
                    <a:pt x="9140571" y="0"/>
                  </a:lnTo>
                  <a:close/>
                </a:path>
              </a:pathLst>
            </a:custGeom>
            <a:solidFill>
              <a:srgbClr val="DAE1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0825" cy="691515"/>
            </a:xfrm>
            <a:custGeom>
              <a:avLst/>
              <a:gdLst/>
              <a:ahLst/>
              <a:cxnLst/>
              <a:rect l="l" t="t" r="r" b="b"/>
              <a:pathLst>
                <a:path w="9140825" h="691515">
                  <a:moveTo>
                    <a:pt x="0" y="691514"/>
                  </a:moveTo>
                  <a:lnTo>
                    <a:pt x="9140571" y="691514"/>
                  </a:lnTo>
                  <a:lnTo>
                    <a:pt x="9140571" y="0"/>
                  </a:lnTo>
                </a:path>
              </a:pathLst>
            </a:custGeom>
            <a:ln w="6096">
              <a:solidFill>
                <a:srgbClr val="1F386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2338070">
              <a:lnSpc>
                <a:spcPct val="100000"/>
              </a:lnSpc>
              <a:spcBef>
                <a:spcPts val="115"/>
              </a:spcBef>
            </a:pPr>
            <a:r>
              <a:rPr dirty="0"/>
              <a:t>Marketing</a:t>
            </a:r>
            <a:r>
              <a:rPr spc="-150" dirty="0"/>
              <a:t> </a:t>
            </a:r>
            <a:r>
              <a:rPr spc="-10" dirty="0"/>
              <a:t>Strategy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67131" y="742264"/>
            <a:ext cx="8846820" cy="505714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3300" u="sng" dirty="0">
                <a:solidFill>
                  <a:srgbClr val="7D5F00"/>
                </a:solidFill>
                <a:uFill>
                  <a:solidFill>
                    <a:srgbClr val="7D5F00"/>
                  </a:solidFill>
                </a:uFill>
                <a:latin typeface="MS PGothic"/>
                <a:cs typeface="MS PGothic"/>
              </a:rPr>
              <a:t>Hero</a:t>
            </a:r>
            <a:r>
              <a:rPr sz="3300" u="sng" spc="95" dirty="0">
                <a:solidFill>
                  <a:srgbClr val="7D5F00"/>
                </a:solidFill>
                <a:uFill>
                  <a:solidFill>
                    <a:srgbClr val="7D5F00"/>
                  </a:solidFill>
                </a:uFill>
                <a:latin typeface="MS PGothic"/>
                <a:cs typeface="MS PGothic"/>
              </a:rPr>
              <a:t> </a:t>
            </a:r>
            <a:r>
              <a:rPr sz="3300" u="sng" dirty="0">
                <a:solidFill>
                  <a:srgbClr val="7D5F00"/>
                </a:solidFill>
                <a:uFill>
                  <a:solidFill>
                    <a:srgbClr val="7D5F00"/>
                  </a:solidFill>
                </a:uFill>
                <a:latin typeface="MS PGothic"/>
                <a:cs typeface="MS PGothic"/>
              </a:rPr>
              <a:t>MotoCorp</a:t>
            </a:r>
            <a:r>
              <a:rPr sz="3300" u="sng" spc="-100" dirty="0">
                <a:solidFill>
                  <a:srgbClr val="7D5F00"/>
                </a:solidFill>
                <a:uFill>
                  <a:solidFill>
                    <a:srgbClr val="7D5F00"/>
                  </a:solidFill>
                </a:uFill>
                <a:latin typeface="MS PGothic"/>
                <a:cs typeface="MS PGothic"/>
              </a:rPr>
              <a:t> </a:t>
            </a:r>
            <a:r>
              <a:rPr sz="3300" u="sng" dirty="0">
                <a:solidFill>
                  <a:srgbClr val="7D5F00"/>
                </a:solidFill>
                <a:uFill>
                  <a:solidFill>
                    <a:srgbClr val="7D5F00"/>
                  </a:solidFill>
                </a:uFill>
                <a:latin typeface="MS PGothic"/>
                <a:cs typeface="MS PGothic"/>
              </a:rPr>
              <a:t>Marketing</a:t>
            </a:r>
            <a:r>
              <a:rPr sz="3300" u="sng" spc="-40" dirty="0">
                <a:solidFill>
                  <a:srgbClr val="7D5F00"/>
                </a:solidFill>
                <a:uFill>
                  <a:solidFill>
                    <a:srgbClr val="7D5F00"/>
                  </a:solidFill>
                </a:uFill>
                <a:latin typeface="MS PGothic"/>
                <a:cs typeface="MS PGothic"/>
              </a:rPr>
              <a:t> </a:t>
            </a:r>
            <a:r>
              <a:rPr sz="3300" u="sng" dirty="0">
                <a:solidFill>
                  <a:srgbClr val="7D5F00"/>
                </a:solidFill>
                <a:uFill>
                  <a:solidFill>
                    <a:srgbClr val="7D5F00"/>
                  </a:solidFill>
                </a:uFill>
                <a:latin typeface="MS PGothic"/>
                <a:cs typeface="MS PGothic"/>
              </a:rPr>
              <a:t>Strategies</a:t>
            </a:r>
            <a:r>
              <a:rPr sz="3300" spc="155" dirty="0">
                <a:solidFill>
                  <a:srgbClr val="7D5F00"/>
                </a:solidFill>
                <a:latin typeface="MS PGothic"/>
                <a:cs typeface="MS PGothic"/>
              </a:rPr>
              <a:t> </a:t>
            </a:r>
            <a:r>
              <a:rPr sz="3300" spc="-50" dirty="0">
                <a:solidFill>
                  <a:srgbClr val="7D5F00"/>
                </a:solidFill>
                <a:latin typeface="MS PGothic"/>
                <a:cs typeface="MS PGothic"/>
              </a:rPr>
              <a:t>:</a:t>
            </a:r>
            <a:endParaRPr sz="3300">
              <a:latin typeface="MS PGothic"/>
              <a:cs typeface="MS P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50">
              <a:latin typeface="MS PGothic"/>
              <a:cs typeface="MS PGothic"/>
            </a:endParaRPr>
          </a:p>
          <a:p>
            <a:pPr marL="12700">
              <a:lnSpc>
                <a:spcPct val="100000"/>
              </a:lnSpc>
            </a:pPr>
            <a:r>
              <a:rPr sz="2750" u="sng" dirty="0">
                <a:solidFill>
                  <a:srgbClr val="7D5F00"/>
                </a:solidFill>
                <a:uFill>
                  <a:solidFill>
                    <a:srgbClr val="7D5F00"/>
                  </a:solidFill>
                </a:uFill>
                <a:latin typeface="MS PGothic"/>
                <a:cs typeface="MS PGothic"/>
              </a:rPr>
              <a:t>Influencer</a:t>
            </a:r>
            <a:r>
              <a:rPr sz="2750" u="sng" spc="-114" dirty="0">
                <a:solidFill>
                  <a:srgbClr val="7D5F00"/>
                </a:solidFill>
                <a:uFill>
                  <a:solidFill>
                    <a:srgbClr val="7D5F00"/>
                  </a:solidFill>
                </a:uFill>
                <a:latin typeface="MS PGothic"/>
                <a:cs typeface="MS PGothic"/>
              </a:rPr>
              <a:t> </a:t>
            </a:r>
            <a:r>
              <a:rPr sz="2750" u="sng" spc="50" dirty="0">
                <a:solidFill>
                  <a:srgbClr val="7D5F00"/>
                </a:solidFill>
                <a:uFill>
                  <a:solidFill>
                    <a:srgbClr val="7D5F00"/>
                  </a:solidFill>
                </a:uFill>
                <a:latin typeface="MS PGothic"/>
                <a:cs typeface="MS PGothic"/>
              </a:rPr>
              <a:t>Marketing</a:t>
            </a:r>
            <a:r>
              <a:rPr sz="2750" spc="114" dirty="0">
                <a:solidFill>
                  <a:srgbClr val="7D5F00"/>
                </a:solidFill>
                <a:latin typeface="MS PGothic"/>
                <a:cs typeface="MS PGothic"/>
              </a:rPr>
              <a:t> </a:t>
            </a:r>
            <a:r>
              <a:rPr sz="2750" spc="-60" dirty="0">
                <a:latin typeface="MS PGothic"/>
                <a:cs typeface="MS PGothic"/>
              </a:rPr>
              <a:t>:</a:t>
            </a:r>
            <a:endParaRPr sz="2750">
              <a:latin typeface="MS PGothic"/>
              <a:cs typeface="MS PGothic"/>
            </a:endParaRPr>
          </a:p>
          <a:p>
            <a:pPr>
              <a:lnSpc>
                <a:spcPct val="100000"/>
              </a:lnSpc>
            </a:pPr>
            <a:endParaRPr sz="2200">
              <a:latin typeface="MS PGothic"/>
              <a:cs typeface="MS PGothic"/>
            </a:endParaRPr>
          </a:p>
          <a:p>
            <a:pPr marL="469900" marR="768985" indent="-457834">
              <a:lnSpc>
                <a:spcPct val="100800"/>
              </a:lnSpc>
              <a:buFont typeface="Arial MT"/>
              <a:buChar char="•"/>
              <a:tabLst>
                <a:tab pos="469900" algn="l"/>
              </a:tabLst>
            </a:pPr>
            <a:r>
              <a:rPr sz="2750" spc="45" dirty="0">
                <a:latin typeface="MS PGothic"/>
                <a:cs typeface="MS PGothic"/>
              </a:rPr>
              <a:t>Influencer</a:t>
            </a:r>
            <a:r>
              <a:rPr sz="2750" spc="-295" dirty="0">
                <a:latin typeface="MS PGothic"/>
                <a:cs typeface="MS PGothic"/>
              </a:rPr>
              <a:t> </a:t>
            </a:r>
            <a:r>
              <a:rPr sz="2750" spc="50" dirty="0">
                <a:latin typeface="MS PGothic"/>
                <a:cs typeface="MS PGothic"/>
              </a:rPr>
              <a:t>marketing</a:t>
            </a:r>
            <a:r>
              <a:rPr sz="2750" spc="-210" dirty="0">
                <a:latin typeface="MS PGothic"/>
                <a:cs typeface="MS PGothic"/>
              </a:rPr>
              <a:t> </a:t>
            </a:r>
            <a:r>
              <a:rPr sz="2750" dirty="0">
                <a:latin typeface="MS PGothic"/>
                <a:cs typeface="MS PGothic"/>
              </a:rPr>
              <a:t>is</a:t>
            </a:r>
            <a:r>
              <a:rPr sz="2750" spc="-5" dirty="0">
                <a:latin typeface="MS PGothic"/>
                <a:cs typeface="MS PGothic"/>
              </a:rPr>
              <a:t> </a:t>
            </a:r>
            <a:r>
              <a:rPr sz="2750" dirty="0">
                <a:latin typeface="MS PGothic"/>
                <a:cs typeface="MS PGothic"/>
              </a:rPr>
              <a:t>a</a:t>
            </a:r>
            <a:r>
              <a:rPr sz="2750" spc="150" dirty="0">
                <a:latin typeface="MS PGothic"/>
                <a:cs typeface="MS PGothic"/>
              </a:rPr>
              <a:t> </a:t>
            </a:r>
            <a:r>
              <a:rPr sz="2750" spc="55" dirty="0">
                <a:latin typeface="MS PGothic"/>
                <a:cs typeface="MS PGothic"/>
              </a:rPr>
              <a:t>type</a:t>
            </a:r>
            <a:r>
              <a:rPr sz="2750" spc="-95" dirty="0">
                <a:latin typeface="MS PGothic"/>
                <a:cs typeface="MS PGothic"/>
              </a:rPr>
              <a:t> </a:t>
            </a:r>
            <a:r>
              <a:rPr sz="2750" dirty="0">
                <a:latin typeface="MS PGothic"/>
                <a:cs typeface="MS PGothic"/>
              </a:rPr>
              <a:t>of</a:t>
            </a:r>
            <a:r>
              <a:rPr sz="2750" spc="-15" dirty="0">
                <a:latin typeface="MS PGothic"/>
                <a:cs typeface="MS PGothic"/>
              </a:rPr>
              <a:t> </a:t>
            </a:r>
            <a:r>
              <a:rPr sz="2750" spc="50" dirty="0">
                <a:latin typeface="MS PGothic"/>
                <a:cs typeface="MS PGothic"/>
              </a:rPr>
              <a:t>marketing</a:t>
            </a:r>
            <a:r>
              <a:rPr sz="2750" spc="-204" dirty="0">
                <a:latin typeface="MS PGothic"/>
                <a:cs typeface="MS PGothic"/>
              </a:rPr>
              <a:t> </a:t>
            </a:r>
            <a:r>
              <a:rPr sz="2750" spc="55" dirty="0">
                <a:latin typeface="MS PGothic"/>
                <a:cs typeface="MS PGothic"/>
              </a:rPr>
              <a:t>that </a:t>
            </a:r>
            <a:r>
              <a:rPr sz="2750" spc="50" dirty="0">
                <a:latin typeface="MS PGothic"/>
                <a:cs typeface="MS PGothic"/>
              </a:rPr>
              <a:t>involves</a:t>
            </a:r>
            <a:r>
              <a:rPr sz="2750" spc="-65" dirty="0">
                <a:latin typeface="MS PGothic"/>
                <a:cs typeface="MS PGothic"/>
              </a:rPr>
              <a:t> </a:t>
            </a:r>
            <a:r>
              <a:rPr sz="2750" dirty="0">
                <a:latin typeface="MS PGothic"/>
                <a:cs typeface="MS PGothic"/>
              </a:rPr>
              <a:t>partnering</a:t>
            </a:r>
            <a:r>
              <a:rPr sz="2750" spc="-90" dirty="0">
                <a:latin typeface="MS PGothic"/>
                <a:cs typeface="MS PGothic"/>
              </a:rPr>
              <a:t> </a:t>
            </a:r>
            <a:r>
              <a:rPr sz="2750" spc="60" dirty="0">
                <a:latin typeface="MS PGothic"/>
                <a:cs typeface="MS PGothic"/>
              </a:rPr>
              <a:t>with</a:t>
            </a:r>
            <a:r>
              <a:rPr sz="2750" spc="45" dirty="0">
                <a:latin typeface="MS PGothic"/>
                <a:cs typeface="MS PGothic"/>
              </a:rPr>
              <a:t> </a:t>
            </a:r>
            <a:r>
              <a:rPr sz="2750" spc="65" dirty="0">
                <a:latin typeface="MS PGothic"/>
                <a:cs typeface="MS PGothic"/>
              </a:rPr>
              <a:t>social</a:t>
            </a:r>
            <a:r>
              <a:rPr sz="2750" spc="-95" dirty="0">
                <a:latin typeface="MS PGothic"/>
                <a:cs typeface="MS PGothic"/>
              </a:rPr>
              <a:t> </a:t>
            </a:r>
            <a:r>
              <a:rPr sz="2750" spc="60" dirty="0">
                <a:latin typeface="MS PGothic"/>
                <a:cs typeface="MS PGothic"/>
              </a:rPr>
              <a:t>media</a:t>
            </a:r>
            <a:r>
              <a:rPr sz="2750" dirty="0">
                <a:latin typeface="MS PGothic"/>
                <a:cs typeface="MS PGothic"/>
              </a:rPr>
              <a:t> influencers</a:t>
            </a:r>
            <a:r>
              <a:rPr sz="2750" spc="-90" dirty="0">
                <a:latin typeface="MS PGothic"/>
                <a:cs typeface="MS PGothic"/>
              </a:rPr>
              <a:t> </a:t>
            </a:r>
            <a:r>
              <a:rPr sz="2750" spc="-25" dirty="0">
                <a:latin typeface="MS PGothic"/>
                <a:cs typeface="MS PGothic"/>
              </a:rPr>
              <a:t>to </a:t>
            </a:r>
            <a:r>
              <a:rPr sz="2750" spc="50" dirty="0">
                <a:latin typeface="MS PGothic"/>
                <a:cs typeface="MS PGothic"/>
              </a:rPr>
              <a:t>promote</a:t>
            </a:r>
            <a:r>
              <a:rPr sz="2750" spc="-204" dirty="0">
                <a:latin typeface="MS PGothic"/>
                <a:cs typeface="MS PGothic"/>
              </a:rPr>
              <a:t> </a:t>
            </a:r>
            <a:r>
              <a:rPr sz="2750" spc="50" dirty="0">
                <a:latin typeface="MS PGothic"/>
                <a:cs typeface="MS PGothic"/>
              </a:rPr>
              <a:t>products</a:t>
            </a:r>
            <a:r>
              <a:rPr sz="2750" spc="-150" dirty="0">
                <a:latin typeface="MS PGothic"/>
                <a:cs typeface="MS PGothic"/>
              </a:rPr>
              <a:t> </a:t>
            </a:r>
            <a:r>
              <a:rPr sz="2750" dirty="0">
                <a:latin typeface="MS PGothic"/>
                <a:cs typeface="MS PGothic"/>
              </a:rPr>
              <a:t>or</a:t>
            </a:r>
            <a:r>
              <a:rPr sz="2750" spc="70" dirty="0">
                <a:latin typeface="MS PGothic"/>
                <a:cs typeface="MS PGothic"/>
              </a:rPr>
              <a:t> </a:t>
            </a:r>
            <a:r>
              <a:rPr sz="2750" spc="-10" dirty="0">
                <a:latin typeface="MS PGothic"/>
                <a:cs typeface="MS PGothic"/>
              </a:rPr>
              <a:t>services.</a:t>
            </a:r>
            <a:endParaRPr sz="2750">
              <a:latin typeface="MS PGothic"/>
              <a:cs typeface="MS PGothic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700">
              <a:latin typeface="MS PGothic"/>
              <a:cs typeface="MS PGothic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 MT"/>
              <a:buChar char="•"/>
            </a:pPr>
            <a:endParaRPr sz="2250">
              <a:latin typeface="MS PGothic"/>
              <a:cs typeface="MS PGothic"/>
            </a:endParaRPr>
          </a:p>
          <a:p>
            <a:pPr marL="469900" marR="5080" indent="-457834">
              <a:lnSpc>
                <a:spcPct val="101099"/>
              </a:lnSpc>
              <a:spcBef>
                <a:spcPts val="5"/>
              </a:spcBef>
              <a:buFont typeface="Arial MT"/>
              <a:buChar char="•"/>
              <a:tabLst>
                <a:tab pos="469900" algn="l"/>
              </a:tabLst>
            </a:pPr>
            <a:r>
              <a:rPr sz="2750" dirty="0">
                <a:latin typeface="MS PGothic"/>
                <a:cs typeface="MS PGothic"/>
              </a:rPr>
              <a:t>As</a:t>
            </a:r>
            <a:r>
              <a:rPr sz="2750" spc="195" dirty="0">
                <a:latin typeface="MS PGothic"/>
                <a:cs typeface="MS PGothic"/>
              </a:rPr>
              <a:t> </a:t>
            </a:r>
            <a:r>
              <a:rPr sz="2750" dirty="0">
                <a:latin typeface="MS PGothic"/>
                <a:cs typeface="MS PGothic"/>
              </a:rPr>
              <a:t>mentioned</a:t>
            </a:r>
            <a:r>
              <a:rPr sz="2750" spc="-50" dirty="0">
                <a:latin typeface="MS PGothic"/>
                <a:cs typeface="MS PGothic"/>
              </a:rPr>
              <a:t> </a:t>
            </a:r>
            <a:r>
              <a:rPr sz="2750" spc="50" dirty="0">
                <a:latin typeface="MS PGothic"/>
                <a:cs typeface="MS PGothic"/>
              </a:rPr>
              <a:t>above</a:t>
            </a:r>
            <a:r>
              <a:rPr sz="2750" spc="-15" dirty="0">
                <a:latin typeface="MS PGothic"/>
                <a:cs typeface="MS PGothic"/>
              </a:rPr>
              <a:t> </a:t>
            </a:r>
            <a:r>
              <a:rPr sz="2750" spc="70" dirty="0">
                <a:latin typeface="MS PGothic"/>
                <a:cs typeface="MS PGothic"/>
              </a:rPr>
              <a:t>Hero</a:t>
            </a:r>
            <a:r>
              <a:rPr sz="2750" spc="-15" dirty="0">
                <a:latin typeface="MS PGothic"/>
                <a:cs typeface="MS PGothic"/>
              </a:rPr>
              <a:t> </a:t>
            </a:r>
            <a:r>
              <a:rPr sz="2750" spc="50" dirty="0">
                <a:latin typeface="MS PGothic"/>
                <a:cs typeface="MS PGothic"/>
              </a:rPr>
              <a:t>MotoCorp</a:t>
            </a:r>
            <a:r>
              <a:rPr sz="2750" spc="-100" dirty="0">
                <a:latin typeface="MS PGothic"/>
                <a:cs typeface="MS PGothic"/>
              </a:rPr>
              <a:t> </a:t>
            </a:r>
            <a:r>
              <a:rPr sz="2750" spc="50" dirty="0">
                <a:latin typeface="MS PGothic"/>
                <a:cs typeface="MS PGothic"/>
              </a:rPr>
              <a:t>has</a:t>
            </a:r>
            <a:r>
              <a:rPr sz="2750" spc="105" dirty="0">
                <a:latin typeface="MS PGothic"/>
                <a:cs typeface="MS PGothic"/>
              </a:rPr>
              <a:t> </a:t>
            </a:r>
            <a:r>
              <a:rPr sz="2750" dirty="0">
                <a:latin typeface="MS PGothic"/>
                <a:cs typeface="MS PGothic"/>
              </a:rPr>
              <a:t>Partnered</a:t>
            </a:r>
            <a:r>
              <a:rPr sz="2750" spc="-90" dirty="0">
                <a:latin typeface="MS PGothic"/>
                <a:cs typeface="MS PGothic"/>
              </a:rPr>
              <a:t> </a:t>
            </a:r>
            <a:r>
              <a:rPr sz="2750" spc="-20" dirty="0">
                <a:latin typeface="MS PGothic"/>
                <a:cs typeface="MS PGothic"/>
              </a:rPr>
              <a:t>with </a:t>
            </a:r>
            <a:r>
              <a:rPr sz="2750" spc="55" dirty="0">
                <a:latin typeface="MS PGothic"/>
                <a:cs typeface="MS PGothic"/>
              </a:rPr>
              <a:t>social</a:t>
            </a:r>
            <a:r>
              <a:rPr sz="2750" spc="-85" dirty="0">
                <a:latin typeface="MS PGothic"/>
                <a:cs typeface="MS PGothic"/>
              </a:rPr>
              <a:t> </a:t>
            </a:r>
            <a:r>
              <a:rPr sz="2750" spc="60" dirty="0">
                <a:latin typeface="MS PGothic"/>
                <a:cs typeface="MS PGothic"/>
              </a:rPr>
              <a:t>media</a:t>
            </a:r>
            <a:r>
              <a:rPr sz="2750" spc="-150" dirty="0">
                <a:latin typeface="MS PGothic"/>
                <a:cs typeface="MS PGothic"/>
              </a:rPr>
              <a:t> </a:t>
            </a:r>
            <a:r>
              <a:rPr sz="2750" spc="45" dirty="0">
                <a:latin typeface="MS PGothic"/>
                <a:cs typeface="MS PGothic"/>
              </a:rPr>
              <a:t>influencers</a:t>
            </a:r>
            <a:r>
              <a:rPr sz="2750" spc="-160" dirty="0">
                <a:latin typeface="MS PGothic"/>
                <a:cs typeface="MS PGothic"/>
              </a:rPr>
              <a:t> </a:t>
            </a:r>
            <a:r>
              <a:rPr sz="2750" spc="45" dirty="0">
                <a:latin typeface="MS PGothic"/>
                <a:cs typeface="MS PGothic"/>
              </a:rPr>
              <a:t>mostly</a:t>
            </a:r>
            <a:r>
              <a:rPr sz="2750" spc="-15" dirty="0">
                <a:latin typeface="MS PGothic"/>
                <a:cs typeface="MS PGothic"/>
              </a:rPr>
              <a:t> </a:t>
            </a:r>
            <a:r>
              <a:rPr sz="2750" dirty="0">
                <a:latin typeface="MS PGothic"/>
                <a:cs typeface="MS PGothic"/>
              </a:rPr>
              <a:t>on</a:t>
            </a:r>
            <a:r>
              <a:rPr sz="2750" spc="55" dirty="0">
                <a:latin typeface="MS PGothic"/>
                <a:cs typeface="MS PGothic"/>
              </a:rPr>
              <a:t> </a:t>
            </a:r>
            <a:r>
              <a:rPr sz="2750">
                <a:latin typeface="MS PGothic"/>
                <a:cs typeface="MS PGothic"/>
              </a:rPr>
              <a:t>Instagram</a:t>
            </a:r>
            <a:r>
              <a:rPr sz="2750" spc="-114" dirty="0">
                <a:latin typeface="MS PGothic"/>
                <a:cs typeface="MS PGothic"/>
              </a:rPr>
              <a:t> </a:t>
            </a:r>
            <a:r>
              <a:rPr sz="2750" spc="-25" dirty="0">
                <a:latin typeface="MS PGothic"/>
                <a:cs typeface="MS PGothic"/>
              </a:rPr>
              <a:t>to</a:t>
            </a:r>
            <a:r>
              <a:rPr sz="2750" spc="50" dirty="0">
                <a:latin typeface="MS PGothic"/>
                <a:cs typeface="MS PGothic"/>
              </a:rPr>
              <a:t> promote</a:t>
            </a:r>
            <a:r>
              <a:rPr sz="2750" spc="-190" dirty="0">
                <a:latin typeface="MS PGothic"/>
                <a:cs typeface="MS PGothic"/>
              </a:rPr>
              <a:t> </a:t>
            </a:r>
            <a:r>
              <a:rPr sz="2750" dirty="0">
                <a:latin typeface="MS PGothic"/>
                <a:cs typeface="MS PGothic"/>
              </a:rPr>
              <a:t>its</a:t>
            </a:r>
            <a:r>
              <a:rPr sz="2750" spc="-5" dirty="0">
                <a:latin typeface="MS PGothic"/>
                <a:cs typeface="MS PGothic"/>
              </a:rPr>
              <a:t> </a:t>
            </a:r>
            <a:r>
              <a:rPr sz="2750" spc="45" dirty="0">
                <a:latin typeface="MS PGothic"/>
                <a:cs typeface="MS PGothic"/>
              </a:rPr>
              <a:t>products</a:t>
            </a:r>
            <a:r>
              <a:rPr sz="2750" spc="-135" dirty="0">
                <a:latin typeface="MS PGothic"/>
                <a:cs typeface="MS PGothic"/>
              </a:rPr>
              <a:t> </a:t>
            </a:r>
            <a:r>
              <a:rPr sz="2750" dirty="0">
                <a:latin typeface="MS PGothic"/>
                <a:cs typeface="MS PGothic"/>
              </a:rPr>
              <a:t>to</a:t>
            </a:r>
            <a:r>
              <a:rPr sz="2750" spc="80" dirty="0">
                <a:latin typeface="MS PGothic"/>
                <a:cs typeface="MS PGothic"/>
              </a:rPr>
              <a:t> </a:t>
            </a:r>
            <a:r>
              <a:rPr sz="2750" spc="55" dirty="0">
                <a:latin typeface="MS PGothic"/>
                <a:cs typeface="MS PGothic"/>
              </a:rPr>
              <a:t>their</a:t>
            </a:r>
            <a:r>
              <a:rPr sz="2750" spc="-45" dirty="0">
                <a:latin typeface="MS PGothic"/>
                <a:cs typeface="MS PGothic"/>
              </a:rPr>
              <a:t> </a:t>
            </a:r>
            <a:r>
              <a:rPr sz="2750" spc="-10" dirty="0">
                <a:latin typeface="MS PGothic"/>
                <a:cs typeface="MS PGothic"/>
              </a:rPr>
              <a:t>followers.</a:t>
            </a:r>
            <a:endParaRPr sz="2750">
              <a:latin typeface="MS PGothic"/>
              <a:cs typeface="MS PGothic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047" y="-3047"/>
            <a:ext cx="9147175" cy="697865"/>
            <a:chOff x="-3047" y="-3047"/>
            <a:chExt cx="9147175" cy="697865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0825" cy="691515"/>
            </a:xfrm>
            <a:custGeom>
              <a:avLst/>
              <a:gdLst/>
              <a:ahLst/>
              <a:cxnLst/>
              <a:rect l="l" t="t" r="r" b="b"/>
              <a:pathLst>
                <a:path w="9140825" h="691515">
                  <a:moveTo>
                    <a:pt x="9140571" y="0"/>
                  </a:moveTo>
                  <a:lnTo>
                    <a:pt x="0" y="0"/>
                  </a:lnTo>
                  <a:lnTo>
                    <a:pt x="0" y="691514"/>
                  </a:lnTo>
                  <a:lnTo>
                    <a:pt x="9140571" y="691514"/>
                  </a:lnTo>
                  <a:lnTo>
                    <a:pt x="9140571" y="0"/>
                  </a:lnTo>
                  <a:close/>
                </a:path>
              </a:pathLst>
            </a:custGeom>
            <a:solidFill>
              <a:srgbClr val="DAE1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0825" cy="691515"/>
            </a:xfrm>
            <a:custGeom>
              <a:avLst/>
              <a:gdLst/>
              <a:ahLst/>
              <a:cxnLst/>
              <a:rect l="l" t="t" r="r" b="b"/>
              <a:pathLst>
                <a:path w="9140825" h="691515">
                  <a:moveTo>
                    <a:pt x="0" y="691514"/>
                  </a:moveTo>
                  <a:lnTo>
                    <a:pt x="9140571" y="691514"/>
                  </a:lnTo>
                  <a:lnTo>
                    <a:pt x="9140571" y="0"/>
                  </a:lnTo>
                </a:path>
              </a:pathLst>
            </a:custGeom>
            <a:ln w="6096">
              <a:solidFill>
                <a:srgbClr val="1F386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2547620">
              <a:lnSpc>
                <a:spcPct val="100000"/>
              </a:lnSpc>
              <a:spcBef>
                <a:spcPts val="115"/>
              </a:spcBef>
            </a:pPr>
            <a:r>
              <a:rPr dirty="0"/>
              <a:t>Content</a:t>
            </a:r>
            <a:r>
              <a:rPr spc="-190" dirty="0"/>
              <a:t> </a:t>
            </a:r>
            <a:r>
              <a:rPr spc="-10" dirty="0"/>
              <a:t>Creation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4777" y="1098931"/>
            <a:ext cx="4912360" cy="5057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875"/>
              </a:lnSpc>
              <a:spcBef>
                <a:spcPts val="95"/>
              </a:spcBef>
            </a:pPr>
            <a:r>
              <a:rPr sz="2450" dirty="0">
                <a:latin typeface="MS PGothic"/>
                <a:cs typeface="MS PGothic"/>
              </a:rPr>
              <a:t>Podcast:</a:t>
            </a:r>
            <a:r>
              <a:rPr sz="2450" spc="105" dirty="0">
                <a:latin typeface="MS PGothic"/>
                <a:cs typeface="MS PGothic"/>
              </a:rPr>
              <a:t> </a:t>
            </a:r>
            <a:r>
              <a:rPr sz="2450" dirty="0">
                <a:latin typeface="MS PGothic"/>
                <a:cs typeface="MS PGothic"/>
              </a:rPr>
              <a:t>Inside</a:t>
            </a:r>
            <a:r>
              <a:rPr sz="2450" spc="10" dirty="0">
                <a:latin typeface="MS PGothic"/>
                <a:cs typeface="MS PGothic"/>
              </a:rPr>
              <a:t> </a:t>
            </a:r>
            <a:r>
              <a:rPr sz="2450" dirty="0">
                <a:latin typeface="MS PGothic"/>
                <a:cs typeface="MS PGothic"/>
              </a:rPr>
              <a:t>Hero</a:t>
            </a:r>
            <a:r>
              <a:rPr sz="2450" spc="245" dirty="0">
                <a:latin typeface="MS PGothic"/>
                <a:cs typeface="MS PGothic"/>
              </a:rPr>
              <a:t> </a:t>
            </a:r>
            <a:r>
              <a:rPr sz="2450" spc="-10" dirty="0">
                <a:latin typeface="MS PGothic"/>
                <a:cs typeface="MS PGothic"/>
              </a:rPr>
              <a:t>Motocorp’s</a:t>
            </a:r>
            <a:endParaRPr sz="2450">
              <a:latin typeface="MS PGothic"/>
              <a:cs typeface="MS PGothic"/>
            </a:endParaRPr>
          </a:p>
          <a:p>
            <a:pPr marL="368935" indent="-344170">
              <a:lnSpc>
                <a:spcPts val="2095"/>
              </a:lnSpc>
              <a:buAutoNum type="arabicPeriod"/>
              <a:tabLst>
                <a:tab pos="368935" algn="l"/>
              </a:tabLst>
            </a:pPr>
            <a:r>
              <a:rPr sz="1800" dirty="0">
                <a:latin typeface="Calibri"/>
                <a:cs typeface="Calibri"/>
              </a:rPr>
              <a:t>"The</a:t>
            </a:r>
            <a:r>
              <a:rPr sz="1800" spc="-114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Ride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with Hero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MotoCorp":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podcast</a:t>
            </a:r>
            <a:endParaRPr sz="1800">
              <a:latin typeface="Calibri"/>
              <a:cs typeface="Calibri"/>
            </a:endParaRPr>
          </a:p>
          <a:p>
            <a:pPr marL="369570" marR="581025">
              <a:lnSpc>
                <a:spcPct val="101099"/>
              </a:lnSpc>
              <a:spcBef>
                <a:spcPts val="5"/>
              </a:spcBef>
            </a:pPr>
            <a:r>
              <a:rPr sz="1800" dirty="0">
                <a:latin typeface="Calibri"/>
                <a:cs typeface="Calibri"/>
              </a:rPr>
              <a:t>where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they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interview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motorcycle enthusiasts,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share</a:t>
            </a:r>
            <a:r>
              <a:rPr sz="1800" spc="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their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riding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experiences,</a:t>
            </a:r>
            <a:endParaRPr sz="1800">
              <a:latin typeface="Calibri"/>
              <a:cs typeface="Calibri"/>
            </a:endParaRPr>
          </a:p>
          <a:p>
            <a:pPr marL="369570">
              <a:lnSpc>
                <a:spcPct val="100000"/>
              </a:lnSpc>
              <a:spcBef>
                <a:spcPts val="25"/>
              </a:spcBef>
            </a:pPr>
            <a:r>
              <a:rPr sz="1800" dirty="0">
                <a:latin typeface="Calibri"/>
                <a:cs typeface="Calibri"/>
              </a:rPr>
              <a:t>and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discuss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latest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Hero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MotoCorp</a:t>
            </a:r>
            <a:r>
              <a:rPr sz="1800" spc="4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models.</a:t>
            </a:r>
            <a:endParaRPr sz="1800">
              <a:latin typeface="Calibri"/>
              <a:cs typeface="Calibri"/>
            </a:endParaRPr>
          </a:p>
          <a:p>
            <a:pPr marL="368935" indent="-344170">
              <a:lnSpc>
                <a:spcPct val="100000"/>
              </a:lnSpc>
              <a:spcBef>
                <a:spcPts val="25"/>
              </a:spcBef>
              <a:buAutoNum type="arabicPeriod" startAt="2"/>
              <a:tabLst>
                <a:tab pos="368935" algn="l"/>
              </a:tabLst>
            </a:pPr>
            <a:r>
              <a:rPr sz="1800" dirty="0">
                <a:latin typeface="Calibri"/>
                <a:cs typeface="Calibri"/>
              </a:rPr>
              <a:t>2.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"Revving</a:t>
            </a:r>
            <a:r>
              <a:rPr sz="1800" spc="-10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with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Hero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MotoCorp":</a:t>
            </a:r>
            <a:r>
              <a:rPr sz="1800" spc="-1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4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podcast</a:t>
            </a:r>
            <a:endParaRPr sz="1800">
              <a:latin typeface="Calibri"/>
              <a:cs typeface="Calibri"/>
            </a:endParaRPr>
          </a:p>
          <a:p>
            <a:pPr marL="369570">
              <a:lnSpc>
                <a:spcPct val="100000"/>
              </a:lnSpc>
              <a:spcBef>
                <a:spcPts val="50"/>
              </a:spcBef>
            </a:pPr>
            <a:r>
              <a:rPr sz="1800" dirty="0">
                <a:latin typeface="Calibri"/>
                <a:cs typeface="Calibri"/>
              </a:rPr>
              <a:t>series that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dives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into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technical</a:t>
            </a:r>
            <a:r>
              <a:rPr sz="1800" spc="459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aspects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of</a:t>
            </a:r>
            <a:endParaRPr sz="1800">
              <a:latin typeface="Calibri"/>
              <a:cs typeface="Calibri"/>
            </a:endParaRPr>
          </a:p>
          <a:p>
            <a:pPr marL="369570" marR="1054100">
              <a:lnSpc>
                <a:spcPct val="98900"/>
              </a:lnSpc>
              <a:spcBef>
                <a:spcPts val="50"/>
              </a:spcBef>
            </a:pPr>
            <a:r>
              <a:rPr sz="1800" dirty="0">
                <a:latin typeface="Calibri"/>
                <a:cs typeface="Calibri"/>
              </a:rPr>
              <a:t>Hero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MotoCorp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motorcycles, </a:t>
            </a:r>
            <a:r>
              <a:rPr sz="1800" dirty="0">
                <a:latin typeface="Calibri"/>
                <a:cs typeface="Calibri"/>
              </a:rPr>
              <a:t>featuring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discussions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engine performance, </a:t>
            </a:r>
            <a:r>
              <a:rPr sz="1800" dirty="0">
                <a:latin typeface="Calibri"/>
                <a:cs typeface="Calibri"/>
              </a:rPr>
              <a:t>design,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innovation.</a:t>
            </a:r>
            <a:endParaRPr sz="1800">
              <a:latin typeface="Calibri"/>
              <a:cs typeface="Calibri"/>
            </a:endParaRPr>
          </a:p>
          <a:p>
            <a:pPr marL="368935" indent="-344170">
              <a:lnSpc>
                <a:spcPts val="2090"/>
              </a:lnSpc>
              <a:buAutoNum type="arabicPeriod" startAt="3"/>
              <a:tabLst>
                <a:tab pos="368935" algn="l"/>
              </a:tabLst>
            </a:pPr>
            <a:r>
              <a:rPr sz="1800" dirty="0">
                <a:latin typeface="Calibri"/>
                <a:cs typeface="Calibri"/>
              </a:rPr>
              <a:t>3.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"Adventures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on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Two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Wheels":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Hero</a:t>
            </a:r>
            <a:endParaRPr sz="1800">
              <a:latin typeface="Calibri"/>
              <a:cs typeface="Calibri"/>
            </a:endParaRPr>
          </a:p>
          <a:p>
            <a:pPr marL="369570" algn="just">
              <a:lnSpc>
                <a:spcPts val="2135"/>
              </a:lnSpc>
            </a:pPr>
            <a:r>
              <a:rPr sz="1800" dirty="0">
                <a:latin typeface="Calibri"/>
                <a:cs typeface="Calibri"/>
              </a:rPr>
              <a:t>MotoCorp</a:t>
            </a:r>
            <a:r>
              <a:rPr sz="1800" spc="-8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presents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exciting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stories</a:t>
            </a:r>
            <a:r>
              <a:rPr sz="1800" spc="-9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riders</a:t>
            </a:r>
            <a:r>
              <a:rPr sz="1800" spc="24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who</a:t>
            </a:r>
            <a:endParaRPr sz="1800">
              <a:latin typeface="Calibri"/>
              <a:cs typeface="Calibri"/>
            </a:endParaRPr>
          </a:p>
          <a:p>
            <a:pPr marL="369570" algn="just">
              <a:lnSpc>
                <a:spcPct val="100000"/>
              </a:lnSpc>
              <a:spcBef>
                <a:spcPts val="25"/>
              </a:spcBef>
            </a:pPr>
            <a:r>
              <a:rPr sz="1800" dirty="0">
                <a:latin typeface="Calibri"/>
                <a:cs typeface="Calibri"/>
              </a:rPr>
              <a:t>have</a:t>
            </a:r>
            <a:r>
              <a:rPr sz="1800" spc="-9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embarked</a:t>
            </a:r>
            <a:r>
              <a:rPr sz="1800" spc="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on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thrilling</a:t>
            </a:r>
            <a:r>
              <a:rPr sz="1800" spc="-17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journeys,</a:t>
            </a:r>
            <a:endParaRPr sz="1800">
              <a:latin typeface="Calibri"/>
              <a:cs typeface="Calibri"/>
            </a:endParaRPr>
          </a:p>
          <a:p>
            <a:pPr marL="369570" algn="just">
              <a:lnSpc>
                <a:spcPts val="2150"/>
              </a:lnSpc>
              <a:spcBef>
                <a:spcPts val="70"/>
              </a:spcBef>
            </a:pPr>
            <a:r>
              <a:rPr sz="1800" dirty="0">
                <a:latin typeface="Calibri"/>
                <a:cs typeface="Calibri"/>
              </a:rPr>
              <a:t>exploring</a:t>
            </a:r>
            <a:r>
              <a:rPr sz="1800" spc="-114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different</a:t>
            </a:r>
            <a:r>
              <a:rPr sz="1800" spc="8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terrains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sharing</a:t>
            </a:r>
            <a:endParaRPr sz="1800">
              <a:latin typeface="Calibri"/>
              <a:cs typeface="Calibri"/>
            </a:endParaRPr>
          </a:p>
          <a:p>
            <a:pPr marL="369570" marR="17780" algn="just">
              <a:lnSpc>
                <a:spcPts val="2140"/>
              </a:lnSpc>
              <a:spcBef>
                <a:spcPts val="80"/>
              </a:spcBef>
            </a:pPr>
            <a:r>
              <a:rPr sz="1800" dirty="0">
                <a:latin typeface="Calibri"/>
                <a:cs typeface="Calibri"/>
              </a:rPr>
              <a:t>their</a:t>
            </a:r>
            <a:r>
              <a:rPr sz="1800" spc="240" dirty="0">
                <a:latin typeface="Calibri"/>
                <a:cs typeface="Calibri"/>
              </a:rPr>
              <a:t>  </a:t>
            </a:r>
            <a:r>
              <a:rPr sz="1800" dirty="0">
                <a:latin typeface="Calibri"/>
                <a:cs typeface="Calibri"/>
              </a:rPr>
              <a:t>experiences.Remember,</a:t>
            </a:r>
            <a:r>
              <a:rPr sz="1800" spc="235" dirty="0">
                <a:latin typeface="Calibri"/>
                <a:cs typeface="Calibri"/>
              </a:rPr>
              <a:t>  </a:t>
            </a:r>
            <a:r>
              <a:rPr sz="1800" dirty="0">
                <a:latin typeface="Calibri"/>
                <a:cs typeface="Calibri"/>
              </a:rPr>
              <a:t>these</a:t>
            </a:r>
            <a:r>
              <a:rPr sz="1800" spc="229" dirty="0">
                <a:latin typeface="Calibri"/>
                <a:cs typeface="Calibri"/>
              </a:rPr>
              <a:t>  </a:t>
            </a:r>
            <a:r>
              <a:rPr sz="1800" dirty="0">
                <a:latin typeface="Calibri"/>
                <a:cs typeface="Calibri"/>
              </a:rPr>
              <a:t>are</a:t>
            </a:r>
            <a:r>
              <a:rPr sz="1800" spc="225" dirty="0">
                <a:latin typeface="Calibri"/>
                <a:cs typeface="Calibri"/>
              </a:rPr>
              <a:t>  </a:t>
            </a:r>
            <a:r>
              <a:rPr sz="1800" spc="-20" dirty="0">
                <a:latin typeface="Calibri"/>
                <a:cs typeface="Calibri"/>
              </a:rPr>
              <a:t>just </a:t>
            </a:r>
            <a:r>
              <a:rPr sz="1800" dirty="0">
                <a:latin typeface="Calibri"/>
                <a:cs typeface="Calibri"/>
              </a:rPr>
              <a:t>examples,</a:t>
            </a:r>
            <a:r>
              <a:rPr sz="1800" spc="4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but</a:t>
            </a:r>
            <a:r>
              <a:rPr sz="1800" spc="49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they</a:t>
            </a:r>
            <a:r>
              <a:rPr sz="1800" spc="47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give</a:t>
            </a:r>
            <a:r>
              <a:rPr sz="1800" spc="4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you</a:t>
            </a:r>
            <a:r>
              <a:rPr sz="1800" spc="4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</a:t>
            </a:r>
            <a:r>
              <a:rPr sz="1800" spc="484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idea</a:t>
            </a:r>
            <a:r>
              <a:rPr sz="1800" spc="49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45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how </a:t>
            </a:r>
            <a:r>
              <a:rPr sz="1800" dirty="0">
                <a:latin typeface="Calibri"/>
                <a:cs typeface="Calibri"/>
              </a:rPr>
              <a:t>Hero</a:t>
            </a:r>
            <a:r>
              <a:rPr sz="1800" spc="-8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MotoCorp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could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use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podcasts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to</a:t>
            </a:r>
            <a:endParaRPr sz="1800">
              <a:latin typeface="Calibri"/>
              <a:cs typeface="Calibri"/>
            </a:endParaRPr>
          </a:p>
          <a:p>
            <a:pPr marL="369570" algn="just">
              <a:lnSpc>
                <a:spcPts val="2110"/>
              </a:lnSpc>
            </a:pPr>
            <a:r>
              <a:rPr sz="1800" dirty="0">
                <a:latin typeface="Calibri"/>
                <a:cs typeface="Calibri"/>
              </a:rPr>
              <a:t>engage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with their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audience.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50" dirty="0">
                <a:latin typeface="Segoe UI Emoji"/>
                <a:cs typeface="Segoe UI Emoji"/>
              </a:rPr>
              <a:t>🎧</a:t>
            </a:r>
            <a:endParaRPr sz="1800">
              <a:latin typeface="Segoe UI Emoji"/>
              <a:cs typeface="Segoe UI Emoji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59679" y="1755648"/>
            <a:ext cx="4008120" cy="3819144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047" y="-3047"/>
            <a:ext cx="9147175" cy="697865"/>
            <a:chOff x="-3047" y="-3047"/>
            <a:chExt cx="9147175" cy="697865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0825" cy="691515"/>
            </a:xfrm>
            <a:custGeom>
              <a:avLst/>
              <a:gdLst/>
              <a:ahLst/>
              <a:cxnLst/>
              <a:rect l="l" t="t" r="r" b="b"/>
              <a:pathLst>
                <a:path w="9140825" h="691515">
                  <a:moveTo>
                    <a:pt x="9140571" y="0"/>
                  </a:moveTo>
                  <a:lnTo>
                    <a:pt x="0" y="0"/>
                  </a:lnTo>
                  <a:lnTo>
                    <a:pt x="0" y="691514"/>
                  </a:lnTo>
                  <a:lnTo>
                    <a:pt x="9140571" y="691514"/>
                  </a:lnTo>
                  <a:lnTo>
                    <a:pt x="9140571" y="0"/>
                  </a:lnTo>
                  <a:close/>
                </a:path>
              </a:pathLst>
            </a:custGeom>
            <a:solidFill>
              <a:srgbClr val="DAE1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0825" cy="691515"/>
            </a:xfrm>
            <a:custGeom>
              <a:avLst/>
              <a:gdLst/>
              <a:ahLst/>
              <a:cxnLst/>
              <a:rect l="l" t="t" r="r" b="b"/>
              <a:pathLst>
                <a:path w="9140825" h="691515">
                  <a:moveTo>
                    <a:pt x="0" y="691514"/>
                  </a:moveTo>
                  <a:lnTo>
                    <a:pt x="9140571" y="691514"/>
                  </a:lnTo>
                  <a:lnTo>
                    <a:pt x="9140571" y="0"/>
                  </a:lnTo>
                </a:path>
              </a:pathLst>
            </a:custGeom>
            <a:ln w="6096">
              <a:solidFill>
                <a:srgbClr val="1F386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2547620">
              <a:lnSpc>
                <a:spcPct val="100000"/>
              </a:lnSpc>
              <a:spcBef>
                <a:spcPts val="115"/>
              </a:spcBef>
            </a:pPr>
            <a:r>
              <a:rPr dirty="0"/>
              <a:t>Content</a:t>
            </a:r>
            <a:r>
              <a:rPr spc="-190" dirty="0"/>
              <a:t> </a:t>
            </a:r>
            <a:r>
              <a:rPr spc="-10" dirty="0"/>
              <a:t>Creation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8130" y="867283"/>
            <a:ext cx="51542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353535"/>
                </a:solidFill>
                <a:latin typeface="Segoe UI"/>
                <a:cs typeface="Segoe UI"/>
              </a:rPr>
              <a:t>Infographic:</a:t>
            </a:r>
            <a:r>
              <a:rPr sz="1800" b="1" spc="-105" dirty="0">
                <a:solidFill>
                  <a:srgbClr val="353535"/>
                </a:solidFill>
                <a:latin typeface="Segoe UI"/>
                <a:cs typeface="Segoe UI"/>
              </a:rPr>
              <a:t> </a:t>
            </a:r>
            <a:r>
              <a:rPr sz="1800" b="1" dirty="0">
                <a:solidFill>
                  <a:srgbClr val="353535"/>
                </a:solidFill>
                <a:latin typeface="Segoe UI"/>
                <a:cs typeface="Segoe UI"/>
              </a:rPr>
              <a:t>Hero</a:t>
            </a:r>
            <a:r>
              <a:rPr sz="1800" b="1" spc="-20" dirty="0">
                <a:solidFill>
                  <a:srgbClr val="353535"/>
                </a:solidFill>
                <a:latin typeface="Segoe UI"/>
                <a:cs typeface="Segoe UI"/>
              </a:rPr>
              <a:t> </a:t>
            </a:r>
            <a:r>
              <a:rPr sz="1800" b="1" dirty="0">
                <a:solidFill>
                  <a:srgbClr val="353535"/>
                </a:solidFill>
                <a:latin typeface="Segoe UI"/>
                <a:cs typeface="Segoe UI"/>
              </a:rPr>
              <a:t>Moto</a:t>
            </a:r>
            <a:r>
              <a:rPr sz="1800" b="1" spc="-30" dirty="0">
                <a:solidFill>
                  <a:srgbClr val="353535"/>
                </a:solidFill>
                <a:latin typeface="Segoe UI"/>
                <a:cs typeface="Segoe UI"/>
              </a:rPr>
              <a:t> </a:t>
            </a:r>
            <a:r>
              <a:rPr sz="1800" b="1" dirty="0">
                <a:solidFill>
                  <a:srgbClr val="353535"/>
                </a:solidFill>
                <a:latin typeface="Segoe UI"/>
                <a:cs typeface="Segoe UI"/>
              </a:rPr>
              <a:t>Corp.</a:t>
            </a:r>
            <a:r>
              <a:rPr sz="1800" b="1" spc="-90" dirty="0">
                <a:solidFill>
                  <a:srgbClr val="353535"/>
                </a:solidFill>
                <a:latin typeface="Segoe UI"/>
                <a:cs typeface="Segoe UI"/>
              </a:rPr>
              <a:t> </a:t>
            </a:r>
            <a:r>
              <a:rPr sz="1800" b="1" dirty="0">
                <a:solidFill>
                  <a:srgbClr val="353535"/>
                </a:solidFill>
                <a:latin typeface="Segoe UI"/>
                <a:cs typeface="Segoe UI"/>
              </a:rPr>
              <a:t>Q4</a:t>
            </a:r>
            <a:r>
              <a:rPr sz="1800" b="1" spc="60" dirty="0">
                <a:solidFill>
                  <a:srgbClr val="353535"/>
                </a:solidFill>
                <a:latin typeface="Segoe UI"/>
                <a:cs typeface="Segoe UI"/>
              </a:rPr>
              <a:t> </a:t>
            </a:r>
            <a:r>
              <a:rPr sz="1800" b="1" dirty="0">
                <a:solidFill>
                  <a:srgbClr val="353535"/>
                </a:solidFill>
                <a:latin typeface="Segoe UI"/>
                <a:cs typeface="Segoe UI"/>
              </a:rPr>
              <a:t>2022</a:t>
            </a:r>
            <a:r>
              <a:rPr sz="1800" b="1" spc="15" dirty="0">
                <a:solidFill>
                  <a:srgbClr val="353535"/>
                </a:solidFill>
                <a:latin typeface="Segoe UI"/>
                <a:cs typeface="Segoe UI"/>
              </a:rPr>
              <a:t> </a:t>
            </a:r>
            <a:r>
              <a:rPr sz="1800" b="1" spc="-10" dirty="0">
                <a:solidFill>
                  <a:srgbClr val="353535"/>
                </a:solidFill>
                <a:latin typeface="Segoe UI"/>
                <a:cs typeface="Segoe UI"/>
              </a:rPr>
              <a:t>earnings</a:t>
            </a:r>
            <a:endParaRPr sz="1800">
              <a:latin typeface="Segoe UI"/>
              <a:cs typeface="Segoe UI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823" y="1380744"/>
            <a:ext cx="4751832" cy="521208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5174360" y="2947796"/>
            <a:ext cx="3514090" cy="141033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1200"/>
              </a:lnSpc>
              <a:spcBef>
                <a:spcPts val="75"/>
              </a:spcBef>
            </a:pPr>
            <a:r>
              <a:rPr sz="1800" spc="-10" dirty="0">
                <a:latin typeface="Calibri"/>
                <a:cs typeface="Calibri"/>
              </a:rPr>
              <a:t>Infographics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are</a:t>
            </a:r>
            <a:r>
              <a:rPr sz="1800" spc="-8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visual representations,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like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charts</a:t>
            </a:r>
            <a:r>
              <a:rPr sz="1800" spc="-8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or </a:t>
            </a:r>
            <a:r>
              <a:rPr sz="1800" dirty="0">
                <a:latin typeface="Calibri"/>
                <a:cs typeface="Calibri"/>
              </a:rPr>
              <a:t>diagrams,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used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convey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information </a:t>
            </a:r>
            <a:r>
              <a:rPr sz="1800" dirty="0">
                <a:latin typeface="Calibri"/>
                <a:cs typeface="Calibri"/>
              </a:rPr>
              <a:t>about</a:t>
            </a:r>
            <a:r>
              <a:rPr sz="1800" spc="-9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Hero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MotoCorp</a:t>
            </a:r>
            <a:r>
              <a:rPr sz="1800" spc="-10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clear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and </a:t>
            </a:r>
            <a:r>
              <a:rPr sz="1800" dirty="0">
                <a:latin typeface="Calibri"/>
                <a:cs typeface="Calibri"/>
              </a:rPr>
              <a:t>engaging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way.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spc="-60" dirty="0">
                <a:latin typeface="Segoe UI Emoji"/>
                <a:cs typeface="Segoe UI Emoji"/>
              </a:rPr>
              <a:t>📊</a:t>
            </a:r>
            <a:endParaRPr sz="1800">
              <a:latin typeface="Segoe UI Emoji"/>
              <a:cs typeface="Segoe UI Emoji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047" y="-3047"/>
            <a:ext cx="9147175" cy="697865"/>
            <a:chOff x="-3047" y="-3047"/>
            <a:chExt cx="9147175" cy="697865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0825" cy="691515"/>
            </a:xfrm>
            <a:custGeom>
              <a:avLst/>
              <a:gdLst/>
              <a:ahLst/>
              <a:cxnLst/>
              <a:rect l="l" t="t" r="r" b="b"/>
              <a:pathLst>
                <a:path w="9140825" h="691515">
                  <a:moveTo>
                    <a:pt x="9140571" y="0"/>
                  </a:moveTo>
                  <a:lnTo>
                    <a:pt x="0" y="0"/>
                  </a:lnTo>
                  <a:lnTo>
                    <a:pt x="0" y="691514"/>
                  </a:lnTo>
                  <a:lnTo>
                    <a:pt x="9140571" y="691514"/>
                  </a:lnTo>
                  <a:lnTo>
                    <a:pt x="9140571" y="0"/>
                  </a:lnTo>
                  <a:close/>
                </a:path>
              </a:pathLst>
            </a:custGeom>
            <a:solidFill>
              <a:srgbClr val="DAE1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0825" cy="691515"/>
            </a:xfrm>
            <a:custGeom>
              <a:avLst/>
              <a:gdLst/>
              <a:ahLst/>
              <a:cxnLst/>
              <a:rect l="l" t="t" r="r" b="b"/>
              <a:pathLst>
                <a:path w="9140825" h="691515">
                  <a:moveTo>
                    <a:pt x="0" y="691514"/>
                  </a:moveTo>
                  <a:lnTo>
                    <a:pt x="9140571" y="691514"/>
                  </a:lnTo>
                  <a:lnTo>
                    <a:pt x="9140571" y="0"/>
                  </a:lnTo>
                </a:path>
              </a:pathLst>
            </a:custGeom>
            <a:ln w="6096">
              <a:solidFill>
                <a:srgbClr val="1F386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-533400" y="101078"/>
            <a:ext cx="9313214" cy="522579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2528570">
              <a:lnSpc>
                <a:spcPct val="100000"/>
              </a:lnSpc>
              <a:spcBef>
                <a:spcPts val="115"/>
              </a:spcBef>
            </a:pPr>
            <a:r>
              <a:rPr dirty="0"/>
              <a:t>Content</a:t>
            </a:r>
            <a:r>
              <a:rPr spc="-170" dirty="0"/>
              <a:t> </a:t>
            </a:r>
            <a:r>
              <a:rPr lang="en-US" spc="-170" dirty="0"/>
              <a:t>Creation &amp; </a:t>
            </a:r>
            <a:r>
              <a:rPr spc="-10" dirty="0"/>
              <a:t>Curation</a:t>
            </a: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93920" y="957072"/>
            <a:ext cx="4248912" cy="4943856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201168" y="906652"/>
            <a:ext cx="4572890" cy="5641287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sz="1800" u="sng" spc="-85" dirty="0">
                <a:solidFill>
                  <a:schemeClr val="accent3">
                    <a:lumMod val="50000"/>
                  </a:schemeClr>
                </a:solidFill>
                <a:latin typeface="Calibri"/>
                <a:cs typeface="Calibri"/>
              </a:rPr>
              <a:t>EMPATHY</a:t>
            </a:r>
            <a:r>
              <a:rPr sz="1800" u="sng" spc="-20" dirty="0">
                <a:solidFill>
                  <a:schemeClr val="accent3">
                    <a:lumMod val="50000"/>
                  </a:schemeClr>
                </a:solidFill>
                <a:latin typeface="Calibri"/>
                <a:cs typeface="Calibri"/>
              </a:rPr>
              <a:t> </a:t>
            </a:r>
            <a:r>
              <a:rPr sz="1800" u="sng" dirty="0">
                <a:solidFill>
                  <a:schemeClr val="accent3">
                    <a:lumMod val="50000"/>
                  </a:schemeClr>
                </a:solidFill>
                <a:latin typeface="Calibri"/>
                <a:cs typeface="Calibri"/>
              </a:rPr>
              <a:t>AND</a:t>
            </a:r>
            <a:r>
              <a:rPr sz="1800" u="sng" spc="-60" dirty="0">
                <a:solidFill>
                  <a:schemeClr val="accent3">
                    <a:lumMod val="50000"/>
                  </a:schemeClr>
                </a:solidFill>
                <a:latin typeface="Calibri"/>
                <a:cs typeface="Calibri"/>
              </a:rPr>
              <a:t> </a:t>
            </a:r>
            <a:r>
              <a:rPr sz="1800" u="sng" dirty="0">
                <a:solidFill>
                  <a:schemeClr val="accent3">
                    <a:lumMod val="50000"/>
                  </a:schemeClr>
                </a:solidFill>
                <a:latin typeface="Calibri"/>
                <a:cs typeface="Calibri"/>
              </a:rPr>
              <a:t>CURIOSITY</a:t>
            </a:r>
            <a:r>
              <a:rPr sz="1800" spc="-80" dirty="0">
                <a:solidFill>
                  <a:schemeClr val="accent3">
                    <a:lumMod val="50000"/>
                  </a:schemeClr>
                </a:solidFill>
                <a:latin typeface="Calibri"/>
                <a:cs typeface="Calibri"/>
              </a:rPr>
              <a:t> </a:t>
            </a:r>
            <a:r>
              <a:rPr lang="en-US" sz="1800" spc="-80" dirty="0">
                <a:solidFill>
                  <a:schemeClr val="accent3">
                    <a:lumMod val="50000"/>
                  </a:schemeClr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:-</a:t>
            </a:r>
            <a:endParaRPr sz="1800" dirty="0">
              <a:latin typeface="Calibri"/>
              <a:cs typeface="Calibri"/>
            </a:endParaRPr>
          </a:p>
          <a:p>
            <a:pPr marL="12700" marR="593090" indent="-635" algn="ctr">
              <a:lnSpc>
                <a:spcPct val="100000"/>
              </a:lnSpc>
              <a:spcBef>
                <a:spcPts val="409"/>
              </a:spcBef>
              <a:buSzPct val="88888"/>
              <a:buAutoNum type="arabicPeriod"/>
              <a:tabLst>
                <a:tab pos="179070" algn="l"/>
              </a:tabLst>
            </a:pPr>
            <a:r>
              <a:rPr sz="1800" dirty="0">
                <a:latin typeface="Calibri"/>
                <a:cs typeface="Calibri"/>
              </a:rPr>
              <a:t>	"</a:t>
            </a:r>
            <a:r>
              <a:rPr sz="1700" dirty="0">
                <a:latin typeface="Calibri"/>
                <a:cs typeface="Calibri"/>
              </a:rPr>
              <a:t>Rider's</a:t>
            </a:r>
            <a:r>
              <a:rPr sz="1700" spc="-40" dirty="0">
                <a:latin typeface="Calibri"/>
                <a:cs typeface="Calibri"/>
              </a:rPr>
              <a:t> </a:t>
            </a:r>
            <a:r>
              <a:rPr sz="1700" spc="-45" dirty="0">
                <a:latin typeface="Calibri"/>
                <a:cs typeface="Calibri"/>
              </a:rPr>
              <a:t>Tales </a:t>
            </a:r>
            <a:r>
              <a:rPr sz="1700" dirty="0">
                <a:latin typeface="Calibri"/>
                <a:cs typeface="Calibri"/>
              </a:rPr>
              <a:t>of</a:t>
            </a:r>
            <a:r>
              <a:rPr sz="1700" spc="1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Kindness":</a:t>
            </a:r>
            <a:r>
              <a:rPr sz="1700" spc="3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A</a:t>
            </a:r>
            <a:r>
              <a:rPr sz="1700" spc="-3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collection</a:t>
            </a:r>
            <a:r>
              <a:rPr sz="1700" spc="-120" dirty="0">
                <a:latin typeface="Calibri"/>
                <a:cs typeface="Calibri"/>
              </a:rPr>
              <a:t> </a:t>
            </a:r>
            <a:r>
              <a:rPr sz="1700" spc="-25" dirty="0">
                <a:latin typeface="Calibri"/>
                <a:cs typeface="Calibri"/>
              </a:rPr>
              <a:t>of </a:t>
            </a:r>
            <a:r>
              <a:rPr sz="1700" spc="-10" dirty="0">
                <a:latin typeface="Calibri"/>
                <a:cs typeface="Calibri"/>
              </a:rPr>
              <a:t>heartwarming</a:t>
            </a:r>
            <a:r>
              <a:rPr sz="1700" spc="-9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stories</a:t>
            </a:r>
            <a:r>
              <a:rPr sz="1700" spc="2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shared</a:t>
            </a:r>
            <a:r>
              <a:rPr sz="1700" spc="-4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by</a:t>
            </a:r>
            <a:r>
              <a:rPr sz="1700" spc="-3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riders, </a:t>
            </a:r>
            <a:r>
              <a:rPr sz="1700" dirty="0">
                <a:latin typeface="Calibri"/>
                <a:cs typeface="Calibri"/>
              </a:rPr>
              <a:t>highlighting</a:t>
            </a:r>
            <a:r>
              <a:rPr sz="1700" spc="-11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instances</a:t>
            </a:r>
            <a:r>
              <a:rPr sz="1700" spc="-9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where</a:t>
            </a:r>
            <a:r>
              <a:rPr sz="1700" spc="-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Hero</a:t>
            </a:r>
            <a:r>
              <a:rPr sz="1700" spc="6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MotoCorp </a:t>
            </a:r>
            <a:r>
              <a:rPr sz="1700" dirty="0">
                <a:latin typeface="Calibri"/>
                <a:cs typeface="Calibri"/>
              </a:rPr>
              <a:t>owners</a:t>
            </a:r>
            <a:r>
              <a:rPr sz="1700" spc="-7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have</a:t>
            </a:r>
            <a:r>
              <a:rPr sz="1700" spc="-8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shown</a:t>
            </a:r>
            <a:r>
              <a:rPr sz="1700" spc="-2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empathy</a:t>
            </a:r>
            <a:r>
              <a:rPr sz="1700" spc="-5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and</a:t>
            </a:r>
            <a:r>
              <a:rPr sz="1700" spc="-6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kindness towards</a:t>
            </a:r>
            <a:r>
              <a:rPr sz="1700" spc="-13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others</a:t>
            </a:r>
            <a:r>
              <a:rPr sz="1700" spc="-5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on the road or</a:t>
            </a:r>
            <a:r>
              <a:rPr sz="1700" spc="-7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in</a:t>
            </a:r>
            <a:r>
              <a:rPr sz="1700" spc="2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their communities.</a:t>
            </a:r>
            <a:endParaRPr sz="1700" dirty="0">
              <a:latin typeface="Calibri"/>
              <a:cs typeface="Calibri"/>
            </a:endParaRPr>
          </a:p>
          <a:p>
            <a:pPr marL="12700" marR="286385" indent="169545" algn="ctr">
              <a:lnSpc>
                <a:spcPct val="100000"/>
              </a:lnSpc>
              <a:spcBef>
                <a:spcPts val="5"/>
              </a:spcBef>
              <a:buSzPct val="88888"/>
              <a:buAutoNum type="arabicPeriod"/>
              <a:tabLst>
                <a:tab pos="182245" algn="l"/>
              </a:tabLst>
            </a:pPr>
            <a:r>
              <a:rPr sz="1700" dirty="0">
                <a:latin typeface="Calibri"/>
                <a:cs typeface="Calibri"/>
              </a:rPr>
              <a:t>"Exploring</a:t>
            </a:r>
            <a:r>
              <a:rPr sz="1700" spc="-17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the</a:t>
            </a:r>
            <a:r>
              <a:rPr sz="1700" spc="7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Unknown":</a:t>
            </a:r>
            <a:r>
              <a:rPr sz="1700" spc="-9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A</a:t>
            </a:r>
            <a:r>
              <a:rPr sz="1700" spc="7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series</a:t>
            </a:r>
            <a:r>
              <a:rPr sz="1700" spc="55" dirty="0">
                <a:latin typeface="Calibri"/>
                <a:cs typeface="Calibri"/>
              </a:rPr>
              <a:t> </a:t>
            </a:r>
            <a:r>
              <a:rPr sz="1700" spc="-20" dirty="0">
                <a:latin typeface="Calibri"/>
                <a:cs typeface="Calibri"/>
              </a:rPr>
              <a:t>that </a:t>
            </a:r>
            <a:r>
              <a:rPr sz="1700" spc="-10" dirty="0">
                <a:latin typeface="Calibri"/>
                <a:cs typeface="Calibri"/>
              </a:rPr>
              <a:t>showcases</a:t>
            </a:r>
            <a:r>
              <a:rPr sz="1700" spc="-80" dirty="0">
                <a:latin typeface="Calibri"/>
                <a:cs typeface="Calibri"/>
              </a:rPr>
              <a:t> </a:t>
            </a:r>
            <a:r>
              <a:rPr sz="1700" spc="-20" dirty="0">
                <a:latin typeface="Calibri"/>
                <a:cs typeface="Calibri"/>
              </a:rPr>
              <a:t>adventurers</a:t>
            </a:r>
            <a:r>
              <a:rPr sz="1700" spc="-3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and</a:t>
            </a:r>
            <a:r>
              <a:rPr sz="1700" spc="-3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riders</a:t>
            </a:r>
            <a:r>
              <a:rPr sz="1700" spc="-3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who</a:t>
            </a:r>
            <a:r>
              <a:rPr sz="1700" spc="-15" dirty="0">
                <a:latin typeface="Calibri"/>
                <a:cs typeface="Calibri"/>
              </a:rPr>
              <a:t> </a:t>
            </a:r>
            <a:r>
              <a:rPr sz="1700" spc="-20" dirty="0">
                <a:latin typeface="Calibri"/>
                <a:cs typeface="Calibri"/>
              </a:rPr>
              <a:t>have </a:t>
            </a:r>
            <a:r>
              <a:rPr sz="1700" dirty="0">
                <a:latin typeface="Calibri"/>
                <a:cs typeface="Calibri"/>
              </a:rPr>
              <a:t>embarked</a:t>
            </a:r>
            <a:r>
              <a:rPr sz="1700" spc="1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on</a:t>
            </a:r>
            <a:r>
              <a:rPr sz="1700" spc="-2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unique</a:t>
            </a:r>
            <a:r>
              <a:rPr sz="1700" spc="-10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journeys,</a:t>
            </a:r>
            <a:r>
              <a:rPr sz="1700" spc="-3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exploring</a:t>
            </a:r>
            <a:r>
              <a:rPr sz="1700" spc="44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lesser- </a:t>
            </a:r>
            <a:r>
              <a:rPr sz="1700" dirty="0">
                <a:latin typeface="Calibri"/>
                <a:cs typeface="Calibri"/>
              </a:rPr>
              <a:t>known</a:t>
            </a:r>
            <a:r>
              <a:rPr sz="1700" spc="-6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destinations</a:t>
            </a:r>
            <a:r>
              <a:rPr sz="1700" spc="8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and</a:t>
            </a:r>
            <a:r>
              <a:rPr sz="1700" spc="1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sharing</a:t>
            </a:r>
            <a:r>
              <a:rPr sz="1700" spc="6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their</a:t>
            </a:r>
            <a:r>
              <a:rPr sz="1700" spc="8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curious discoveries</a:t>
            </a:r>
            <a:r>
              <a:rPr sz="1700" spc="-4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along</a:t>
            </a:r>
            <a:r>
              <a:rPr sz="1700" spc="-7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the</a:t>
            </a:r>
            <a:r>
              <a:rPr sz="1700" spc="65" dirty="0">
                <a:latin typeface="Calibri"/>
                <a:cs typeface="Calibri"/>
              </a:rPr>
              <a:t> </a:t>
            </a:r>
            <a:r>
              <a:rPr sz="1700" spc="-20" dirty="0">
                <a:latin typeface="Calibri"/>
                <a:cs typeface="Calibri"/>
              </a:rPr>
              <a:t>way.</a:t>
            </a:r>
            <a:endParaRPr sz="1700" dirty="0">
              <a:latin typeface="Calibri"/>
              <a:cs typeface="Calibri"/>
            </a:endParaRPr>
          </a:p>
          <a:p>
            <a:pPr marL="12700" marR="5080" indent="-635" algn="ctr">
              <a:lnSpc>
                <a:spcPct val="100000"/>
              </a:lnSpc>
              <a:spcBef>
                <a:spcPts val="5"/>
              </a:spcBef>
              <a:buSzPct val="88888"/>
              <a:buAutoNum type="arabicPeriod"/>
              <a:tabLst>
                <a:tab pos="179070" algn="l"/>
              </a:tabLst>
            </a:pPr>
            <a:r>
              <a:rPr sz="1700" dirty="0">
                <a:latin typeface="Calibri"/>
                <a:cs typeface="Calibri"/>
              </a:rPr>
              <a:t>	"Innovations</a:t>
            </a:r>
            <a:r>
              <a:rPr sz="1700" spc="11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in</a:t>
            </a:r>
            <a:r>
              <a:rPr sz="1700" spc="-1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Motion":</a:t>
            </a:r>
            <a:r>
              <a:rPr sz="1700" spc="-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Curating</a:t>
            </a:r>
            <a:r>
              <a:rPr sz="1700" spc="9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content</a:t>
            </a:r>
            <a:r>
              <a:rPr sz="1700" spc="480" dirty="0">
                <a:latin typeface="Calibri"/>
                <a:cs typeface="Calibri"/>
              </a:rPr>
              <a:t> </a:t>
            </a:r>
            <a:r>
              <a:rPr sz="1700" spc="-20" dirty="0">
                <a:latin typeface="Calibri"/>
                <a:cs typeface="Calibri"/>
              </a:rPr>
              <a:t>that </a:t>
            </a:r>
            <a:r>
              <a:rPr sz="1700" dirty="0">
                <a:latin typeface="Calibri"/>
                <a:cs typeface="Calibri"/>
              </a:rPr>
              <a:t>highlights</a:t>
            </a:r>
            <a:r>
              <a:rPr sz="1700" spc="5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Hero</a:t>
            </a:r>
            <a:r>
              <a:rPr sz="1700" spc="-7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MotoCorp's innovative</a:t>
            </a:r>
            <a:r>
              <a:rPr sz="1700" spc="45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initiatives, </a:t>
            </a:r>
            <a:r>
              <a:rPr sz="1700" dirty="0">
                <a:latin typeface="Calibri"/>
                <a:cs typeface="Calibri"/>
              </a:rPr>
              <a:t>such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as</a:t>
            </a:r>
            <a:r>
              <a:rPr sz="1700" spc="-5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eco-friendly</a:t>
            </a:r>
            <a:r>
              <a:rPr sz="1700" spc="-4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technologies</a:t>
            </a:r>
            <a:r>
              <a:rPr sz="1700" spc="-7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or</a:t>
            </a:r>
            <a:r>
              <a:rPr sz="1700" spc="40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community- driven</a:t>
            </a:r>
            <a:r>
              <a:rPr sz="1700" spc="-114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projects,</a:t>
            </a:r>
            <a:r>
              <a:rPr sz="1700" spc="-9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that</a:t>
            </a:r>
            <a:r>
              <a:rPr sz="1700" spc="-4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demonstrate</a:t>
            </a:r>
            <a:r>
              <a:rPr sz="1700" spc="41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their</a:t>
            </a:r>
            <a:r>
              <a:rPr sz="1700" spc="6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curiosity</a:t>
            </a:r>
            <a:r>
              <a:rPr sz="1700" spc="-20" dirty="0">
                <a:latin typeface="Calibri"/>
                <a:cs typeface="Calibri"/>
              </a:rPr>
              <a:t> </a:t>
            </a:r>
            <a:r>
              <a:rPr sz="1700" spc="-25" dirty="0">
                <a:latin typeface="Calibri"/>
                <a:cs typeface="Calibri"/>
              </a:rPr>
              <a:t>to </a:t>
            </a:r>
            <a:r>
              <a:rPr sz="1700" dirty="0">
                <a:latin typeface="Calibri"/>
                <a:cs typeface="Calibri"/>
              </a:rPr>
              <a:t>push</a:t>
            </a:r>
            <a:r>
              <a:rPr sz="1700" spc="6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boundaries</a:t>
            </a:r>
            <a:r>
              <a:rPr sz="1700" spc="4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and</a:t>
            </a:r>
            <a:r>
              <a:rPr sz="1700" spc="75" dirty="0">
                <a:latin typeface="Calibri"/>
                <a:cs typeface="Calibri"/>
              </a:rPr>
              <a:t> </a:t>
            </a:r>
            <a:r>
              <a:rPr sz="1700" spc="-20" dirty="0">
                <a:latin typeface="Calibri"/>
                <a:cs typeface="Calibri"/>
              </a:rPr>
              <a:t>make</a:t>
            </a:r>
            <a:r>
              <a:rPr sz="1700" spc="-3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a</a:t>
            </a:r>
            <a:r>
              <a:rPr sz="1700" spc="5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positive</a:t>
            </a:r>
            <a:r>
              <a:rPr sz="1700" spc="12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impact.By </a:t>
            </a:r>
            <a:r>
              <a:rPr sz="1700" dirty="0">
                <a:latin typeface="Calibri"/>
                <a:cs typeface="Calibri"/>
              </a:rPr>
              <a:t>curating</a:t>
            </a:r>
            <a:r>
              <a:rPr sz="1700" spc="2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content</a:t>
            </a:r>
            <a:r>
              <a:rPr sz="1700" spc="4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around</a:t>
            </a:r>
            <a:r>
              <a:rPr sz="1700" spc="42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empathy</a:t>
            </a:r>
            <a:r>
              <a:rPr sz="1700" spc="-9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and</a:t>
            </a:r>
            <a:r>
              <a:rPr sz="1700" spc="-9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curiosity, </a:t>
            </a:r>
            <a:r>
              <a:rPr sz="1700" dirty="0">
                <a:latin typeface="Calibri"/>
                <a:cs typeface="Calibri"/>
              </a:rPr>
              <a:t>Hero</a:t>
            </a:r>
            <a:r>
              <a:rPr sz="1700" spc="-4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MotoCorp</a:t>
            </a:r>
            <a:r>
              <a:rPr sz="1700" spc="-15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can</a:t>
            </a:r>
            <a:r>
              <a:rPr sz="1700" spc="42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inspire</a:t>
            </a:r>
            <a:r>
              <a:rPr sz="1700" spc="-6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their</a:t>
            </a:r>
            <a:r>
              <a:rPr sz="1700" spc="-3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audience,</a:t>
            </a:r>
            <a:r>
              <a:rPr sz="1700" spc="-5" dirty="0">
                <a:latin typeface="Calibri"/>
                <a:cs typeface="Calibri"/>
              </a:rPr>
              <a:t> </a:t>
            </a:r>
            <a:r>
              <a:rPr sz="1700" spc="-25" dirty="0">
                <a:latin typeface="Calibri"/>
                <a:cs typeface="Calibri"/>
              </a:rPr>
              <a:t>foster</a:t>
            </a:r>
            <a:r>
              <a:rPr sz="1700" spc="10" dirty="0">
                <a:latin typeface="Calibri"/>
                <a:cs typeface="Calibri"/>
              </a:rPr>
              <a:t> </a:t>
            </a:r>
            <a:r>
              <a:rPr sz="1700" spc="-50" dirty="0">
                <a:latin typeface="Calibri"/>
                <a:cs typeface="Calibri"/>
              </a:rPr>
              <a:t>a </a:t>
            </a:r>
            <a:r>
              <a:rPr sz="1700" dirty="0">
                <a:latin typeface="Calibri"/>
                <a:cs typeface="Calibri"/>
              </a:rPr>
              <a:t>sense</a:t>
            </a:r>
            <a:r>
              <a:rPr sz="1700" spc="5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of</a:t>
            </a:r>
            <a:r>
              <a:rPr sz="1700" spc="35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connection,</a:t>
            </a:r>
            <a:r>
              <a:rPr sz="1700" spc="13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and</a:t>
            </a:r>
            <a:r>
              <a:rPr sz="1700" spc="2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showcase</a:t>
            </a:r>
            <a:r>
              <a:rPr sz="1700" spc="-4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their </a:t>
            </a:r>
            <a:r>
              <a:rPr sz="1700" dirty="0">
                <a:latin typeface="Calibri"/>
                <a:cs typeface="Calibri"/>
              </a:rPr>
              <a:t>commitment</a:t>
            </a:r>
            <a:r>
              <a:rPr sz="1700" spc="409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to</a:t>
            </a:r>
            <a:r>
              <a:rPr sz="1700" spc="-3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making</a:t>
            </a:r>
            <a:r>
              <a:rPr sz="1700" spc="-9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a</a:t>
            </a:r>
            <a:r>
              <a:rPr sz="1700" spc="-1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difference.</a:t>
            </a:r>
            <a:endParaRPr sz="17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047" y="-3047"/>
            <a:ext cx="9147175" cy="697865"/>
            <a:chOff x="-3047" y="-3047"/>
            <a:chExt cx="9147175" cy="697865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0825" cy="691515"/>
            </a:xfrm>
            <a:custGeom>
              <a:avLst/>
              <a:gdLst/>
              <a:ahLst/>
              <a:cxnLst/>
              <a:rect l="l" t="t" r="r" b="b"/>
              <a:pathLst>
                <a:path w="9140825" h="691515">
                  <a:moveTo>
                    <a:pt x="9140571" y="0"/>
                  </a:moveTo>
                  <a:lnTo>
                    <a:pt x="0" y="0"/>
                  </a:lnTo>
                  <a:lnTo>
                    <a:pt x="0" y="691514"/>
                  </a:lnTo>
                  <a:lnTo>
                    <a:pt x="9140571" y="691514"/>
                  </a:lnTo>
                  <a:lnTo>
                    <a:pt x="9140571" y="0"/>
                  </a:lnTo>
                  <a:close/>
                </a:path>
              </a:pathLst>
            </a:custGeom>
            <a:solidFill>
              <a:srgbClr val="DAE1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0825" cy="691515"/>
            </a:xfrm>
            <a:custGeom>
              <a:avLst/>
              <a:gdLst/>
              <a:ahLst/>
              <a:cxnLst/>
              <a:rect l="l" t="t" r="r" b="b"/>
              <a:pathLst>
                <a:path w="9140825" h="691515">
                  <a:moveTo>
                    <a:pt x="0" y="691514"/>
                  </a:moveTo>
                  <a:lnTo>
                    <a:pt x="9140571" y="691514"/>
                  </a:lnTo>
                  <a:lnTo>
                    <a:pt x="9140571" y="0"/>
                  </a:lnTo>
                </a:path>
              </a:pathLst>
            </a:custGeom>
            <a:ln w="6096">
              <a:solidFill>
                <a:srgbClr val="1F386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-457200" y="84467"/>
            <a:ext cx="9237014" cy="522579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2528570">
              <a:lnSpc>
                <a:spcPct val="100000"/>
              </a:lnSpc>
              <a:spcBef>
                <a:spcPts val="115"/>
              </a:spcBef>
            </a:pPr>
            <a:r>
              <a:rPr dirty="0"/>
              <a:t>Content</a:t>
            </a:r>
            <a:r>
              <a:rPr spc="-170" dirty="0"/>
              <a:t> </a:t>
            </a:r>
            <a:r>
              <a:rPr lang="en-US" spc="-170" dirty="0"/>
              <a:t> Creation  &amp;  </a:t>
            </a:r>
            <a:r>
              <a:rPr spc="-10" dirty="0"/>
              <a:t>Curation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5503" y="785825"/>
            <a:ext cx="6610097" cy="5721118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>
              <a:lnSpc>
                <a:spcPts val="3050"/>
              </a:lnSpc>
              <a:spcBef>
                <a:spcPts val="110"/>
              </a:spcBef>
            </a:pPr>
            <a:r>
              <a:rPr b="1" dirty="0">
                <a:solidFill>
                  <a:schemeClr val="accent3">
                    <a:lumMod val="50000"/>
                  </a:schemeClr>
                </a:solidFill>
                <a:latin typeface="MS PGothic"/>
                <a:cs typeface="MS PGothic"/>
              </a:rPr>
              <a:t>EVALUATION</a:t>
            </a:r>
            <a:r>
              <a:rPr b="1" spc="135" dirty="0">
                <a:solidFill>
                  <a:schemeClr val="accent3">
                    <a:lumMod val="50000"/>
                  </a:schemeClr>
                </a:solidFill>
                <a:latin typeface="MS PGothic"/>
                <a:cs typeface="MS PGothic"/>
              </a:rPr>
              <a:t> </a:t>
            </a:r>
            <a:r>
              <a:rPr b="1" dirty="0">
                <a:solidFill>
                  <a:schemeClr val="accent3">
                    <a:lumMod val="50000"/>
                  </a:schemeClr>
                </a:solidFill>
                <a:latin typeface="MS PGothic"/>
                <a:cs typeface="MS PGothic"/>
              </a:rPr>
              <a:t>OF</a:t>
            </a:r>
            <a:r>
              <a:rPr b="1" spc="265" dirty="0">
                <a:solidFill>
                  <a:schemeClr val="accent3">
                    <a:lumMod val="50000"/>
                  </a:schemeClr>
                </a:solidFill>
                <a:latin typeface="MS PGothic"/>
                <a:cs typeface="MS PGothic"/>
              </a:rPr>
              <a:t> </a:t>
            </a:r>
            <a:r>
              <a:rPr b="1" dirty="0">
                <a:solidFill>
                  <a:schemeClr val="accent3">
                    <a:lumMod val="50000"/>
                  </a:schemeClr>
                </a:solidFill>
                <a:latin typeface="MS PGothic"/>
                <a:cs typeface="MS PGothic"/>
              </a:rPr>
              <a:t>CRITICAL</a:t>
            </a:r>
            <a:r>
              <a:rPr b="1" spc="180" dirty="0">
                <a:solidFill>
                  <a:schemeClr val="accent3">
                    <a:lumMod val="50000"/>
                  </a:schemeClr>
                </a:solidFill>
                <a:latin typeface="MS PGothic"/>
                <a:cs typeface="MS PGothic"/>
              </a:rPr>
              <a:t> </a:t>
            </a:r>
            <a:r>
              <a:rPr b="1" dirty="0">
                <a:solidFill>
                  <a:schemeClr val="accent3">
                    <a:lumMod val="50000"/>
                  </a:schemeClr>
                </a:solidFill>
                <a:latin typeface="MS PGothic"/>
                <a:cs typeface="MS PGothic"/>
              </a:rPr>
              <a:t>APPRAISE</a:t>
            </a:r>
            <a:r>
              <a:rPr b="1" spc="165" dirty="0">
                <a:solidFill>
                  <a:schemeClr val="accent3">
                    <a:lumMod val="50000"/>
                  </a:schemeClr>
                </a:solidFill>
                <a:latin typeface="MS PGothic"/>
                <a:cs typeface="MS PGothic"/>
              </a:rPr>
              <a:t> </a:t>
            </a:r>
            <a:r>
              <a:rPr b="1" dirty="0">
                <a:solidFill>
                  <a:schemeClr val="accent3">
                    <a:lumMod val="50000"/>
                  </a:schemeClr>
                </a:solidFill>
                <a:latin typeface="MS PGothic"/>
                <a:cs typeface="MS PGothic"/>
              </a:rPr>
              <a:t>OF</a:t>
            </a:r>
            <a:r>
              <a:rPr b="1" spc="265" dirty="0">
                <a:solidFill>
                  <a:schemeClr val="accent3">
                    <a:lumMod val="50000"/>
                  </a:schemeClr>
                </a:solidFill>
                <a:latin typeface="MS PGothic"/>
                <a:cs typeface="MS PGothic"/>
              </a:rPr>
              <a:t> </a:t>
            </a:r>
            <a:r>
              <a:rPr b="1" spc="25" dirty="0">
                <a:solidFill>
                  <a:schemeClr val="accent3">
                    <a:lumMod val="50000"/>
                  </a:schemeClr>
                </a:solidFill>
                <a:latin typeface="MS PGothic"/>
                <a:cs typeface="MS PGothic"/>
              </a:rPr>
              <a:t>HERO </a:t>
            </a:r>
            <a:r>
              <a:rPr b="1" dirty="0">
                <a:solidFill>
                  <a:schemeClr val="accent3">
                    <a:lumMod val="50000"/>
                  </a:schemeClr>
                </a:solidFill>
                <a:latin typeface="MS PGothic"/>
                <a:cs typeface="MS PGothic"/>
              </a:rPr>
              <a:t>MOTOCORP</a:t>
            </a:r>
            <a:r>
              <a:rPr b="1" spc="185" dirty="0">
                <a:solidFill>
                  <a:schemeClr val="accent3">
                    <a:lumMod val="50000"/>
                  </a:schemeClr>
                </a:solidFill>
                <a:latin typeface="MS PGothic"/>
                <a:cs typeface="MS PGothic"/>
              </a:rPr>
              <a:t> </a:t>
            </a:r>
            <a:r>
              <a:rPr sz="1700" spc="25" dirty="0">
                <a:latin typeface="MS PGothic"/>
                <a:cs typeface="MS PGothic"/>
              </a:rPr>
              <a:t>:-</a:t>
            </a:r>
            <a:endParaRPr sz="1700" dirty="0">
              <a:latin typeface="MS PGothic"/>
              <a:cs typeface="MS PGothic"/>
            </a:endParaRPr>
          </a:p>
          <a:p>
            <a:pPr marL="12700" marR="523240" indent="-6350" algn="ctr">
              <a:lnSpc>
                <a:spcPct val="101200"/>
              </a:lnSpc>
              <a:spcBef>
                <a:spcPts val="204"/>
              </a:spcBef>
              <a:buSzPct val="88888"/>
              <a:buAutoNum type="arabicPeriod"/>
              <a:tabLst>
                <a:tab pos="173355" algn="l"/>
              </a:tabLst>
            </a:pPr>
            <a:r>
              <a:rPr sz="1700" dirty="0">
                <a:latin typeface="Calibri"/>
                <a:cs typeface="Calibri"/>
              </a:rPr>
              <a:t>	</a:t>
            </a:r>
            <a:endParaRPr lang="en-US" sz="1700" dirty="0">
              <a:latin typeface="Calibri"/>
              <a:cs typeface="Calibri"/>
            </a:endParaRPr>
          </a:p>
          <a:p>
            <a:pPr marL="6350" marR="523240" algn="ctr">
              <a:lnSpc>
                <a:spcPct val="101200"/>
              </a:lnSpc>
              <a:spcBef>
                <a:spcPts val="204"/>
              </a:spcBef>
              <a:buSzPct val="88888"/>
              <a:tabLst>
                <a:tab pos="173355" algn="l"/>
              </a:tabLst>
            </a:pPr>
            <a:r>
              <a:rPr lang="en-IN" sz="1700" dirty="0">
                <a:latin typeface="Calibri"/>
                <a:cs typeface="Calibri"/>
              </a:rPr>
              <a:t>1. </a:t>
            </a:r>
            <a:r>
              <a:rPr sz="1700" dirty="0">
                <a:latin typeface="Calibri"/>
                <a:cs typeface="Calibri"/>
              </a:rPr>
              <a:t>Product</a:t>
            </a:r>
            <a:r>
              <a:rPr sz="1700" spc="-9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Quality:</a:t>
            </a:r>
            <a:r>
              <a:rPr sz="1700" spc="10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Hero</a:t>
            </a:r>
            <a:r>
              <a:rPr sz="1700" spc="-6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MotoCorp</a:t>
            </a:r>
            <a:r>
              <a:rPr sz="1700" spc="2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is</a:t>
            </a:r>
            <a:r>
              <a:rPr sz="1700" spc="-1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known</a:t>
            </a:r>
            <a:r>
              <a:rPr sz="1700" spc="20" dirty="0">
                <a:latin typeface="Calibri"/>
                <a:cs typeface="Calibri"/>
              </a:rPr>
              <a:t> </a:t>
            </a:r>
            <a:r>
              <a:rPr sz="1700" spc="-30" dirty="0">
                <a:latin typeface="Calibri"/>
                <a:cs typeface="Calibri"/>
              </a:rPr>
              <a:t>for</a:t>
            </a:r>
            <a:r>
              <a:rPr sz="1700" spc="-7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manufacturing motorcycles</a:t>
            </a:r>
            <a:r>
              <a:rPr sz="1700" spc="-15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that</a:t>
            </a:r>
            <a:r>
              <a:rPr sz="1700" spc="4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are</a:t>
            </a:r>
            <a:r>
              <a:rPr sz="1700" spc="-3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reliable,</a:t>
            </a:r>
            <a:r>
              <a:rPr sz="1700" spc="-14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durable,</a:t>
            </a:r>
            <a:r>
              <a:rPr sz="1700" spc="-6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and</a:t>
            </a:r>
            <a:r>
              <a:rPr sz="1700" spc="20" dirty="0">
                <a:latin typeface="Calibri"/>
                <a:cs typeface="Calibri"/>
              </a:rPr>
              <a:t> </a:t>
            </a:r>
            <a:r>
              <a:rPr sz="1700" spc="-20" dirty="0">
                <a:latin typeface="Calibri"/>
                <a:cs typeface="Calibri"/>
              </a:rPr>
              <a:t>offer</a:t>
            </a:r>
            <a:r>
              <a:rPr sz="1700" spc="1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good</a:t>
            </a:r>
            <a:r>
              <a:rPr sz="1700" spc="2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performance. </a:t>
            </a:r>
            <a:r>
              <a:rPr sz="1700" dirty="0">
                <a:latin typeface="Calibri"/>
                <a:cs typeface="Calibri"/>
              </a:rPr>
              <a:t>Their</a:t>
            </a:r>
            <a:r>
              <a:rPr sz="1700" spc="-60" dirty="0">
                <a:latin typeface="Calibri"/>
                <a:cs typeface="Calibri"/>
              </a:rPr>
              <a:t> </a:t>
            </a:r>
            <a:r>
              <a:rPr sz="1700" spc="-20" dirty="0">
                <a:latin typeface="Calibri"/>
                <a:cs typeface="Calibri"/>
              </a:rPr>
              <a:t>bikes</a:t>
            </a:r>
            <a:r>
              <a:rPr sz="1700" spc="-8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are</a:t>
            </a:r>
            <a:r>
              <a:rPr sz="1700" spc="-1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built</a:t>
            </a:r>
            <a:r>
              <a:rPr sz="1700" spc="-7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to</a:t>
            </a:r>
            <a:r>
              <a:rPr sz="1700" spc="1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withstand</a:t>
            </a:r>
            <a:r>
              <a:rPr sz="1700" spc="-7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various</a:t>
            </a:r>
            <a:r>
              <a:rPr sz="1700" spc="-9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road</a:t>
            </a:r>
            <a:r>
              <a:rPr sz="1700" spc="-5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conditions,</a:t>
            </a:r>
            <a:r>
              <a:rPr sz="1700" spc="-3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providing </a:t>
            </a:r>
            <a:r>
              <a:rPr sz="1700" dirty="0">
                <a:latin typeface="Calibri"/>
                <a:cs typeface="Calibri"/>
              </a:rPr>
              <a:t>a</a:t>
            </a:r>
            <a:r>
              <a:rPr sz="1700" spc="2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smooth</a:t>
            </a:r>
            <a:r>
              <a:rPr sz="1700" spc="-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and</a:t>
            </a:r>
            <a:r>
              <a:rPr sz="1700" spc="-3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enjoyable</a:t>
            </a:r>
            <a:r>
              <a:rPr sz="1700" spc="-13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riding</a:t>
            </a:r>
            <a:r>
              <a:rPr sz="1700" spc="-2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experience</a:t>
            </a:r>
            <a:endParaRPr sz="1700" dirty="0">
              <a:latin typeface="Calibri"/>
              <a:cs typeface="Calibri"/>
            </a:endParaRPr>
          </a:p>
          <a:p>
            <a:pPr marL="8890" marR="560705" algn="ctr">
              <a:lnSpc>
                <a:spcPct val="100000"/>
              </a:lnSpc>
              <a:spcBef>
                <a:spcPts val="70"/>
              </a:spcBef>
              <a:buSzPct val="88888"/>
              <a:tabLst>
                <a:tab pos="175895" algn="l"/>
              </a:tabLst>
            </a:pPr>
            <a:r>
              <a:rPr lang="en-US" sz="1700" spc="-10" dirty="0">
                <a:latin typeface="Calibri"/>
                <a:cs typeface="Calibri"/>
              </a:rPr>
              <a:t>2. </a:t>
            </a:r>
            <a:r>
              <a:rPr sz="1700" spc="-10" dirty="0">
                <a:latin typeface="Calibri"/>
                <a:cs typeface="Calibri"/>
              </a:rPr>
              <a:t>Customer</a:t>
            </a:r>
            <a:r>
              <a:rPr sz="1700" spc="-6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Satisfaction:</a:t>
            </a:r>
            <a:r>
              <a:rPr sz="1700" spc="-114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Many</a:t>
            </a:r>
            <a:r>
              <a:rPr sz="1700" spc="-14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riders</a:t>
            </a:r>
            <a:r>
              <a:rPr sz="1700" spc="1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express</a:t>
            </a:r>
            <a:r>
              <a:rPr sz="1700" spc="-1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satisfaction</a:t>
            </a:r>
            <a:r>
              <a:rPr sz="1700" spc="-12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with</a:t>
            </a:r>
            <a:r>
              <a:rPr sz="1700" spc="-6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their </a:t>
            </a:r>
            <a:r>
              <a:rPr sz="1700" dirty="0">
                <a:latin typeface="Calibri"/>
                <a:cs typeface="Calibri"/>
              </a:rPr>
              <a:t>Hero</a:t>
            </a:r>
            <a:r>
              <a:rPr sz="1700" spc="-114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MotoCorp</a:t>
            </a:r>
            <a:r>
              <a:rPr sz="1700" spc="-10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motorcycles,</a:t>
            </a:r>
            <a:r>
              <a:rPr sz="1700" spc="-15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praising</a:t>
            </a:r>
            <a:r>
              <a:rPr sz="1700" spc="-5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the</a:t>
            </a:r>
            <a:r>
              <a:rPr sz="1700" spc="-5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brand</a:t>
            </a:r>
            <a:r>
              <a:rPr sz="1700" spc="-3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for</a:t>
            </a:r>
            <a:r>
              <a:rPr sz="1700" spc="-5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its</a:t>
            </a:r>
            <a:r>
              <a:rPr sz="1700" spc="-1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affordability, </a:t>
            </a:r>
            <a:r>
              <a:rPr sz="1700" dirty="0">
                <a:latin typeface="Calibri"/>
                <a:cs typeface="Calibri"/>
              </a:rPr>
              <a:t>fuel</a:t>
            </a:r>
            <a:r>
              <a:rPr sz="1700" spc="-25" dirty="0">
                <a:latin typeface="Calibri"/>
                <a:cs typeface="Calibri"/>
              </a:rPr>
              <a:t> </a:t>
            </a:r>
            <a:r>
              <a:rPr sz="1700" spc="-30" dirty="0">
                <a:latin typeface="Calibri"/>
                <a:cs typeface="Calibri"/>
              </a:rPr>
              <a:t>efficiency,</a:t>
            </a:r>
            <a:r>
              <a:rPr sz="1700" spc="4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and</a:t>
            </a:r>
            <a:r>
              <a:rPr sz="1700" spc="2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low</a:t>
            </a:r>
            <a:r>
              <a:rPr sz="1700" spc="1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maintenance</a:t>
            </a:r>
            <a:r>
              <a:rPr sz="1700" spc="114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costs.</a:t>
            </a:r>
            <a:r>
              <a:rPr sz="1700" spc="-8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Hero</a:t>
            </a:r>
            <a:r>
              <a:rPr sz="1700" spc="-4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MotoCorp</a:t>
            </a:r>
            <a:r>
              <a:rPr sz="1700" spc="3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has</a:t>
            </a:r>
            <a:r>
              <a:rPr sz="1700" spc="15" dirty="0">
                <a:latin typeface="Calibri"/>
                <a:cs typeface="Calibri"/>
              </a:rPr>
              <a:t> </a:t>
            </a:r>
            <a:r>
              <a:rPr sz="1700" spc="-50" dirty="0">
                <a:latin typeface="Calibri"/>
                <a:cs typeface="Calibri"/>
              </a:rPr>
              <a:t>a </a:t>
            </a:r>
            <a:r>
              <a:rPr sz="1700" spc="-10" dirty="0">
                <a:latin typeface="Calibri"/>
                <a:cs typeface="Calibri"/>
              </a:rPr>
              <a:t>strong</a:t>
            </a:r>
            <a:r>
              <a:rPr sz="1700" spc="-8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customer</a:t>
            </a:r>
            <a:r>
              <a:rPr sz="1700" spc="-3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support</a:t>
            </a:r>
            <a:r>
              <a:rPr sz="1700" spc="25" dirty="0">
                <a:latin typeface="Calibri"/>
                <a:cs typeface="Calibri"/>
              </a:rPr>
              <a:t> </a:t>
            </a:r>
            <a:r>
              <a:rPr sz="1700" spc="-20" dirty="0">
                <a:latin typeface="Calibri"/>
                <a:cs typeface="Calibri"/>
              </a:rPr>
              <a:t>system</a:t>
            </a:r>
            <a:r>
              <a:rPr sz="1700" spc="-8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in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place,</a:t>
            </a:r>
            <a:r>
              <a:rPr sz="1700" spc="6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ensuring</a:t>
            </a:r>
            <a:r>
              <a:rPr sz="1700" spc="6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that</a:t>
            </a:r>
            <a:r>
              <a:rPr sz="1700" spc="3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riders' </a:t>
            </a:r>
            <a:r>
              <a:rPr sz="1700" dirty="0">
                <a:latin typeface="Calibri"/>
                <a:cs typeface="Calibri"/>
              </a:rPr>
              <a:t>concerns</a:t>
            </a:r>
            <a:r>
              <a:rPr sz="1700" spc="-8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are</a:t>
            </a:r>
            <a:r>
              <a:rPr sz="1700" spc="-8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addressed</a:t>
            </a:r>
            <a:r>
              <a:rPr sz="1700" spc="-5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promptly.</a:t>
            </a:r>
            <a:endParaRPr sz="1700" dirty="0">
              <a:latin typeface="Calibri"/>
              <a:cs typeface="Calibri"/>
            </a:endParaRPr>
          </a:p>
          <a:p>
            <a:pPr marL="8890" marR="462280" algn="ctr">
              <a:lnSpc>
                <a:spcPct val="100000"/>
              </a:lnSpc>
              <a:spcBef>
                <a:spcPts val="5"/>
              </a:spcBef>
              <a:buSzPct val="88888"/>
              <a:tabLst>
                <a:tab pos="175895" algn="l"/>
              </a:tabLst>
            </a:pPr>
            <a:r>
              <a:rPr lang="en-US" sz="1700" dirty="0">
                <a:latin typeface="Calibri"/>
                <a:cs typeface="Calibri"/>
              </a:rPr>
              <a:t>3. </a:t>
            </a:r>
            <a:r>
              <a:rPr sz="1700" dirty="0">
                <a:latin typeface="Calibri"/>
                <a:cs typeface="Calibri"/>
              </a:rPr>
              <a:t>Innovation:</a:t>
            </a:r>
            <a:r>
              <a:rPr sz="1700" spc="-204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Hero</a:t>
            </a:r>
            <a:r>
              <a:rPr sz="1700" spc="-1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MotoCorp</a:t>
            </a:r>
            <a:r>
              <a:rPr sz="1700" spc="-10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has</a:t>
            </a:r>
            <a:r>
              <a:rPr sz="1700" spc="-2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been</a:t>
            </a:r>
            <a:r>
              <a:rPr sz="1700" spc="4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actively</a:t>
            </a:r>
            <a:r>
              <a:rPr sz="1700" spc="-114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involved</a:t>
            </a:r>
            <a:r>
              <a:rPr sz="1700" spc="-75" dirty="0">
                <a:latin typeface="Calibri"/>
                <a:cs typeface="Calibri"/>
              </a:rPr>
              <a:t> </a:t>
            </a:r>
            <a:r>
              <a:rPr sz="1700" spc="-25" dirty="0">
                <a:latin typeface="Calibri"/>
                <a:cs typeface="Calibri"/>
              </a:rPr>
              <a:t>in </a:t>
            </a:r>
            <a:r>
              <a:rPr sz="1700" dirty="0">
                <a:latin typeface="Calibri"/>
                <a:cs typeface="Calibri"/>
              </a:rPr>
              <a:t>developing</a:t>
            </a:r>
            <a:r>
              <a:rPr sz="1700" spc="1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and</a:t>
            </a:r>
            <a:r>
              <a:rPr sz="1700" spc="7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implementing</a:t>
            </a:r>
            <a:r>
              <a:rPr sz="1700" spc="12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innovative</a:t>
            </a:r>
            <a:r>
              <a:rPr sz="1700" spc="12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technologies</a:t>
            </a:r>
            <a:r>
              <a:rPr sz="1700" spc="14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in</a:t>
            </a:r>
            <a:r>
              <a:rPr sz="1700" spc="5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their motorcycles.</a:t>
            </a:r>
            <a:r>
              <a:rPr sz="1700" spc="-9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For instance,</a:t>
            </a:r>
            <a:r>
              <a:rPr sz="1700" spc="6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they</a:t>
            </a:r>
            <a:r>
              <a:rPr sz="1700" spc="-1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have</a:t>
            </a:r>
            <a:r>
              <a:rPr sz="1700" spc="2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introduced</a:t>
            </a:r>
            <a:r>
              <a:rPr sz="1700" spc="90" dirty="0">
                <a:latin typeface="Calibri"/>
                <a:cs typeface="Calibri"/>
              </a:rPr>
              <a:t> </a:t>
            </a:r>
            <a:r>
              <a:rPr sz="1700" spc="-20" dirty="0">
                <a:latin typeface="Calibri"/>
                <a:cs typeface="Calibri"/>
              </a:rPr>
              <a:t>features</a:t>
            </a:r>
            <a:r>
              <a:rPr sz="1700" spc="-70" dirty="0">
                <a:latin typeface="Calibri"/>
                <a:cs typeface="Calibri"/>
              </a:rPr>
              <a:t> </a:t>
            </a:r>
            <a:r>
              <a:rPr sz="1700" spc="-20" dirty="0">
                <a:latin typeface="Calibri"/>
                <a:cs typeface="Calibri"/>
              </a:rPr>
              <a:t>like </a:t>
            </a:r>
            <a:r>
              <a:rPr sz="1700" dirty="0">
                <a:latin typeface="Calibri"/>
                <a:cs typeface="Calibri"/>
              </a:rPr>
              <a:t>advanced</a:t>
            </a:r>
            <a:r>
              <a:rPr sz="1700" spc="4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fuel</a:t>
            </a:r>
            <a:r>
              <a:rPr sz="1700" spc="-6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injection</a:t>
            </a:r>
            <a:r>
              <a:rPr sz="1700" spc="35" dirty="0">
                <a:latin typeface="Calibri"/>
                <a:cs typeface="Calibri"/>
              </a:rPr>
              <a:t> </a:t>
            </a:r>
            <a:r>
              <a:rPr sz="1700" spc="-25" dirty="0">
                <a:latin typeface="Calibri"/>
                <a:cs typeface="Calibri"/>
              </a:rPr>
              <a:t>systems,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integrated</a:t>
            </a:r>
            <a:r>
              <a:rPr sz="1700" spc="-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braking</a:t>
            </a:r>
            <a:r>
              <a:rPr sz="1700" spc="55" dirty="0">
                <a:latin typeface="Calibri"/>
                <a:cs typeface="Calibri"/>
              </a:rPr>
              <a:t> </a:t>
            </a:r>
            <a:r>
              <a:rPr sz="1700" spc="-30" dirty="0">
                <a:latin typeface="Calibri"/>
                <a:cs typeface="Calibri"/>
              </a:rPr>
              <a:t>systems, </a:t>
            </a:r>
            <a:r>
              <a:rPr sz="1700" spc="-25" dirty="0">
                <a:latin typeface="Calibri"/>
                <a:cs typeface="Calibri"/>
              </a:rPr>
              <a:t>and </a:t>
            </a:r>
            <a:r>
              <a:rPr sz="1700" dirty="0">
                <a:latin typeface="Calibri"/>
                <a:cs typeface="Calibri"/>
              </a:rPr>
              <a:t>smart</a:t>
            </a:r>
            <a:r>
              <a:rPr sz="1700" spc="-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connectivity</a:t>
            </a:r>
            <a:r>
              <a:rPr sz="1700" spc="-4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options</a:t>
            </a:r>
            <a:r>
              <a:rPr sz="1700" spc="-16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to</a:t>
            </a:r>
            <a:r>
              <a:rPr sz="1700" spc="1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enhance</a:t>
            </a:r>
            <a:r>
              <a:rPr sz="1700" spc="2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the</a:t>
            </a:r>
            <a:r>
              <a:rPr sz="1700" spc="2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overall</a:t>
            </a:r>
            <a:r>
              <a:rPr sz="1700" spc="-11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riding</a:t>
            </a:r>
            <a:r>
              <a:rPr sz="1700" spc="-10" dirty="0">
                <a:latin typeface="Calibri"/>
                <a:cs typeface="Calibri"/>
              </a:rPr>
              <a:t> experience.</a:t>
            </a:r>
            <a:endParaRPr sz="1700" dirty="0">
              <a:latin typeface="Calibri"/>
              <a:cs typeface="Calibri"/>
            </a:endParaRPr>
          </a:p>
          <a:p>
            <a:pPr marL="5715" marR="591820" algn="ctr">
              <a:lnSpc>
                <a:spcPct val="100000"/>
              </a:lnSpc>
              <a:spcBef>
                <a:spcPts val="5"/>
              </a:spcBef>
              <a:buSzPct val="88888"/>
              <a:tabLst>
                <a:tab pos="172720" algn="l"/>
              </a:tabLst>
            </a:pPr>
            <a:r>
              <a:rPr lang="en-US" sz="1700" spc="-10" dirty="0">
                <a:latin typeface="Calibri"/>
                <a:cs typeface="Calibri"/>
              </a:rPr>
              <a:t>4.  </a:t>
            </a:r>
            <a:r>
              <a:rPr sz="1700" spc="-10" dirty="0">
                <a:latin typeface="Calibri"/>
                <a:cs typeface="Calibri"/>
              </a:rPr>
              <a:t>Market</a:t>
            </a:r>
            <a:r>
              <a:rPr sz="1700" spc="-105" dirty="0">
                <a:latin typeface="Calibri"/>
                <a:cs typeface="Calibri"/>
              </a:rPr>
              <a:t> </a:t>
            </a:r>
            <a:r>
              <a:rPr sz="1700" spc="-25" dirty="0">
                <a:latin typeface="Calibri"/>
                <a:cs typeface="Calibri"/>
              </a:rPr>
              <a:t>Performance:</a:t>
            </a:r>
            <a:r>
              <a:rPr sz="1700" spc="4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Hero</a:t>
            </a:r>
            <a:r>
              <a:rPr sz="1700" spc="-6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MotoCorp</a:t>
            </a:r>
            <a:r>
              <a:rPr sz="1700" spc="1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has</a:t>
            </a:r>
            <a:r>
              <a:rPr sz="1700" spc="2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consistently </a:t>
            </a:r>
            <a:r>
              <a:rPr sz="1700" dirty="0">
                <a:latin typeface="Calibri"/>
                <a:cs typeface="Calibri"/>
              </a:rPr>
              <a:t>maintained</a:t>
            </a:r>
            <a:r>
              <a:rPr sz="1700" spc="-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a</a:t>
            </a:r>
            <a:r>
              <a:rPr sz="1700" spc="-2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significant</a:t>
            </a:r>
            <a:r>
              <a:rPr sz="1700" spc="75" dirty="0">
                <a:latin typeface="Calibri"/>
                <a:cs typeface="Calibri"/>
              </a:rPr>
              <a:t> </a:t>
            </a:r>
            <a:r>
              <a:rPr sz="1700" spc="-20" dirty="0">
                <a:latin typeface="Calibri"/>
                <a:cs typeface="Calibri"/>
              </a:rPr>
              <a:t>market</a:t>
            </a:r>
            <a:r>
              <a:rPr sz="1700" dirty="0">
                <a:latin typeface="Calibri"/>
                <a:cs typeface="Calibri"/>
              </a:rPr>
              <a:t> share</a:t>
            </a:r>
            <a:r>
              <a:rPr sz="1700" spc="-3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in</a:t>
            </a:r>
            <a:r>
              <a:rPr sz="1700" spc="2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the</a:t>
            </a:r>
            <a:r>
              <a:rPr sz="1700" spc="1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motorcycle</a:t>
            </a:r>
            <a:r>
              <a:rPr sz="1700" spc="-4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industry, </a:t>
            </a:r>
            <a:r>
              <a:rPr sz="1700" dirty="0">
                <a:latin typeface="Calibri"/>
                <a:cs typeface="Calibri"/>
              </a:rPr>
              <a:t>both</a:t>
            </a:r>
            <a:r>
              <a:rPr sz="1700" spc="4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in</a:t>
            </a:r>
            <a:r>
              <a:rPr sz="1700" spc="3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India</a:t>
            </a:r>
            <a:r>
              <a:rPr sz="1700" spc="1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and</a:t>
            </a:r>
            <a:r>
              <a:rPr sz="1700" spc="5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globally.</a:t>
            </a:r>
            <a:r>
              <a:rPr sz="1700" spc="2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Their</a:t>
            </a:r>
            <a:r>
              <a:rPr sz="1700" spc="-1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wide</a:t>
            </a:r>
            <a:r>
              <a:rPr sz="1700" spc="6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range</a:t>
            </a:r>
            <a:r>
              <a:rPr sz="1700" spc="6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of</a:t>
            </a:r>
            <a:r>
              <a:rPr sz="1700" spc="1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models</a:t>
            </a:r>
            <a:r>
              <a:rPr sz="1700" spc="9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caters</a:t>
            </a:r>
            <a:r>
              <a:rPr sz="1700" spc="-15" dirty="0">
                <a:latin typeface="Calibri"/>
                <a:cs typeface="Calibri"/>
              </a:rPr>
              <a:t> </a:t>
            </a:r>
            <a:r>
              <a:rPr sz="1700" spc="-25" dirty="0">
                <a:latin typeface="Calibri"/>
                <a:cs typeface="Calibri"/>
              </a:rPr>
              <a:t>to </a:t>
            </a:r>
            <a:r>
              <a:rPr sz="1700" dirty="0">
                <a:latin typeface="Calibri"/>
                <a:cs typeface="Calibri"/>
              </a:rPr>
              <a:t>various</a:t>
            </a:r>
            <a:r>
              <a:rPr sz="1700" spc="-7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segments</a:t>
            </a:r>
            <a:r>
              <a:rPr sz="1700" spc="1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and</a:t>
            </a:r>
            <a:r>
              <a:rPr sz="1700" spc="-6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has</a:t>
            </a:r>
            <a:r>
              <a:rPr sz="1700" spc="-6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helped</a:t>
            </a:r>
            <a:r>
              <a:rPr sz="1700" spc="-5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them</a:t>
            </a:r>
            <a:r>
              <a:rPr sz="1700" spc="9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establish</a:t>
            </a:r>
            <a:r>
              <a:rPr sz="1700" spc="-6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a</a:t>
            </a:r>
            <a:r>
              <a:rPr sz="1700" spc="-5" dirty="0">
                <a:latin typeface="Calibri"/>
                <a:cs typeface="Calibri"/>
              </a:rPr>
              <a:t> </a:t>
            </a:r>
            <a:r>
              <a:rPr sz="1700" spc="-20" dirty="0">
                <a:latin typeface="Calibri"/>
                <a:cs typeface="Calibri"/>
              </a:rPr>
              <a:t>strong</a:t>
            </a:r>
            <a:r>
              <a:rPr sz="1700" spc="-8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presence </a:t>
            </a:r>
            <a:r>
              <a:rPr sz="1700" dirty="0">
                <a:latin typeface="Calibri"/>
                <a:cs typeface="Calibri"/>
              </a:rPr>
              <a:t>in</a:t>
            </a:r>
            <a:r>
              <a:rPr sz="1700" spc="50" dirty="0">
                <a:latin typeface="Calibri"/>
                <a:cs typeface="Calibri"/>
              </a:rPr>
              <a:t> </a:t>
            </a:r>
            <a:r>
              <a:rPr sz="1700" spc="-25" dirty="0">
                <a:latin typeface="Calibri"/>
                <a:cs typeface="Calibri"/>
              </a:rPr>
              <a:t>different</a:t>
            </a:r>
            <a:r>
              <a:rPr sz="1700" spc="-4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markets.</a:t>
            </a:r>
            <a:endParaRPr sz="1700" dirty="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48400" y="2422612"/>
            <a:ext cx="2648711" cy="2447543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047" y="-3047"/>
            <a:ext cx="9147175" cy="697865"/>
            <a:chOff x="-3047" y="-3047"/>
            <a:chExt cx="9147175" cy="697865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0825" cy="691515"/>
            </a:xfrm>
            <a:custGeom>
              <a:avLst/>
              <a:gdLst/>
              <a:ahLst/>
              <a:cxnLst/>
              <a:rect l="l" t="t" r="r" b="b"/>
              <a:pathLst>
                <a:path w="9140825" h="691515">
                  <a:moveTo>
                    <a:pt x="9140571" y="0"/>
                  </a:moveTo>
                  <a:lnTo>
                    <a:pt x="0" y="0"/>
                  </a:lnTo>
                  <a:lnTo>
                    <a:pt x="0" y="691514"/>
                  </a:lnTo>
                  <a:lnTo>
                    <a:pt x="9140571" y="691514"/>
                  </a:lnTo>
                  <a:lnTo>
                    <a:pt x="9140571" y="0"/>
                  </a:lnTo>
                  <a:close/>
                </a:path>
              </a:pathLst>
            </a:custGeom>
            <a:solidFill>
              <a:srgbClr val="DAE1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0825" cy="691515"/>
            </a:xfrm>
            <a:custGeom>
              <a:avLst/>
              <a:gdLst/>
              <a:ahLst/>
              <a:cxnLst/>
              <a:rect l="l" t="t" r="r" b="b"/>
              <a:pathLst>
                <a:path w="9140825" h="691515">
                  <a:moveTo>
                    <a:pt x="0" y="691514"/>
                  </a:moveTo>
                  <a:lnTo>
                    <a:pt x="9140571" y="691514"/>
                  </a:lnTo>
                  <a:lnTo>
                    <a:pt x="9140571" y="0"/>
                  </a:lnTo>
                </a:path>
              </a:pathLst>
            </a:custGeom>
            <a:ln w="6096">
              <a:solidFill>
                <a:srgbClr val="1F386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-457200" y="84467"/>
            <a:ext cx="9237014" cy="522579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2528570">
              <a:lnSpc>
                <a:spcPct val="100000"/>
              </a:lnSpc>
              <a:spcBef>
                <a:spcPts val="115"/>
              </a:spcBef>
            </a:pPr>
            <a:r>
              <a:rPr dirty="0"/>
              <a:t>Content</a:t>
            </a:r>
            <a:r>
              <a:rPr spc="-170" dirty="0"/>
              <a:t> </a:t>
            </a:r>
            <a:r>
              <a:rPr lang="en-US" spc="-170" dirty="0"/>
              <a:t> Creation  &amp;  </a:t>
            </a:r>
            <a:r>
              <a:rPr spc="-10" dirty="0"/>
              <a:t>Curation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5503" y="785825"/>
            <a:ext cx="6610097" cy="123238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>
              <a:lnSpc>
                <a:spcPts val="3050"/>
              </a:lnSpc>
              <a:spcBef>
                <a:spcPts val="110"/>
              </a:spcBef>
            </a:pPr>
            <a:r>
              <a:rPr lang="en-US" sz="2800" b="1" u="sng" dirty="0">
                <a:solidFill>
                  <a:schemeClr val="accent3">
                    <a:lumMod val="50000"/>
                  </a:schemeClr>
                </a:solidFill>
                <a:latin typeface="MS PGothic"/>
                <a:cs typeface="MS PGothic"/>
              </a:rPr>
              <a:t>SOCIAL MEDIA AD CAMPAIGNS</a:t>
            </a:r>
            <a:r>
              <a:rPr lang="en-US" sz="2800" b="1" dirty="0">
                <a:solidFill>
                  <a:schemeClr val="accent3">
                    <a:lumMod val="50000"/>
                  </a:schemeClr>
                </a:solidFill>
                <a:latin typeface="MS PGothic"/>
                <a:cs typeface="MS PGothic"/>
              </a:rPr>
              <a:t> :</a:t>
            </a:r>
          </a:p>
          <a:p>
            <a:pPr marL="12700" marR="5080">
              <a:lnSpc>
                <a:spcPts val="3050"/>
              </a:lnSpc>
              <a:spcBef>
                <a:spcPts val="110"/>
              </a:spcBef>
            </a:pPr>
            <a:endParaRPr lang="en-US" sz="2800" b="1" dirty="0">
              <a:solidFill>
                <a:schemeClr val="accent3">
                  <a:lumMod val="50000"/>
                </a:schemeClr>
              </a:solidFill>
              <a:latin typeface="MS PGothic"/>
              <a:cs typeface="MS PGothic"/>
            </a:endParaRPr>
          </a:p>
          <a:p>
            <a:pPr marL="12700" marR="5080">
              <a:lnSpc>
                <a:spcPts val="3050"/>
              </a:lnSpc>
              <a:spcBef>
                <a:spcPts val="110"/>
              </a:spcBef>
            </a:pPr>
            <a:endParaRPr sz="2800" dirty="0">
              <a:latin typeface="MS PGothic"/>
              <a:cs typeface="MS PGothic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3E46BB9-52C9-C353-6756-007E4C757B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03" y="1828800"/>
            <a:ext cx="4476497" cy="3519932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E327191-B897-3583-650C-68F542E6C1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4822" r="-472" b="-1"/>
          <a:stretch/>
        </p:blipFill>
        <p:spPr>
          <a:xfrm>
            <a:off x="4653695" y="1828800"/>
            <a:ext cx="4476497" cy="3519932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286678496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047" y="-3047"/>
            <a:ext cx="9147175" cy="697865"/>
            <a:chOff x="-3047" y="-3047"/>
            <a:chExt cx="9147175" cy="697865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0825" cy="691515"/>
            </a:xfrm>
            <a:custGeom>
              <a:avLst/>
              <a:gdLst/>
              <a:ahLst/>
              <a:cxnLst/>
              <a:rect l="l" t="t" r="r" b="b"/>
              <a:pathLst>
                <a:path w="9140825" h="691515">
                  <a:moveTo>
                    <a:pt x="9140571" y="0"/>
                  </a:moveTo>
                  <a:lnTo>
                    <a:pt x="0" y="0"/>
                  </a:lnTo>
                  <a:lnTo>
                    <a:pt x="0" y="691514"/>
                  </a:lnTo>
                  <a:lnTo>
                    <a:pt x="9140571" y="691514"/>
                  </a:lnTo>
                  <a:lnTo>
                    <a:pt x="9140571" y="0"/>
                  </a:lnTo>
                  <a:close/>
                </a:path>
              </a:pathLst>
            </a:custGeom>
            <a:solidFill>
              <a:srgbClr val="DAE1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0825" cy="691515"/>
            </a:xfrm>
            <a:custGeom>
              <a:avLst/>
              <a:gdLst/>
              <a:ahLst/>
              <a:cxnLst/>
              <a:rect l="l" t="t" r="r" b="b"/>
              <a:pathLst>
                <a:path w="9140825" h="691515">
                  <a:moveTo>
                    <a:pt x="0" y="691514"/>
                  </a:moveTo>
                  <a:lnTo>
                    <a:pt x="9140571" y="691514"/>
                  </a:lnTo>
                  <a:lnTo>
                    <a:pt x="9140571" y="0"/>
                  </a:lnTo>
                </a:path>
              </a:pathLst>
            </a:custGeom>
            <a:ln w="6096">
              <a:solidFill>
                <a:srgbClr val="1F386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-457200" y="84467"/>
            <a:ext cx="9237014" cy="522579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2528570">
              <a:lnSpc>
                <a:spcPct val="100000"/>
              </a:lnSpc>
              <a:spcBef>
                <a:spcPts val="115"/>
              </a:spcBef>
            </a:pPr>
            <a:r>
              <a:rPr dirty="0"/>
              <a:t>Content</a:t>
            </a:r>
            <a:r>
              <a:rPr spc="-170" dirty="0"/>
              <a:t> </a:t>
            </a:r>
            <a:r>
              <a:rPr lang="en-US" spc="-170" dirty="0"/>
              <a:t> Creation  &amp;  </a:t>
            </a:r>
            <a:r>
              <a:rPr spc="-10" dirty="0"/>
              <a:t>Curation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5503" y="785825"/>
            <a:ext cx="6610097" cy="123238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>
              <a:lnSpc>
                <a:spcPts val="3050"/>
              </a:lnSpc>
              <a:spcBef>
                <a:spcPts val="110"/>
              </a:spcBef>
            </a:pPr>
            <a:r>
              <a:rPr lang="en-US" sz="2800" b="1" u="sng" dirty="0">
                <a:solidFill>
                  <a:schemeClr val="accent3">
                    <a:lumMod val="50000"/>
                  </a:schemeClr>
                </a:solidFill>
                <a:latin typeface="MS PGothic"/>
                <a:cs typeface="MS PGothic"/>
              </a:rPr>
              <a:t>SOCIAL MEDIA AD CAMPAIGNS</a:t>
            </a:r>
            <a:r>
              <a:rPr lang="en-US" sz="2800" b="1" dirty="0">
                <a:solidFill>
                  <a:schemeClr val="accent3">
                    <a:lumMod val="50000"/>
                  </a:schemeClr>
                </a:solidFill>
                <a:latin typeface="MS PGothic"/>
                <a:cs typeface="MS PGothic"/>
              </a:rPr>
              <a:t> :</a:t>
            </a:r>
          </a:p>
          <a:p>
            <a:pPr marL="12700" marR="5080">
              <a:lnSpc>
                <a:spcPts val="3050"/>
              </a:lnSpc>
              <a:spcBef>
                <a:spcPts val="110"/>
              </a:spcBef>
            </a:pPr>
            <a:endParaRPr lang="en-US" sz="2800" b="1" dirty="0">
              <a:solidFill>
                <a:schemeClr val="accent3">
                  <a:lumMod val="50000"/>
                </a:schemeClr>
              </a:solidFill>
              <a:latin typeface="MS PGothic"/>
              <a:cs typeface="MS PGothic"/>
            </a:endParaRPr>
          </a:p>
          <a:p>
            <a:pPr marL="12700" marR="5080">
              <a:lnSpc>
                <a:spcPts val="3050"/>
              </a:lnSpc>
              <a:spcBef>
                <a:spcPts val="110"/>
              </a:spcBef>
            </a:pPr>
            <a:endParaRPr sz="2800" dirty="0">
              <a:latin typeface="MS PGothic"/>
              <a:cs typeface="MS PGothic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2160A59-4BA8-C2B0-1247-4AF3530DEA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03" y="1828800"/>
            <a:ext cx="4394803" cy="34290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BCBAEFA-7724-692B-F198-0855C85957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0412" y="1807535"/>
            <a:ext cx="4499534" cy="34290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1605480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1764704" y="-99392"/>
            <a:ext cx="12861397" cy="887807"/>
          </a:xfrm>
          <a:prstGeom prst="rect">
            <a:avLst/>
          </a:prstGeom>
        </p:spPr>
        <p:txBody>
          <a:bodyPr vert="horz" wrap="square" lIns="0" tIns="147701" rIns="0" bIns="0" rtlCol="0">
            <a:spAutoFit/>
          </a:bodyPr>
          <a:lstStyle/>
          <a:p>
            <a:pPr marL="24130" algn="ctr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Comprehensive</a:t>
            </a:r>
            <a:r>
              <a:rPr sz="2400" spc="-15" dirty="0"/>
              <a:t> </a:t>
            </a:r>
            <a:r>
              <a:rPr sz="2400" dirty="0"/>
              <a:t>Digital</a:t>
            </a:r>
            <a:r>
              <a:rPr sz="2400" spc="-55" dirty="0"/>
              <a:t> </a:t>
            </a:r>
            <a:r>
              <a:rPr sz="2400" dirty="0"/>
              <a:t>Marketing</a:t>
            </a:r>
            <a:r>
              <a:rPr sz="2400" spc="-25" dirty="0"/>
              <a:t> </a:t>
            </a:r>
            <a:r>
              <a:rPr sz="2400" dirty="0"/>
              <a:t>Project</a:t>
            </a:r>
            <a:r>
              <a:rPr sz="2400" spc="-50" dirty="0"/>
              <a:t> </a:t>
            </a:r>
            <a:r>
              <a:rPr sz="2400" spc="-20" dirty="0"/>
              <a:t>Work</a:t>
            </a:r>
            <a:br>
              <a:rPr lang="en-GB" sz="2400" spc="-20" dirty="0"/>
            </a:br>
            <a:r>
              <a:rPr lang="en-GB" sz="2400" spc="-20" dirty="0"/>
              <a:t>On Hero MotoCorp Ltd</a:t>
            </a:r>
            <a:endParaRPr sz="2400" dirty="0"/>
          </a:p>
        </p:txBody>
      </p:sp>
      <p:sp>
        <p:nvSpPr>
          <p:cNvPr id="4" name="object 4"/>
          <p:cNvSpPr txBox="1"/>
          <p:nvPr/>
        </p:nvSpPr>
        <p:spPr>
          <a:xfrm>
            <a:off x="-396552" y="475278"/>
            <a:ext cx="9267046" cy="305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8775" algn="ctr">
              <a:lnSpc>
                <a:spcPct val="100000"/>
              </a:lnSpc>
              <a:spcBef>
                <a:spcPts val="100"/>
              </a:spcBef>
            </a:pPr>
            <a:endParaRPr lang="en-US" sz="2450" b="1" u="sng" spc="-70" dirty="0">
              <a:solidFill>
                <a:srgbClr val="7D5F00"/>
              </a:solidFill>
              <a:uFill>
                <a:solidFill>
                  <a:srgbClr val="7D5F00"/>
                </a:solidFill>
              </a:uFill>
              <a:latin typeface="Trebuchet MS"/>
              <a:cs typeface="Trebuchet MS"/>
            </a:endParaRPr>
          </a:p>
          <a:p>
            <a:pPr marL="358775" algn="ctr">
              <a:lnSpc>
                <a:spcPct val="100000"/>
              </a:lnSpc>
              <a:spcBef>
                <a:spcPts val="100"/>
              </a:spcBef>
            </a:pPr>
            <a:r>
              <a:rPr lang="en-US" sz="2450" b="1" u="sng" spc="-70" dirty="0">
                <a:solidFill>
                  <a:srgbClr val="7D5F00"/>
                </a:solidFill>
                <a:uFill>
                  <a:solidFill>
                    <a:srgbClr val="7D5F00"/>
                  </a:solidFill>
                </a:uFill>
                <a:latin typeface="Trebuchet MS"/>
                <a:cs typeface="Trebuchet MS"/>
              </a:rPr>
              <a:t> </a:t>
            </a:r>
            <a:r>
              <a:rPr sz="2450" b="1" u="sng" spc="-70" dirty="0">
                <a:solidFill>
                  <a:srgbClr val="7D5F00"/>
                </a:solidFill>
                <a:uFill>
                  <a:solidFill>
                    <a:srgbClr val="7D5F00"/>
                  </a:solidFill>
                </a:uFill>
                <a:latin typeface="Trebuchet MS"/>
                <a:cs typeface="Trebuchet MS"/>
              </a:rPr>
              <a:t>Team</a:t>
            </a:r>
            <a:r>
              <a:rPr sz="2450" b="1" u="sng" spc="-105" dirty="0">
                <a:solidFill>
                  <a:srgbClr val="7D5F00"/>
                </a:solidFill>
                <a:uFill>
                  <a:solidFill>
                    <a:srgbClr val="7D5F00"/>
                  </a:solidFill>
                </a:uFill>
                <a:latin typeface="Trebuchet MS"/>
                <a:cs typeface="Trebuchet MS"/>
              </a:rPr>
              <a:t> </a:t>
            </a:r>
            <a:r>
              <a:rPr lang="en-US" sz="2450" b="1" u="sng" spc="-10" dirty="0">
                <a:solidFill>
                  <a:srgbClr val="7D5F00"/>
                </a:solidFill>
                <a:uFill>
                  <a:solidFill>
                    <a:srgbClr val="7D5F00"/>
                  </a:solidFill>
                </a:uFill>
                <a:latin typeface="Trebuchet MS"/>
                <a:cs typeface="Trebuchet MS"/>
              </a:rPr>
              <a:t>Members</a:t>
            </a:r>
            <a:r>
              <a:rPr lang="en-US" sz="2450" b="1" spc="-10" dirty="0">
                <a:solidFill>
                  <a:srgbClr val="7D5F00"/>
                </a:solidFill>
                <a:uFill>
                  <a:solidFill>
                    <a:srgbClr val="7D5F00"/>
                  </a:solidFill>
                </a:uFill>
                <a:latin typeface="Trebuchet MS"/>
                <a:cs typeface="Trebuchet MS"/>
              </a:rPr>
              <a:t>  </a:t>
            </a:r>
          </a:p>
          <a:p>
            <a:pPr marL="358775" algn="ctr">
              <a:lnSpc>
                <a:spcPct val="100000"/>
              </a:lnSpc>
              <a:spcBef>
                <a:spcPts val="100"/>
              </a:spcBef>
            </a:pPr>
            <a:r>
              <a:rPr lang="en-US" sz="2450" b="1" u="sng" spc="-10" dirty="0">
                <a:solidFill>
                  <a:srgbClr val="7D5F00"/>
                </a:solidFill>
                <a:uFill>
                  <a:solidFill>
                    <a:srgbClr val="7D5F00"/>
                  </a:solidFill>
                </a:uFill>
                <a:latin typeface="Trebuchet MS"/>
                <a:cs typeface="Trebuchet MS"/>
              </a:rPr>
              <a:t> Acknowledgement</a:t>
            </a:r>
            <a:endParaRPr lang="en-US" sz="2450" b="1" u="sng" spc="-10" dirty="0">
              <a:uFill>
                <a:solidFill>
                  <a:srgbClr val="7D5F00"/>
                </a:solidFill>
              </a:uFill>
              <a:latin typeface="Trebuchet MS"/>
              <a:cs typeface="Trebuchet MS"/>
            </a:endParaRPr>
          </a:p>
          <a:p>
            <a:pPr marL="358775" algn="ctr">
              <a:lnSpc>
                <a:spcPct val="100000"/>
              </a:lnSpc>
              <a:spcBef>
                <a:spcPts val="100"/>
              </a:spcBef>
            </a:pPr>
            <a:endParaRPr lang="en-US" sz="2450" b="1" u="sng" spc="-10" dirty="0">
              <a:solidFill>
                <a:srgbClr val="001F5F"/>
              </a:solidFill>
              <a:uFill>
                <a:solidFill>
                  <a:srgbClr val="7D5F00"/>
                </a:solidFill>
              </a:uFill>
              <a:latin typeface="Trebuchet MS"/>
              <a:ea typeface="MS PGothic" panose="020B0600070205080204" pitchFamily="34" charset="-128"/>
              <a:cs typeface="MS PGothic"/>
            </a:endParaRPr>
          </a:p>
          <a:p>
            <a:pPr marL="358775" algn="ctr">
              <a:lnSpc>
                <a:spcPct val="100000"/>
              </a:lnSpc>
              <a:spcBef>
                <a:spcPts val="100"/>
              </a:spcBef>
            </a:pPr>
            <a:r>
              <a:rPr lang="en-GB" sz="2500" dirty="0">
                <a:solidFill>
                  <a:srgbClr val="001F5F"/>
                </a:solidFill>
                <a:latin typeface="MS PGothic" panose="020B0600070205080204" pitchFamily="34" charset="-128"/>
                <a:ea typeface="MS PGothic" panose="020B0600070205080204" pitchFamily="34" charset="-128"/>
                <a:cs typeface="MS PGothic"/>
              </a:rPr>
              <a:t>I am</a:t>
            </a:r>
            <a:r>
              <a:rPr lang="en-US" sz="2500" dirty="0">
                <a:solidFill>
                  <a:srgbClr val="001F5F"/>
                </a:solidFill>
                <a:latin typeface="MS PGothic" panose="020B0600070205080204" pitchFamily="34" charset="-128"/>
                <a:ea typeface="MS PGothic" panose="020B0600070205080204" pitchFamily="34" charset="-128"/>
                <a:cs typeface="MS PGothic"/>
              </a:rPr>
              <a:t>   KANCHU PARDHA SARADHI </a:t>
            </a:r>
            <a:r>
              <a:rPr lang="en-US" sz="2500" spc="35" dirty="0">
                <a:solidFill>
                  <a:srgbClr val="001F5F"/>
                </a:solidFill>
                <a:latin typeface="MS PGothic"/>
                <a:cs typeface="MS PGothic"/>
              </a:rPr>
              <a:t>, </a:t>
            </a:r>
            <a:r>
              <a:rPr lang="en-GB" sz="2500" spc="35" dirty="0">
                <a:solidFill>
                  <a:srgbClr val="001F5F"/>
                </a:solidFill>
                <a:latin typeface="MS PGothic"/>
                <a:cs typeface="MS PGothic"/>
              </a:rPr>
              <a:t>as a Team Member I have done these following Work in this Project</a:t>
            </a:r>
          </a:p>
          <a:p>
            <a:pPr marL="1847850" marR="1083945" indent="-688975">
              <a:lnSpc>
                <a:spcPts val="5880"/>
              </a:lnSpc>
              <a:spcBef>
                <a:spcPts val="665"/>
              </a:spcBef>
            </a:pPr>
            <a:endParaRPr lang="en-GB" sz="2400" spc="300" dirty="0">
              <a:solidFill>
                <a:schemeClr val="tx2">
                  <a:lumMod val="75000"/>
                </a:schemeClr>
              </a:solidFill>
              <a:latin typeface="MS PGothic"/>
              <a:cs typeface="MS PGothic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E4A059-5051-7929-4EDE-B9D0A9BF90B6}"/>
              </a:ext>
            </a:extLst>
          </p:cNvPr>
          <p:cNvSpPr txBox="1"/>
          <p:nvPr/>
        </p:nvSpPr>
        <p:spPr>
          <a:xfrm>
            <a:off x="539552" y="3212976"/>
            <a:ext cx="1008112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1" dirty="0">
                <a:latin typeface="+mj-lt"/>
              </a:rPr>
              <a:t>  </a:t>
            </a:r>
            <a:endParaRPr lang="en-US" sz="2800" spc="300" dirty="0">
              <a:solidFill>
                <a:schemeClr val="tx2">
                  <a:lumMod val="75000"/>
                </a:schemeClr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algn="just"/>
            <a:endParaRPr lang="en-US" sz="2800" spc="300" dirty="0">
              <a:solidFill>
                <a:schemeClr val="tx2">
                  <a:lumMod val="75000"/>
                </a:schemeClr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n-US" sz="2800" spc="300" dirty="0">
                <a:solidFill>
                  <a:schemeClr val="tx2">
                    <a:lumMod val="75000"/>
                  </a:schemeClr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Content Ideas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800" spc="300" dirty="0">
                <a:solidFill>
                  <a:schemeClr val="tx2">
                    <a:lumMod val="75000"/>
                  </a:schemeClr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More About Maintenance</a:t>
            </a:r>
          </a:p>
        </p:txBody>
      </p:sp>
    </p:spTree>
    <p:extLst>
      <p:ext uri="{BB962C8B-B14F-4D97-AF65-F5344CB8AC3E}">
        <p14:creationId xmlns:p14="http://schemas.microsoft.com/office/powerpoint/2010/main" val="256308996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047" y="-3047"/>
            <a:ext cx="9147175" cy="697865"/>
            <a:chOff x="-3047" y="-3047"/>
            <a:chExt cx="9147175" cy="697865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0825" cy="691515"/>
            </a:xfrm>
            <a:custGeom>
              <a:avLst/>
              <a:gdLst/>
              <a:ahLst/>
              <a:cxnLst/>
              <a:rect l="l" t="t" r="r" b="b"/>
              <a:pathLst>
                <a:path w="9140825" h="691515">
                  <a:moveTo>
                    <a:pt x="9140571" y="0"/>
                  </a:moveTo>
                  <a:lnTo>
                    <a:pt x="0" y="0"/>
                  </a:lnTo>
                  <a:lnTo>
                    <a:pt x="0" y="691514"/>
                  </a:lnTo>
                  <a:lnTo>
                    <a:pt x="9140571" y="691514"/>
                  </a:lnTo>
                  <a:lnTo>
                    <a:pt x="9140571" y="0"/>
                  </a:lnTo>
                  <a:close/>
                </a:path>
              </a:pathLst>
            </a:custGeom>
            <a:solidFill>
              <a:srgbClr val="DAE1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0825" cy="691515"/>
            </a:xfrm>
            <a:custGeom>
              <a:avLst/>
              <a:gdLst/>
              <a:ahLst/>
              <a:cxnLst/>
              <a:rect l="l" t="t" r="r" b="b"/>
              <a:pathLst>
                <a:path w="9140825" h="691515">
                  <a:moveTo>
                    <a:pt x="0" y="691514"/>
                  </a:moveTo>
                  <a:lnTo>
                    <a:pt x="9140571" y="691514"/>
                  </a:lnTo>
                  <a:lnTo>
                    <a:pt x="9140571" y="0"/>
                  </a:lnTo>
                </a:path>
              </a:pathLst>
            </a:custGeom>
            <a:ln w="6096">
              <a:solidFill>
                <a:srgbClr val="1F386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-457200" y="84467"/>
            <a:ext cx="9237014" cy="522579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2528570">
              <a:lnSpc>
                <a:spcPct val="100000"/>
              </a:lnSpc>
              <a:spcBef>
                <a:spcPts val="115"/>
              </a:spcBef>
            </a:pPr>
            <a:r>
              <a:rPr dirty="0"/>
              <a:t>Content</a:t>
            </a:r>
            <a:r>
              <a:rPr spc="-170" dirty="0"/>
              <a:t> </a:t>
            </a:r>
            <a:r>
              <a:rPr lang="en-US" spc="-170" dirty="0"/>
              <a:t> Creation  &amp;  </a:t>
            </a:r>
            <a:r>
              <a:rPr spc="-10" dirty="0"/>
              <a:t>Curation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5503" y="785825"/>
            <a:ext cx="6610097" cy="123238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>
              <a:lnSpc>
                <a:spcPts val="3050"/>
              </a:lnSpc>
              <a:spcBef>
                <a:spcPts val="110"/>
              </a:spcBef>
            </a:pPr>
            <a:r>
              <a:rPr lang="en-US" sz="2800" b="1" u="sng" dirty="0">
                <a:solidFill>
                  <a:schemeClr val="accent3">
                    <a:lumMod val="50000"/>
                  </a:schemeClr>
                </a:solidFill>
                <a:latin typeface="MS PGothic"/>
                <a:cs typeface="MS PGothic"/>
              </a:rPr>
              <a:t>SOCIAL MEDIA AD CAMPAIGNS</a:t>
            </a:r>
            <a:r>
              <a:rPr lang="en-US" sz="2800" b="1" dirty="0">
                <a:solidFill>
                  <a:schemeClr val="accent3">
                    <a:lumMod val="50000"/>
                  </a:schemeClr>
                </a:solidFill>
                <a:latin typeface="MS PGothic"/>
                <a:cs typeface="MS PGothic"/>
              </a:rPr>
              <a:t> :</a:t>
            </a:r>
          </a:p>
          <a:p>
            <a:pPr marL="12700" marR="5080">
              <a:lnSpc>
                <a:spcPts val="3050"/>
              </a:lnSpc>
              <a:spcBef>
                <a:spcPts val="110"/>
              </a:spcBef>
            </a:pPr>
            <a:endParaRPr lang="en-US" sz="2800" b="1" dirty="0">
              <a:solidFill>
                <a:schemeClr val="accent3">
                  <a:lumMod val="50000"/>
                </a:schemeClr>
              </a:solidFill>
              <a:latin typeface="MS PGothic"/>
              <a:cs typeface="MS PGothic"/>
            </a:endParaRPr>
          </a:p>
          <a:p>
            <a:pPr marL="12700" marR="5080">
              <a:lnSpc>
                <a:spcPts val="3050"/>
              </a:lnSpc>
              <a:spcBef>
                <a:spcPts val="110"/>
              </a:spcBef>
            </a:pPr>
            <a:endParaRPr sz="2800" dirty="0">
              <a:latin typeface="MS PGothic"/>
              <a:cs typeface="MS PGothic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848CDAC-7611-092F-0021-88E68DACA7D2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401" y="2123157"/>
            <a:ext cx="4495799" cy="2992876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B8BE96B-9618-7DAA-C730-06667FCF2C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8200" y="2123157"/>
            <a:ext cx="4343399" cy="2992876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44855719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047" y="-3047"/>
            <a:ext cx="9147175" cy="697865"/>
            <a:chOff x="-3047" y="-3047"/>
            <a:chExt cx="9147175" cy="697865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0825" cy="691515"/>
            </a:xfrm>
            <a:custGeom>
              <a:avLst/>
              <a:gdLst/>
              <a:ahLst/>
              <a:cxnLst/>
              <a:rect l="l" t="t" r="r" b="b"/>
              <a:pathLst>
                <a:path w="9140825" h="691515">
                  <a:moveTo>
                    <a:pt x="9140571" y="0"/>
                  </a:moveTo>
                  <a:lnTo>
                    <a:pt x="0" y="0"/>
                  </a:lnTo>
                  <a:lnTo>
                    <a:pt x="0" y="691514"/>
                  </a:lnTo>
                  <a:lnTo>
                    <a:pt x="9140571" y="691514"/>
                  </a:lnTo>
                  <a:lnTo>
                    <a:pt x="9140571" y="0"/>
                  </a:lnTo>
                  <a:close/>
                </a:path>
              </a:pathLst>
            </a:custGeom>
            <a:solidFill>
              <a:srgbClr val="DAE1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0825" cy="691515"/>
            </a:xfrm>
            <a:custGeom>
              <a:avLst/>
              <a:gdLst/>
              <a:ahLst/>
              <a:cxnLst/>
              <a:rect l="l" t="t" r="r" b="b"/>
              <a:pathLst>
                <a:path w="9140825" h="691515">
                  <a:moveTo>
                    <a:pt x="0" y="691514"/>
                  </a:moveTo>
                  <a:lnTo>
                    <a:pt x="9140571" y="691514"/>
                  </a:lnTo>
                  <a:lnTo>
                    <a:pt x="9140571" y="0"/>
                  </a:lnTo>
                </a:path>
              </a:pathLst>
            </a:custGeom>
            <a:ln w="6096">
              <a:solidFill>
                <a:srgbClr val="1F386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-457200" y="84467"/>
            <a:ext cx="9237014" cy="522579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2528570">
              <a:lnSpc>
                <a:spcPct val="100000"/>
              </a:lnSpc>
              <a:spcBef>
                <a:spcPts val="115"/>
              </a:spcBef>
            </a:pPr>
            <a:r>
              <a:rPr dirty="0"/>
              <a:t>Content</a:t>
            </a:r>
            <a:r>
              <a:rPr spc="-170" dirty="0"/>
              <a:t> </a:t>
            </a:r>
            <a:r>
              <a:rPr lang="en-US" spc="-170" dirty="0"/>
              <a:t> Creation  &amp;  </a:t>
            </a:r>
            <a:r>
              <a:rPr spc="-10" dirty="0"/>
              <a:t>Curation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5503" y="785825"/>
            <a:ext cx="6610097" cy="123238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>
              <a:lnSpc>
                <a:spcPts val="3050"/>
              </a:lnSpc>
              <a:spcBef>
                <a:spcPts val="110"/>
              </a:spcBef>
            </a:pPr>
            <a:r>
              <a:rPr lang="en-US" sz="2800" b="1" u="sng" dirty="0">
                <a:solidFill>
                  <a:schemeClr val="accent3">
                    <a:lumMod val="50000"/>
                  </a:schemeClr>
                </a:solidFill>
                <a:latin typeface="MS PGothic"/>
                <a:cs typeface="MS PGothic"/>
              </a:rPr>
              <a:t>EMAIL AD CAMPAIGNS</a:t>
            </a:r>
            <a:r>
              <a:rPr lang="en-US" sz="2800" b="1" dirty="0">
                <a:solidFill>
                  <a:schemeClr val="accent3">
                    <a:lumMod val="50000"/>
                  </a:schemeClr>
                </a:solidFill>
                <a:latin typeface="MS PGothic"/>
                <a:cs typeface="MS PGothic"/>
              </a:rPr>
              <a:t> :</a:t>
            </a:r>
          </a:p>
          <a:p>
            <a:pPr marL="12700" marR="5080">
              <a:lnSpc>
                <a:spcPts val="3050"/>
              </a:lnSpc>
              <a:spcBef>
                <a:spcPts val="110"/>
              </a:spcBef>
            </a:pPr>
            <a:endParaRPr lang="en-US" sz="2800" b="1" dirty="0">
              <a:solidFill>
                <a:schemeClr val="accent3">
                  <a:lumMod val="50000"/>
                </a:schemeClr>
              </a:solidFill>
              <a:latin typeface="MS PGothic"/>
              <a:cs typeface="MS PGothic"/>
            </a:endParaRPr>
          </a:p>
          <a:p>
            <a:pPr marL="12700" marR="5080">
              <a:lnSpc>
                <a:spcPts val="3050"/>
              </a:lnSpc>
              <a:spcBef>
                <a:spcPts val="110"/>
              </a:spcBef>
            </a:pPr>
            <a:endParaRPr sz="2800" dirty="0">
              <a:latin typeface="MS PGothic"/>
              <a:cs typeface="MS PGothic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9C63E8C-E9BB-A87C-05E8-9B0A15A805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28" y="1402019"/>
            <a:ext cx="1474571" cy="39052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B02DA42-B9E3-7C49-38BC-00AA646FADD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7" r="5000" b="4458"/>
          <a:stretch/>
        </p:blipFill>
        <p:spPr>
          <a:xfrm>
            <a:off x="0" y="1828800"/>
            <a:ext cx="914400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56362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047" y="-3047"/>
            <a:ext cx="9147175" cy="697865"/>
            <a:chOff x="-3047" y="-3047"/>
            <a:chExt cx="9147175" cy="697865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0825" cy="691515"/>
            </a:xfrm>
            <a:custGeom>
              <a:avLst/>
              <a:gdLst/>
              <a:ahLst/>
              <a:cxnLst/>
              <a:rect l="l" t="t" r="r" b="b"/>
              <a:pathLst>
                <a:path w="9140825" h="691515">
                  <a:moveTo>
                    <a:pt x="9140571" y="0"/>
                  </a:moveTo>
                  <a:lnTo>
                    <a:pt x="0" y="0"/>
                  </a:lnTo>
                  <a:lnTo>
                    <a:pt x="0" y="691514"/>
                  </a:lnTo>
                  <a:lnTo>
                    <a:pt x="9140571" y="691514"/>
                  </a:lnTo>
                  <a:lnTo>
                    <a:pt x="9140571" y="0"/>
                  </a:lnTo>
                  <a:close/>
                </a:path>
              </a:pathLst>
            </a:custGeom>
            <a:solidFill>
              <a:srgbClr val="DAE1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0825" cy="691515"/>
            </a:xfrm>
            <a:custGeom>
              <a:avLst/>
              <a:gdLst/>
              <a:ahLst/>
              <a:cxnLst/>
              <a:rect l="l" t="t" r="r" b="b"/>
              <a:pathLst>
                <a:path w="9140825" h="691515">
                  <a:moveTo>
                    <a:pt x="0" y="691514"/>
                  </a:moveTo>
                  <a:lnTo>
                    <a:pt x="9140571" y="691514"/>
                  </a:lnTo>
                  <a:lnTo>
                    <a:pt x="9140571" y="0"/>
                  </a:lnTo>
                </a:path>
              </a:pathLst>
            </a:custGeom>
            <a:ln w="6096">
              <a:solidFill>
                <a:srgbClr val="1F386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-457200" y="84467"/>
            <a:ext cx="9237014" cy="522579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2528570">
              <a:lnSpc>
                <a:spcPct val="100000"/>
              </a:lnSpc>
              <a:spcBef>
                <a:spcPts val="115"/>
              </a:spcBef>
            </a:pPr>
            <a:r>
              <a:rPr dirty="0"/>
              <a:t>Content</a:t>
            </a:r>
            <a:r>
              <a:rPr spc="-170" dirty="0"/>
              <a:t> </a:t>
            </a:r>
            <a:r>
              <a:rPr lang="en-US" spc="-170" dirty="0"/>
              <a:t> Creation  &amp;  </a:t>
            </a:r>
            <a:r>
              <a:rPr spc="-10" dirty="0"/>
              <a:t>Curation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5503" y="785825"/>
            <a:ext cx="6610097" cy="123238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>
              <a:lnSpc>
                <a:spcPts val="3050"/>
              </a:lnSpc>
              <a:spcBef>
                <a:spcPts val="110"/>
              </a:spcBef>
            </a:pPr>
            <a:r>
              <a:rPr lang="en-US" sz="2800" b="1" u="sng" dirty="0">
                <a:solidFill>
                  <a:schemeClr val="accent3">
                    <a:lumMod val="50000"/>
                  </a:schemeClr>
                </a:solidFill>
                <a:latin typeface="MS PGothic"/>
                <a:cs typeface="MS PGothic"/>
              </a:rPr>
              <a:t>EMAIL AD CAMPAIGNS</a:t>
            </a:r>
            <a:r>
              <a:rPr lang="en-US" sz="2800" b="1" dirty="0">
                <a:solidFill>
                  <a:schemeClr val="accent3">
                    <a:lumMod val="50000"/>
                  </a:schemeClr>
                </a:solidFill>
                <a:latin typeface="MS PGothic"/>
                <a:cs typeface="MS PGothic"/>
              </a:rPr>
              <a:t> :</a:t>
            </a:r>
          </a:p>
          <a:p>
            <a:pPr marL="12700" marR="5080">
              <a:lnSpc>
                <a:spcPts val="3050"/>
              </a:lnSpc>
              <a:spcBef>
                <a:spcPts val="110"/>
              </a:spcBef>
            </a:pPr>
            <a:endParaRPr lang="en-US" sz="2800" b="1" dirty="0">
              <a:solidFill>
                <a:schemeClr val="accent3">
                  <a:lumMod val="50000"/>
                </a:schemeClr>
              </a:solidFill>
              <a:latin typeface="MS PGothic"/>
              <a:cs typeface="MS PGothic"/>
            </a:endParaRPr>
          </a:p>
          <a:p>
            <a:pPr marL="12700" marR="5080">
              <a:lnSpc>
                <a:spcPts val="3050"/>
              </a:lnSpc>
              <a:spcBef>
                <a:spcPts val="110"/>
              </a:spcBef>
            </a:pPr>
            <a:endParaRPr sz="2800" dirty="0">
              <a:latin typeface="MS PGothic"/>
              <a:cs typeface="MS PGothic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9C63E8C-E9BB-A87C-05E8-9B0A15A805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28" y="1402019"/>
            <a:ext cx="1474571" cy="39052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B02DA42-B9E3-7C49-38BC-00AA646FADD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7" r="5000" b="4458"/>
          <a:stretch/>
        </p:blipFill>
        <p:spPr>
          <a:xfrm>
            <a:off x="0" y="1828800"/>
            <a:ext cx="914400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1316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047" y="-3047"/>
            <a:ext cx="9147175" cy="697865"/>
            <a:chOff x="-3047" y="-3047"/>
            <a:chExt cx="9147175" cy="697865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0825" cy="691515"/>
            </a:xfrm>
            <a:custGeom>
              <a:avLst/>
              <a:gdLst/>
              <a:ahLst/>
              <a:cxnLst/>
              <a:rect l="l" t="t" r="r" b="b"/>
              <a:pathLst>
                <a:path w="9140825" h="691515">
                  <a:moveTo>
                    <a:pt x="9140571" y="0"/>
                  </a:moveTo>
                  <a:lnTo>
                    <a:pt x="0" y="0"/>
                  </a:lnTo>
                  <a:lnTo>
                    <a:pt x="0" y="691514"/>
                  </a:lnTo>
                  <a:lnTo>
                    <a:pt x="9140571" y="691514"/>
                  </a:lnTo>
                  <a:lnTo>
                    <a:pt x="9140571" y="0"/>
                  </a:lnTo>
                  <a:close/>
                </a:path>
              </a:pathLst>
            </a:custGeom>
            <a:solidFill>
              <a:srgbClr val="DAE1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0825" cy="691515"/>
            </a:xfrm>
            <a:custGeom>
              <a:avLst/>
              <a:gdLst/>
              <a:ahLst/>
              <a:cxnLst/>
              <a:rect l="l" t="t" r="r" b="b"/>
              <a:pathLst>
                <a:path w="9140825" h="691515">
                  <a:moveTo>
                    <a:pt x="0" y="691514"/>
                  </a:moveTo>
                  <a:lnTo>
                    <a:pt x="9140571" y="691514"/>
                  </a:lnTo>
                  <a:lnTo>
                    <a:pt x="9140571" y="0"/>
                  </a:lnTo>
                </a:path>
              </a:pathLst>
            </a:custGeom>
            <a:ln w="6096">
              <a:solidFill>
                <a:srgbClr val="1F386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-457200" y="84467"/>
            <a:ext cx="9237014" cy="522579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2528570">
              <a:lnSpc>
                <a:spcPct val="100000"/>
              </a:lnSpc>
              <a:spcBef>
                <a:spcPts val="115"/>
              </a:spcBef>
            </a:pPr>
            <a:r>
              <a:rPr dirty="0"/>
              <a:t>Content</a:t>
            </a:r>
            <a:r>
              <a:rPr spc="-170" dirty="0"/>
              <a:t> </a:t>
            </a:r>
            <a:r>
              <a:rPr lang="en-US" spc="-170" dirty="0"/>
              <a:t> Creation  &amp;  </a:t>
            </a:r>
            <a:r>
              <a:rPr spc="-10" dirty="0"/>
              <a:t>Curation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6200" y="936043"/>
            <a:ext cx="6610097" cy="411651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>
              <a:lnSpc>
                <a:spcPts val="3050"/>
              </a:lnSpc>
              <a:spcBef>
                <a:spcPts val="110"/>
              </a:spcBef>
            </a:pPr>
            <a:r>
              <a:rPr lang="en-US" sz="3200" b="1" u="sng" dirty="0">
                <a:solidFill>
                  <a:schemeClr val="accent3">
                    <a:lumMod val="50000"/>
                  </a:schemeClr>
                </a:solidFill>
                <a:latin typeface="MS PGothic"/>
                <a:cs typeface="MS PGothic"/>
              </a:rPr>
              <a:t>Instagram Post Creation</a:t>
            </a:r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MS PGothic"/>
                <a:cs typeface="MS PGothic"/>
              </a:rPr>
              <a:t> </a:t>
            </a:r>
            <a:r>
              <a:rPr lang="en-US" sz="3600" b="1" dirty="0">
                <a:solidFill>
                  <a:schemeClr val="accent3">
                    <a:lumMod val="50000"/>
                  </a:schemeClr>
                </a:solidFill>
                <a:latin typeface="MS PGothic"/>
                <a:cs typeface="MS PGothic"/>
              </a:rPr>
              <a:t>:</a:t>
            </a:r>
            <a:endParaRPr sz="3600" dirty="0">
              <a:latin typeface="MS PGothic"/>
              <a:cs typeface="MS PGothic"/>
            </a:endParaRPr>
          </a:p>
        </p:txBody>
      </p:sp>
      <p:pic>
        <p:nvPicPr>
          <p:cNvPr id="11" name="Picture 10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00562" y="1357298"/>
            <a:ext cx="4286280" cy="4857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Rectangle 14"/>
          <p:cNvSpPr/>
          <p:nvPr/>
        </p:nvSpPr>
        <p:spPr>
          <a:xfrm>
            <a:off x="1000100" y="6286520"/>
            <a:ext cx="76242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>
                <a:solidFill>
                  <a:srgbClr val="0070C0"/>
                </a:solidFill>
                <a:latin typeface="MS PGothic"/>
                <a:cs typeface="MS PGothic"/>
              </a:rPr>
              <a:t>https://www.instagram.com/p/CyVOjnuSbU8/?igshid=MWZjMTM2ODFkZg==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743936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047" y="-3047"/>
            <a:ext cx="9147175" cy="697865"/>
            <a:chOff x="-3047" y="-3047"/>
            <a:chExt cx="9147175" cy="697865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0825" cy="691515"/>
            </a:xfrm>
            <a:custGeom>
              <a:avLst/>
              <a:gdLst/>
              <a:ahLst/>
              <a:cxnLst/>
              <a:rect l="l" t="t" r="r" b="b"/>
              <a:pathLst>
                <a:path w="9140825" h="691515">
                  <a:moveTo>
                    <a:pt x="9140571" y="0"/>
                  </a:moveTo>
                  <a:lnTo>
                    <a:pt x="0" y="0"/>
                  </a:lnTo>
                  <a:lnTo>
                    <a:pt x="0" y="691514"/>
                  </a:lnTo>
                  <a:lnTo>
                    <a:pt x="9140571" y="691514"/>
                  </a:lnTo>
                  <a:lnTo>
                    <a:pt x="9140571" y="0"/>
                  </a:lnTo>
                  <a:close/>
                </a:path>
              </a:pathLst>
            </a:custGeom>
            <a:solidFill>
              <a:srgbClr val="DAE1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0825" cy="691515"/>
            </a:xfrm>
            <a:custGeom>
              <a:avLst/>
              <a:gdLst/>
              <a:ahLst/>
              <a:cxnLst/>
              <a:rect l="l" t="t" r="r" b="b"/>
              <a:pathLst>
                <a:path w="9140825" h="691515">
                  <a:moveTo>
                    <a:pt x="0" y="691514"/>
                  </a:moveTo>
                  <a:lnTo>
                    <a:pt x="9140571" y="691514"/>
                  </a:lnTo>
                  <a:lnTo>
                    <a:pt x="9140571" y="0"/>
                  </a:lnTo>
                </a:path>
              </a:pathLst>
            </a:custGeom>
            <a:ln w="6096">
              <a:solidFill>
                <a:srgbClr val="1F386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-457200" y="84467"/>
            <a:ext cx="9237014" cy="522579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2528570">
              <a:lnSpc>
                <a:spcPct val="100000"/>
              </a:lnSpc>
              <a:spcBef>
                <a:spcPts val="115"/>
              </a:spcBef>
            </a:pPr>
            <a:r>
              <a:rPr dirty="0"/>
              <a:t>Content</a:t>
            </a:r>
            <a:r>
              <a:rPr spc="-170" dirty="0"/>
              <a:t> </a:t>
            </a:r>
            <a:r>
              <a:rPr lang="en-US" spc="-170" dirty="0"/>
              <a:t> Creation  &amp;  </a:t>
            </a:r>
            <a:r>
              <a:rPr spc="-10" dirty="0"/>
              <a:t>Curation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6200" y="936043"/>
            <a:ext cx="6610097" cy="8220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>
              <a:lnSpc>
                <a:spcPts val="3050"/>
              </a:lnSpc>
              <a:spcBef>
                <a:spcPts val="110"/>
              </a:spcBef>
            </a:pPr>
            <a:r>
              <a:rPr lang="en-US" sz="3200" b="1" u="sng" dirty="0">
                <a:solidFill>
                  <a:schemeClr val="accent3">
                    <a:lumMod val="50000"/>
                  </a:schemeClr>
                </a:solidFill>
                <a:latin typeface="MS PGothic"/>
                <a:cs typeface="MS PGothic"/>
              </a:rPr>
              <a:t>Instagram Story</a:t>
            </a:r>
            <a:r>
              <a:rPr lang="en-US" sz="3200" b="1" dirty="0">
                <a:solidFill>
                  <a:schemeClr val="accent3">
                    <a:lumMod val="50000"/>
                  </a:schemeClr>
                </a:solidFill>
                <a:latin typeface="MS PGothic"/>
                <a:cs typeface="MS PGothic"/>
              </a:rPr>
              <a:t> </a:t>
            </a:r>
            <a:r>
              <a:rPr lang="en-US" sz="4000" b="1" dirty="0">
                <a:solidFill>
                  <a:schemeClr val="accent3">
                    <a:lumMod val="50000"/>
                  </a:schemeClr>
                </a:solidFill>
                <a:latin typeface="MS PGothic"/>
                <a:cs typeface="MS PGothic"/>
              </a:rPr>
              <a:t>:</a:t>
            </a:r>
          </a:p>
          <a:p>
            <a:pPr marL="12700" marR="5080">
              <a:lnSpc>
                <a:spcPts val="3050"/>
              </a:lnSpc>
              <a:spcBef>
                <a:spcPts val="110"/>
              </a:spcBef>
            </a:pPr>
            <a:endParaRPr sz="4000" dirty="0">
              <a:latin typeface="MS PGothic"/>
              <a:cs typeface="MS PGothic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68830" y="950011"/>
            <a:ext cx="3168352" cy="51573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428596" y="6211669"/>
            <a:ext cx="83582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https://instagram.com/stories/hero_motocorpltd/3212539093125274564?utm_source=ig_story_item_share&amp;igshid=NmQ4MjZlMjE5YQ==</a:t>
            </a:r>
          </a:p>
        </p:txBody>
      </p:sp>
    </p:spTree>
    <p:extLst>
      <p:ext uri="{BB962C8B-B14F-4D97-AF65-F5344CB8AC3E}">
        <p14:creationId xmlns:p14="http://schemas.microsoft.com/office/powerpoint/2010/main" val="389056684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1520" y="124890"/>
            <a:ext cx="7729220" cy="66082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82880" algn="l"/>
              </a:tabLst>
            </a:pPr>
            <a:r>
              <a:rPr sz="2800" b="1" u="sng" dirty="0">
                <a:solidFill>
                  <a:schemeClr val="tx2"/>
                </a:solidFill>
                <a:latin typeface="MS PGothic" panose="020B0600070205080204" pitchFamily="34" charset="-128"/>
                <a:ea typeface="MS PGothic" panose="020B0600070205080204" pitchFamily="34" charset="-128"/>
                <a:cs typeface="Calibri"/>
              </a:rPr>
              <a:t>Lessons</a:t>
            </a:r>
            <a:r>
              <a:rPr sz="2800" b="1" u="sng" spc="-40" dirty="0">
                <a:solidFill>
                  <a:schemeClr val="tx2"/>
                </a:solidFill>
                <a:latin typeface="MS PGothic" panose="020B0600070205080204" pitchFamily="34" charset="-128"/>
                <a:ea typeface="MS PGothic" panose="020B0600070205080204" pitchFamily="34" charset="-128"/>
                <a:cs typeface="Calibri"/>
              </a:rPr>
              <a:t> </a:t>
            </a:r>
            <a:r>
              <a:rPr sz="2800" b="1" u="sng" spc="-10" dirty="0">
                <a:solidFill>
                  <a:schemeClr val="tx2"/>
                </a:solidFill>
                <a:latin typeface="MS PGothic" panose="020B0600070205080204" pitchFamily="34" charset="-128"/>
                <a:ea typeface="MS PGothic" panose="020B0600070205080204" pitchFamily="34" charset="-128"/>
                <a:cs typeface="Calibri"/>
              </a:rPr>
              <a:t>Learned</a:t>
            </a:r>
            <a:r>
              <a:rPr lang="en-US" sz="2800" b="1" spc="-10" dirty="0">
                <a:solidFill>
                  <a:schemeClr val="tx2"/>
                </a:solidFill>
                <a:latin typeface="MS PGothic" panose="020B0600070205080204" pitchFamily="34" charset="-128"/>
                <a:ea typeface="MS PGothic" panose="020B0600070205080204" pitchFamily="34" charset="-128"/>
                <a:cs typeface="Calibri"/>
              </a:rPr>
              <a:t> </a:t>
            </a:r>
            <a:r>
              <a:rPr sz="3200" spc="-10" dirty="0">
                <a:solidFill>
                  <a:schemeClr val="tx2"/>
                </a:solidFill>
                <a:latin typeface="Calibri"/>
                <a:cs typeface="Calibri"/>
              </a:rPr>
              <a:t>:</a:t>
            </a:r>
            <a:endParaRPr sz="3200" dirty="0">
              <a:solidFill>
                <a:schemeClr val="tx2"/>
              </a:solidFill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950" dirty="0">
              <a:latin typeface="Calibri"/>
              <a:cs typeface="Calibri"/>
            </a:endParaRPr>
          </a:p>
          <a:p>
            <a:pPr marL="355600" marR="5080" indent="-343535" algn="just">
              <a:lnSpc>
                <a:spcPct val="101099"/>
              </a:lnSpc>
              <a:buAutoNum type="arabicPeriod"/>
              <a:tabLst>
                <a:tab pos="356870" algn="l"/>
              </a:tabLst>
            </a:pPr>
            <a:r>
              <a:rPr sz="2000" b="1" u="sng" dirty="0">
                <a:solidFill>
                  <a:schemeClr val="bg2">
                    <a:lumMod val="25000"/>
                  </a:schemeClr>
                </a:solidFill>
                <a:latin typeface="Trebuchet MS"/>
                <a:cs typeface="Trebuchet MS"/>
              </a:rPr>
              <a:t>Consistency</a:t>
            </a:r>
            <a:r>
              <a:rPr sz="2000" b="1" u="sng" spc="135" dirty="0">
                <a:solidFill>
                  <a:schemeClr val="bg2">
                    <a:lumMod val="25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2000" b="1" u="sng" dirty="0">
                <a:solidFill>
                  <a:schemeClr val="bg2">
                    <a:lumMod val="25000"/>
                  </a:schemeClr>
                </a:solidFill>
                <a:latin typeface="Trebuchet MS"/>
                <a:cs typeface="Trebuchet MS"/>
              </a:rPr>
              <a:t>is</a:t>
            </a:r>
            <a:r>
              <a:rPr sz="2000" b="1" u="sng" spc="145" dirty="0">
                <a:solidFill>
                  <a:schemeClr val="bg2">
                    <a:lumMod val="25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2000" b="1" u="sng" dirty="0">
                <a:solidFill>
                  <a:schemeClr val="bg2">
                    <a:lumMod val="25000"/>
                  </a:schemeClr>
                </a:solidFill>
                <a:latin typeface="Trebuchet MS"/>
                <a:cs typeface="Trebuchet MS"/>
              </a:rPr>
              <a:t>Key</a:t>
            </a:r>
            <a:r>
              <a:rPr sz="2000" b="1" dirty="0">
                <a:latin typeface="Trebuchet MS"/>
                <a:cs typeface="Trebuchet MS"/>
              </a:rPr>
              <a:t>:</a:t>
            </a:r>
            <a:r>
              <a:rPr sz="2000" b="1" spc="135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Consistency</a:t>
            </a:r>
            <a:r>
              <a:rPr sz="2000" b="1" spc="145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in</a:t>
            </a:r>
            <a:r>
              <a:rPr sz="2000" b="1" spc="145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content</a:t>
            </a:r>
            <a:r>
              <a:rPr sz="2000" b="1" spc="160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creation</a:t>
            </a:r>
            <a:r>
              <a:rPr sz="2000" b="1" spc="155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helps</a:t>
            </a:r>
            <a:r>
              <a:rPr sz="2000" b="1" spc="145" dirty="0">
                <a:latin typeface="Trebuchet MS"/>
                <a:cs typeface="Trebuchet MS"/>
              </a:rPr>
              <a:t> </a:t>
            </a:r>
            <a:r>
              <a:rPr sz="2000" b="1" spc="-25" dirty="0">
                <a:latin typeface="Trebuchet MS"/>
                <a:cs typeface="Trebuchet MS"/>
              </a:rPr>
              <a:t>to 	</a:t>
            </a:r>
            <a:r>
              <a:rPr sz="2000" b="1" dirty="0">
                <a:latin typeface="Trebuchet MS"/>
                <a:cs typeface="Trebuchet MS"/>
              </a:rPr>
              <a:t>establish</a:t>
            </a:r>
            <a:r>
              <a:rPr sz="2000" b="1" spc="145" dirty="0">
                <a:latin typeface="Trebuchet MS"/>
                <a:cs typeface="Trebuchet MS"/>
              </a:rPr>
              <a:t>  </a:t>
            </a:r>
            <a:r>
              <a:rPr sz="2000" b="1" dirty="0">
                <a:latin typeface="Trebuchet MS"/>
                <a:cs typeface="Trebuchet MS"/>
              </a:rPr>
              <a:t>brand</a:t>
            </a:r>
            <a:r>
              <a:rPr sz="2000" b="1" spc="145" dirty="0">
                <a:latin typeface="Trebuchet MS"/>
                <a:cs typeface="Trebuchet MS"/>
              </a:rPr>
              <a:t>  </a:t>
            </a:r>
            <a:r>
              <a:rPr sz="2000" b="1" dirty="0">
                <a:latin typeface="Trebuchet MS"/>
                <a:cs typeface="Trebuchet MS"/>
              </a:rPr>
              <a:t>recognition</a:t>
            </a:r>
            <a:r>
              <a:rPr sz="2000" b="1" spc="150" dirty="0">
                <a:latin typeface="Trebuchet MS"/>
                <a:cs typeface="Trebuchet MS"/>
              </a:rPr>
              <a:t>  </a:t>
            </a:r>
            <a:r>
              <a:rPr sz="2000" b="1" dirty="0">
                <a:latin typeface="Trebuchet MS"/>
                <a:cs typeface="Trebuchet MS"/>
              </a:rPr>
              <a:t>and</a:t>
            </a:r>
            <a:r>
              <a:rPr sz="2000" b="1" spc="140" dirty="0">
                <a:latin typeface="Trebuchet MS"/>
                <a:cs typeface="Trebuchet MS"/>
              </a:rPr>
              <a:t>  </a:t>
            </a:r>
            <a:r>
              <a:rPr sz="2000" b="1" dirty="0">
                <a:latin typeface="Trebuchet MS"/>
                <a:cs typeface="Trebuchet MS"/>
              </a:rPr>
              <a:t>build</a:t>
            </a:r>
            <a:r>
              <a:rPr sz="2000" b="1" spc="145" dirty="0">
                <a:latin typeface="Trebuchet MS"/>
                <a:cs typeface="Trebuchet MS"/>
              </a:rPr>
              <a:t>  </a:t>
            </a:r>
            <a:r>
              <a:rPr sz="2000" b="1" dirty="0">
                <a:latin typeface="Trebuchet MS"/>
                <a:cs typeface="Trebuchet MS"/>
              </a:rPr>
              <a:t>a</a:t>
            </a:r>
            <a:r>
              <a:rPr sz="2000" b="1" spc="140" dirty="0">
                <a:latin typeface="Trebuchet MS"/>
                <a:cs typeface="Trebuchet MS"/>
              </a:rPr>
              <a:t>  </a:t>
            </a:r>
            <a:r>
              <a:rPr sz="2000" b="1" dirty="0">
                <a:latin typeface="Trebuchet MS"/>
                <a:cs typeface="Trebuchet MS"/>
              </a:rPr>
              <a:t>loyal</a:t>
            </a:r>
            <a:r>
              <a:rPr sz="2000" b="1" spc="145" dirty="0">
                <a:latin typeface="Trebuchet MS"/>
                <a:cs typeface="Trebuchet MS"/>
              </a:rPr>
              <a:t>  </a:t>
            </a:r>
            <a:r>
              <a:rPr sz="2000" b="1" spc="-10" dirty="0">
                <a:latin typeface="Trebuchet MS"/>
                <a:cs typeface="Trebuchet MS"/>
              </a:rPr>
              <a:t>audience. 	</a:t>
            </a:r>
            <a:r>
              <a:rPr sz="2000" b="1" dirty="0">
                <a:latin typeface="Trebuchet MS"/>
                <a:cs typeface="Trebuchet MS"/>
              </a:rPr>
              <a:t>Maintaining</a:t>
            </a:r>
            <a:r>
              <a:rPr sz="2000" b="1" spc="415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a</a:t>
            </a:r>
            <a:r>
              <a:rPr sz="2000" b="1" spc="405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consistent</a:t>
            </a:r>
            <a:r>
              <a:rPr sz="2000" b="1" spc="415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brand</a:t>
            </a:r>
            <a:r>
              <a:rPr sz="2000" b="1" spc="425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voice,</a:t>
            </a:r>
            <a:r>
              <a:rPr sz="2000" b="1" spc="420" dirty="0">
                <a:latin typeface="Trebuchet MS"/>
                <a:cs typeface="Trebuchet MS"/>
              </a:rPr>
              <a:t>  </a:t>
            </a:r>
            <a:r>
              <a:rPr sz="2000" b="1" dirty="0">
                <a:latin typeface="Trebuchet MS"/>
                <a:cs typeface="Trebuchet MS"/>
              </a:rPr>
              <a:t>visual</a:t>
            </a:r>
            <a:r>
              <a:rPr sz="2000" b="1" spc="425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identity,</a:t>
            </a:r>
            <a:r>
              <a:rPr sz="2000" b="1" spc="409" dirty="0">
                <a:latin typeface="Trebuchet MS"/>
                <a:cs typeface="Trebuchet MS"/>
              </a:rPr>
              <a:t> </a:t>
            </a:r>
            <a:r>
              <a:rPr sz="2000" b="1" spc="-25" dirty="0">
                <a:latin typeface="Trebuchet MS"/>
                <a:cs typeface="Trebuchet MS"/>
              </a:rPr>
              <a:t>and 	</a:t>
            </a:r>
            <a:r>
              <a:rPr sz="2000" b="1" dirty="0">
                <a:latin typeface="Trebuchet MS"/>
                <a:cs typeface="Trebuchet MS"/>
              </a:rPr>
              <a:t>posting</a:t>
            </a:r>
            <a:r>
              <a:rPr sz="2000" b="1" spc="495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schedule</a:t>
            </a:r>
            <a:r>
              <a:rPr sz="2000" b="1" spc="495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creates</a:t>
            </a:r>
            <a:r>
              <a:rPr sz="2000" b="1" spc="-50" dirty="0">
                <a:latin typeface="Trebuchet MS"/>
                <a:cs typeface="Trebuchet MS"/>
              </a:rPr>
              <a:t>  </a:t>
            </a:r>
            <a:r>
              <a:rPr sz="2000" b="1" dirty="0">
                <a:latin typeface="Trebuchet MS"/>
                <a:cs typeface="Trebuchet MS"/>
              </a:rPr>
              <a:t>a</a:t>
            </a:r>
            <a:r>
              <a:rPr sz="2000" b="1" spc="490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cohesive</a:t>
            </a:r>
            <a:r>
              <a:rPr sz="2000" b="1" spc="-50" dirty="0">
                <a:latin typeface="Trebuchet MS"/>
                <a:cs typeface="Trebuchet MS"/>
              </a:rPr>
              <a:t>  </a:t>
            </a:r>
            <a:r>
              <a:rPr sz="2000" b="1" dirty="0">
                <a:latin typeface="Trebuchet MS"/>
                <a:cs typeface="Trebuchet MS"/>
              </a:rPr>
              <a:t>brand</a:t>
            </a:r>
            <a:r>
              <a:rPr sz="2000" b="1" spc="-55" dirty="0">
                <a:latin typeface="Trebuchet MS"/>
                <a:cs typeface="Trebuchet MS"/>
              </a:rPr>
              <a:t>  </a:t>
            </a:r>
            <a:r>
              <a:rPr sz="2000" b="1" dirty="0">
                <a:latin typeface="Trebuchet MS"/>
                <a:cs typeface="Trebuchet MS"/>
              </a:rPr>
              <a:t>experience</a:t>
            </a:r>
            <a:r>
              <a:rPr sz="2000" b="1" spc="-45" dirty="0">
                <a:latin typeface="Trebuchet MS"/>
                <a:cs typeface="Trebuchet MS"/>
              </a:rPr>
              <a:t>  </a:t>
            </a:r>
            <a:r>
              <a:rPr sz="2000" b="1" spc="-25" dirty="0">
                <a:latin typeface="Trebuchet MS"/>
                <a:cs typeface="Trebuchet MS"/>
              </a:rPr>
              <a:t>for 	</a:t>
            </a:r>
            <a:r>
              <a:rPr sz="2000" b="1" dirty="0">
                <a:latin typeface="Trebuchet MS"/>
                <a:cs typeface="Trebuchet MS"/>
              </a:rPr>
              <a:t>the</a:t>
            </a:r>
            <a:r>
              <a:rPr sz="2000" b="1" spc="-40" dirty="0">
                <a:latin typeface="Trebuchet MS"/>
                <a:cs typeface="Trebuchet MS"/>
              </a:rPr>
              <a:t> </a:t>
            </a:r>
            <a:r>
              <a:rPr sz="2000" b="1" spc="-10" dirty="0">
                <a:latin typeface="Trebuchet MS"/>
                <a:cs typeface="Trebuchet MS"/>
              </a:rPr>
              <a:t>audience.</a:t>
            </a:r>
            <a:endParaRPr sz="20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buFont typeface="Trebuchet MS"/>
              <a:buAutoNum type="arabicPeriod"/>
            </a:pPr>
            <a:endParaRPr sz="23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Trebuchet MS"/>
              <a:buAutoNum type="arabicPeriod"/>
            </a:pPr>
            <a:endParaRPr sz="1750" dirty="0">
              <a:latin typeface="Trebuchet MS"/>
              <a:cs typeface="Trebuchet MS"/>
            </a:endParaRPr>
          </a:p>
          <a:p>
            <a:pPr marL="355600" marR="191770" indent="-343535">
              <a:lnSpc>
                <a:spcPct val="100000"/>
              </a:lnSpc>
              <a:buAutoNum type="arabicPeriod"/>
              <a:tabLst>
                <a:tab pos="356870" algn="l"/>
                <a:tab pos="2363470" algn="l"/>
                <a:tab pos="4490720" algn="l"/>
                <a:tab pos="6383020" algn="l"/>
              </a:tabLst>
            </a:pPr>
            <a:r>
              <a:rPr sz="2000" b="1" u="sng" dirty="0">
                <a:solidFill>
                  <a:schemeClr val="bg2">
                    <a:lumMod val="25000"/>
                  </a:schemeClr>
                </a:solidFill>
                <a:latin typeface="Trebuchet MS"/>
                <a:cs typeface="Trebuchet MS"/>
              </a:rPr>
              <a:t>Quality</a:t>
            </a:r>
            <a:r>
              <a:rPr sz="2000" b="1" u="sng" spc="-60" dirty="0">
                <a:solidFill>
                  <a:schemeClr val="bg2">
                    <a:lumMod val="25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2000" b="1" u="sng" dirty="0">
                <a:solidFill>
                  <a:schemeClr val="bg2">
                    <a:lumMod val="25000"/>
                  </a:schemeClr>
                </a:solidFill>
                <a:latin typeface="Trebuchet MS"/>
                <a:cs typeface="Trebuchet MS"/>
              </a:rPr>
              <a:t>Over</a:t>
            </a:r>
            <a:r>
              <a:rPr sz="2000" b="1" u="sng" spc="-65" dirty="0">
                <a:solidFill>
                  <a:schemeClr val="bg2">
                    <a:lumMod val="25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2000" b="1" u="sng" dirty="0">
                <a:solidFill>
                  <a:schemeClr val="bg2">
                    <a:lumMod val="25000"/>
                  </a:schemeClr>
                </a:solidFill>
                <a:latin typeface="Trebuchet MS"/>
                <a:cs typeface="Trebuchet MS"/>
              </a:rPr>
              <a:t>Quantity</a:t>
            </a:r>
            <a:r>
              <a:rPr sz="2000" b="1" dirty="0">
                <a:latin typeface="Trebuchet MS"/>
                <a:cs typeface="Trebuchet MS"/>
              </a:rPr>
              <a:t>:</a:t>
            </a:r>
            <a:r>
              <a:rPr sz="2000" b="1" spc="-70" dirty="0">
                <a:latin typeface="Trebuchet MS"/>
                <a:cs typeface="Trebuchet MS"/>
              </a:rPr>
              <a:t> </a:t>
            </a:r>
            <a:r>
              <a:rPr lang="en-US" sz="2000" b="1" spc="-70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While</a:t>
            </a:r>
            <a:r>
              <a:rPr sz="2000" b="1" spc="-30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it's</a:t>
            </a:r>
            <a:r>
              <a:rPr sz="2000" b="1" spc="-70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important</a:t>
            </a:r>
            <a:r>
              <a:rPr sz="2000" b="1" spc="-30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to</a:t>
            </a:r>
            <a:r>
              <a:rPr sz="2000" b="1" spc="-70" dirty="0">
                <a:latin typeface="Trebuchet MS"/>
                <a:cs typeface="Trebuchet MS"/>
              </a:rPr>
              <a:t> </a:t>
            </a:r>
            <a:r>
              <a:rPr sz="2000" b="1" spc="-10" dirty="0">
                <a:latin typeface="Trebuchet MS"/>
                <a:cs typeface="Trebuchet MS"/>
              </a:rPr>
              <a:t>consistently 	</a:t>
            </a:r>
            <a:r>
              <a:rPr sz="2000" b="1" dirty="0">
                <a:latin typeface="Trebuchet MS"/>
                <a:cs typeface="Trebuchet MS"/>
              </a:rPr>
              <a:t>create</a:t>
            </a:r>
            <a:r>
              <a:rPr sz="2000" b="1" spc="-75" dirty="0">
                <a:latin typeface="Trebuchet MS"/>
                <a:cs typeface="Trebuchet MS"/>
              </a:rPr>
              <a:t> </a:t>
            </a:r>
            <a:r>
              <a:rPr sz="2000" b="1" spc="-10" dirty="0">
                <a:latin typeface="Trebuchet MS"/>
                <a:cs typeface="Trebuchet MS"/>
              </a:rPr>
              <a:t>content,</a:t>
            </a:r>
            <a:r>
              <a:rPr sz="2000" b="1" dirty="0">
                <a:latin typeface="Trebuchet MS"/>
                <a:cs typeface="Trebuchet MS"/>
              </a:rPr>
              <a:t>	focusing</a:t>
            </a:r>
            <a:r>
              <a:rPr sz="2000" b="1" spc="-50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on</a:t>
            </a:r>
            <a:r>
              <a:rPr sz="2000" b="1" spc="-50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quality</a:t>
            </a:r>
            <a:r>
              <a:rPr sz="2000" b="1" spc="-55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should</a:t>
            </a:r>
            <a:r>
              <a:rPr sz="2000" b="1" spc="-15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take</a:t>
            </a:r>
            <a:r>
              <a:rPr sz="2000" b="1" spc="-70" dirty="0">
                <a:latin typeface="Trebuchet MS"/>
                <a:cs typeface="Trebuchet MS"/>
              </a:rPr>
              <a:t> </a:t>
            </a:r>
            <a:r>
              <a:rPr sz="2000" b="1" spc="-10" dirty="0">
                <a:latin typeface="Trebuchet MS"/>
                <a:cs typeface="Trebuchet MS"/>
              </a:rPr>
              <a:t>precedence 	</a:t>
            </a:r>
            <a:r>
              <a:rPr sz="2000" b="1" dirty="0">
                <a:latin typeface="Trebuchet MS"/>
                <a:cs typeface="Trebuchet MS"/>
              </a:rPr>
              <a:t>over</a:t>
            </a:r>
            <a:r>
              <a:rPr sz="2000" b="1" spc="-85" dirty="0">
                <a:latin typeface="Trebuchet MS"/>
                <a:cs typeface="Trebuchet MS"/>
              </a:rPr>
              <a:t> </a:t>
            </a:r>
            <a:r>
              <a:rPr sz="2000" b="1" spc="-25" dirty="0">
                <a:latin typeface="Trebuchet MS"/>
                <a:cs typeface="Trebuchet MS"/>
              </a:rPr>
              <a:t>quantity.</a:t>
            </a:r>
            <a:r>
              <a:rPr sz="2000" b="1" spc="-45" dirty="0">
                <a:latin typeface="Trebuchet MS"/>
                <a:cs typeface="Trebuchet MS"/>
              </a:rPr>
              <a:t> </a:t>
            </a:r>
            <a:r>
              <a:rPr sz="2000" b="1" spc="-35" dirty="0">
                <a:latin typeface="Trebuchet MS"/>
                <a:cs typeface="Trebuchet MS"/>
              </a:rPr>
              <a:t>Well-</a:t>
            </a:r>
            <a:r>
              <a:rPr sz="2000" b="1" dirty="0">
                <a:latin typeface="Trebuchet MS"/>
                <a:cs typeface="Trebuchet MS"/>
              </a:rPr>
              <a:t>produced</a:t>
            </a:r>
            <a:r>
              <a:rPr sz="2000" b="1" spc="25" dirty="0">
                <a:latin typeface="Trebuchet MS"/>
                <a:cs typeface="Trebuchet MS"/>
              </a:rPr>
              <a:t> </a:t>
            </a:r>
            <a:r>
              <a:rPr sz="2000" b="1" spc="-25" dirty="0">
                <a:latin typeface="Trebuchet MS"/>
                <a:cs typeface="Trebuchet MS"/>
              </a:rPr>
              <a:t>and</a:t>
            </a:r>
            <a:r>
              <a:rPr sz="2000" b="1" dirty="0">
                <a:latin typeface="Trebuchet MS"/>
                <a:cs typeface="Trebuchet MS"/>
              </a:rPr>
              <a:t>	thoughtful</a:t>
            </a:r>
            <a:r>
              <a:rPr sz="2000" b="1" spc="-60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content</a:t>
            </a:r>
            <a:r>
              <a:rPr sz="2000" b="1" spc="-70" dirty="0">
                <a:latin typeface="Trebuchet MS"/>
                <a:cs typeface="Trebuchet MS"/>
              </a:rPr>
              <a:t> </a:t>
            </a:r>
            <a:r>
              <a:rPr sz="2000" b="1" spc="-10" dirty="0">
                <a:latin typeface="Trebuchet MS"/>
                <a:cs typeface="Trebuchet MS"/>
              </a:rPr>
              <a:t>tends 	</a:t>
            </a:r>
            <a:r>
              <a:rPr sz="2000" b="1" dirty="0">
                <a:latin typeface="Trebuchet MS"/>
                <a:cs typeface="Trebuchet MS"/>
              </a:rPr>
              <a:t>to</a:t>
            </a:r>
            <a:r>
              <a:rPr sz="2000" b="1" spc="-60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have</a:t>
            </a:r>
            <a:r>
              <a:rPr sz="2000" b="1" spc="-30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a</a:t>
            </a:r>
            <a:r>
              <a:rPr sz="2000" b="1" spc="-60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more</a:t>
            </a:r>
            <a:r>
              <a:rPr sz="2000" b="1" spc="-10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significant</a:t>
            </a:r>
            <a:r>
              <a:rPr sz="2000" b="1" spc="-65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impact</a:t>
            </a:r>
            <a:r>
              <a:rPr sz="2000" b="1" spc="-15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and</a:t>
            </a:r>
            <a:r>
              <a:rPr sz="2000" b="1" spc="-60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can</a:t>
            </a:r>
            <a:r>
              <a:rPr sz="2000" b="1" spc="-40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lead</a:t>
            </a:r>
            <a:r>
              <a:rPr sz="2000" b="1" spc="-45" dirty="0">
                <a:latin typeface="Trebuchet MS"/>
                <a:cs typeface="Trebuchet MS"/>
              </a:rPr>
              <a:t> </a:t>
            </a:r>
            <a:r>
              <a:rPr sz="2000" b="1" spc="-25" dirty="0">
                <a:latin typeface="Trebuchet MS"/>
                <a:cs typeface="Trebuchet MS"/>
              </a:rPr>
              <a:t>to</a:t>
            </a:r>
            <a:r>
              <a:rPr sz="2000" b="1" dirty="0">
                <a:latin typeface="Trebuchet MS"/>
                <a:cs typeface="Trebuchet MS"/>
              </a:rPr>
              <a:t>	</a:t>
            </a:r>
            <a:r>
              <a:rPr sz="2000" b="1" spc="-10" dirty="0">
                <a:latin typeface="Trebuchet MS"/>
                <a:cs typeface="Trebuchet MS"/>
              </a:rPr>
              <a:t>higher 	</a:t>
            </a:r>
            <a:r>
              <a:rPr sz="2000" b="1" dirty="0">
                <a:latin typeface="Trebuchet MS"/>
                <a:cs typeface="Trebuchet MS"/>
              </a:rPr>
              <a:t>engagement</a:t>
            </a:r>
            <a:r>
              <a:rPr sz="2000" b="1" spc="-95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and</a:t>
            </a:r>
            <a:r>
              <a:rPr sz="2000" b="1" spc="-80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brand</a:t>
            </a:r>
            <a:r>
              <a:rPr sz="2000" b="1" spc="-60" dirty="0">
                <a:latin typeface="Trebuchet MS"/>
                <a:cs typeface="Trebuchet MS"/>
              </a:rPr>
              <a:t> </a:t>
            </a:r>
            <a:r>
              <a:rPr sz="2000" b="1" spc="-10" dirty="0">
                <a:latin typeface="Trebuchet MS"/>
                <a:cs typeface="Trebuchet MS"/>
              </a:rPr>
              <a:t>loyalty.</a:t>
            </a:r>
            <a:endParaRPr sz="20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buFont typeface="Trebuchet MS"/>
              <a:buAutoNum type="arabicPeriod"/>
            </a:pPr>
            <a:endParaRPr sz="2300" dirty="0">
              <a:latin typeface="Trebuchet MS"/>
              <a:cs typeface="Trebuchet MS"/>
            </a:endParaRPr>
          </a:p>
          <a:p>
            <a:pPr marL="355600" marR="129539" indent="-343535">
              <a:lnSpc>
                <a:spcPct val="100000"/>
              </a:lnSpc>
              <a:spcBef>
                <a:spcPts val="1945"/>
              </a:spcBef>
              <a:buAutoNum type="arabicPeriod"/>
              <a:tabLst>
                <a:tab pos="356870" algn="l"/>
                <a:tab pos="1936114" algn="l"/>
                <a:tab pos="4995545" algn="l"/>
                <a:tab pos="6718934" algn="l"/>
              </a:tabLst>
            </a:pPr>
            <a:r>
              <a:rPr sz="2000" b="1" u="sng" dirty="0">
                <a:solidFill>
                  <a:schemeClr val="bg2">
                    <a:lumMod val="25000"/>
                  </a:schemeClr>
                </a:solidFill>
                <a:latin typeface="Trebuchet MS"/>
                <a:cs typeface="Trebuchet MS"/>
              </a:rPr>
              <a:t>Building</a:t>
            </a:r>
            <a:r>
              <a:rPr sz="2000" b="1" u="sng" spc="-55" dirty="0">
                <a:solidFill>
                  <a:schemeClr val="bg2">
                    <a:lumMod val="25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2000" b="1" u="sng" dirty="0">
                <a:solidFill>
                  <a:schemeClr val="bg2">
                    <a:lumMod val="25000"/>
                  </a:schemeClr>
                </a:solidFill>
                <a:latin typeface="Trebuchet MS"/>
                <a:cs typeface="Trebuchet MS"/>
              </a:rPr>
              <a:t>Relationships</a:t>
            </a:r>
            <a:r>
              <a:rPr sz="2000" b="1" u="sng" spc="-75" dirty="0">
                <a:solidFill>
                  <a:schemeClr val="bg2">
                    <a:lumMod val="25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2000" b="1" u="sng" dirty="0">
                <a:solidFill>
                  <a:schemeClr val="bg2">
                    <a:lumMod val="25000"/>
                  </a:schemeClr>
                </a:solidFill>
                <a:latin typeface="Trebuchet MS"/>
                <a:cs typeface="Trebuchet MS"/>
              </a:rPr>
              <a:t>and</a:t>
            </a:r>
            <a:r>
              <a:rPr sz="2000" b="1" u="sng" spc="-80" dirty="0">
                <a:solidFill>
                  <a:schemeClr val="bg2">
                    <a:lumMod val="25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2000" b="1" u="sng" spc="-10" dirty="0">
                <a:solidFill>
                  <a:schemeClr val="bg2">
                    <a:lumMod val="25000"/>
                  </a:schemeClr>
                </a:solidFill>
                <a:latin typeface="Trebuchet MS"/>
                <a:cs typeface="Trebuchet MS"/>
              </a:rPr>
              <a:t>Collaborations</a:t>
            </a:r>
            <a:r>
              <a:rPr sz="2000" b="1" spc="-10" dirty="0">
                <a:latin typeface="Trebuchet MS"/>
                <a:cs typeface="Trebuchet MS"/>
              </a:rPr>
              <a:t>:</a:t>
            </a:r>
            <a:r>
              <a:rPr sz="2000" b="1" spc="-30" dirty="0">
                <a:latin typeface="Trebuchet MS"/>
                <a:cs typeface="Trebuchet MS"/>
              </a:rPr>
              <a:t> </a:t>
            </a:r>
            <a:r>
              <a:rPr sz="2000" b="1" spc="-10" dirty="0">
                <a:latin typeface="Trebuchet MS"/>
                <a:cs typeface="Trebuchet MS"/>
              </a:rPr>
              <a:t>Collaboration </a:t>
            </a:r>
            <a:r>
              <a:rPr sz="2000" b="1" spc="-20" dirty="0">
                <a:latin typeface="Trebuchet MS"/>
                <a:cs typeface="Trebuchet MS"/>
              </a:rPr>
              <a:t>with </a:t>
            </a:r>
            <a:r>
              <a:rPr lang="en-IN" sz="2000" b="1" spc="-20" dirty="0">
                <a:latin typeface="Trebuchet MS"/>
                <a:cs typeface="Trebuchet MS"/>
              </a:rPr>
              <a:t>	</a:t>
            </a:r>
            <a:r>
              <a:rPr sz="2000" b="1" spc="-10" dirty="0">
                <a:latin typeface="Trebuchet MS"/>
                <a:cs typeface="Trebuchet MS"/>
              </a:rPr>
              <a:t>influencers,</a:t>
            </a:r>
            <a:r>
              <a:rPr sz="2000" b="1" dirty="0">
                <a:latin typeface="Trebuchet MS"/>
                <a:cs typeface="Trebuchet MS"/>
              </a:rPr>
              <a:t>	partners,</a:t>
            </a:r>
            <a:r>
              <a:rPr sz="2000" b="1" spc="-45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or</a:t>
            </a:r>
            <a:r>
              <a:rPr sz="2000" b="1" spc="-70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customers</a:t>
            </a:r>
            <a:r>
              <a:rPr sz="2000" b="1" spc="-40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can</a:t>
            </a:r>
            <a:r>
              <a:rPr sz="2000" b="1" spc="-55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provide</a:t>
            </a:r>
            <a:r>
              <a:rPr sz="2000" b="1" spc="-55" dirty="0">
                <a:latin typeface="Trebuchet MS"/>
                <a:cs typeface="Trebuchet MS"/>
              </a:rPr>
              <a:t> </a:t>
            </a:r>
            <a:r>
              <a:rPr sz="2000" b="1" spc="-10" dirty="0">
                <a:latin typeface="Trebuchet MS"/>
                <a:cs typeface="Trebuchet MS"/>
              </a:rPr>
              <a:t>fresh 	</a:t>
            </a:r>
            <a:r>
              <a:rPr sz="2000" b="1" dirty="0">
                <a:latin typeface="Trebuchet MS"/>
                <a:cs typeface="Trebuchet MS"/>
              </a:rPr>
              <a:t>perspectives</a:t>
            </a:r>
            <a:r>
              <a:rPr sz="2000" b="1" spc="-50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and</a:t>
            </a:r>
            <a:r>
              <a:rPr sz="2000" b="1" spc="-60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expand</a:t>
            </a:r>
            <a:r>
              <a:rPr sz="2000" b="1" spc="-60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the</a:t>
            </a:r>
            <a:r>
              <a:rPr sz="2000" b="1" spc="-65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reach</a:t>
            </a:r>
            <a:r>
              <a:rPr sz="2000" b="1" spc="-30" dirty="0">
                <a:latin typeface="Trebuchet MS"/>
                <a:cs typeface="Trebuchet MS"/>
              </a:rPr>
              <a:t> </a:t>
            </a:r>
            <a:r>
              <a:rPr sz="2000" b="1" spc="-25" dirty="0">
                <a:latin typeface="Trebuchet MS"/>
                <a:cs typeface="Trebuchet MS"/>
              </a:rPr>
              <a:t>of</a:t>
            </a:r>
            <a:r>
              <a:rPr sz="2000" b="1" dirty="0">
                <a:latin typeface="Trebuchet MS"/>
                <a:cs typeface="Trebuchet MS"/>
              </a:rPr>
              <a:t>	the</a:t>
            </a:r>
            <a:r>
              <a:rPr sz="2000" b="1" spc="-90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brand's</a:t>
            </a:r>
            <a:r>
              <a:rPr sz="2000" b="1" spc="-60" dirty="0">
                <a:latin typeface="Trebuchet MS"/>
                <a:cs typeface="Trebuchet MS"/>
              </a:rPr>
              <a:t> </a:t>
            </a:r>
            <a:r>
              <a:rPr sz="2000" b="1" spc="-10" dirty="0">
                <a:latin typeface="Trebuchet MS"/>
                <a:cs typeface="Trebuchet MS"/>
              </a:rPr>
              <a:t>content. 	Collaborations</a:t>
            </a:r>
            <a:r>
              <a:rPr sz="2000" b="1" spc="15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help</a:t>
            </a:r>
            <a:r>
              <a:rPr sz="2000" b="1" spc="-55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tap</a:t>
            </a:r>
            <a:r>
              <a:rPr sz="2000" b="1" spc="-65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into</a:t>
            </a:r>
            <a:r>
              <a:rPr sz="2000" b="1" spc="-70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new</a:t>
            </a:r>
            <a:r>
              <a:rPr sz="2000" b="1" spc="-70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audiences,</a:t>
            </a:r>
            <a:r>
              <a:rPr sz="2000" b="1" spc="-35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bring</a:t>
            </a:r>
            <a:r>
              <a:rPr sz="2000" b="1" spc="-45" dirty="0">
                <a:latin typeface="Trebuchet MS"/>
                <a:cs typeface="Trebuchet MS"/>
              </a:rPr>
              <a:t> </a:t>
            </a:r>
            <a:r>
              <a:rPr sz="2000" b="1" spc="-25" dirty="0">
                <a:latin typeface="Trebuchet MS"/>
                <a:cs typeface="Trebuchet MS"/>
              </a:rPr>
              <a:t>in</a:t>
            </a:r>
            <a:r>
              <a:rPr sz="2000" b="1" dirty="0">
                <a:latin typeface="Trebuchet MS"/>
                <a:cs typeface="Trebuchet MS"/>
              </a:rPr>
              <a:t>	</a:t>
            </a:r>
            <a:r>
              <a:rPr sz="2000" b="1" spc="-10" dirty="0">
                <a:latin typeface="Trebuchet MS"/>
                <a:cs typeface="Trebuchet MS"/>
              </a:rPr>
              <a:t>diverse 	</a:t>
            </a:r>
            <a:r>
              <a:rPr sz="2000" b="1" dirty="0">
                <a:latin typeface="Trebuchet MS"/>
                <a:cs typeface="Trebuchet MS"/>
              </a:rPr>
              <a:t>ideas,</a:t>
            </a:r>
            <a:r>
              <a:rPr sz="2000" b="1" spc="-60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and</a:t>
            </a:r>
            <a:r>
              <a:rPr sz="2000" b="1" spc="-55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create</a:t>
            </a:r>
            <a:r>
              <a:rPr sz="2000" b="1" spc="-50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engaging</a:t>
            </a:r>
            <a:r>
              <a:rPr sz="2000" b="1" spc="-80" dirty="0">
                <a:latin typeface="Trebuchet MS"/>
                <a:cs typeface="Trebuchet MS"/>
              </a:rPr>
              <a:t> </a:t>
            </a:r>
            <a:r>
              <a:rPr sz="2000" b="1" spc="-10" dirty="0">
                <a:latin typeface="Trebuchet MS"/>
                <a:cs typeface="Trebuchet MS"/>
              </a:rPr>
              <a:t>content.</a:t>
            </a:r>
            <a:endParaRPr sz="20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1764704" y="-99392"/>
            <a:ext cx="12861397" cy="887807"/>
          </a:xfrm>
          <a:prstGeom prst="rect">
            <a:avLst/>
          </a:prstGeom>
        </p:spPr>
        <p:txBody>
          <a:bodyPr vert="horz" wrap="square" lIns="0" tIns="147701" rIns="0" bIns="0" rtlCol="0">
            <a:spAutoFit/>
          </a:bodyPr>
          <a:lstStyle/>
          <a:p>
            <a:pPr marL="24130" algn="ctr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Comprehensive</a:t>
            </a:r>
            <a:r>
              <a:rPr sz="2400" spc="-15" dirty="0"/>
              <a:t> </a:t>
            </a:r>
            <a:r>
              <a:rPr sz="2400" dirty="0"/>
              <a:t>Digital</a:t>
            </a:r>
            <a:r>
              <a:rPr sz="2400" spc="-55" dirty="0"/>
              <a:t> </a:t>
            </a:r>
            <a:r>
              <a:rPr sz="2400" dirty="0"/>
              <a:t>Marketing</a:t>
            </a:r>
            <a:r>
              <a:rPr sz="2400" spc="-25" dirty="0"/>
              <a:t> </a:t>
            </a:r>
            <a:r>
              <a:rPr sz="2400" dirty="0"/>
              <a:t>Project</a:t>
            </a:r>
            <a:r>
              <a:rPr sz="2400" spc="-50" dirty="0"/>
              <a:t> </a:t>
            </a:r>
            <a:r>
              <a:rPr sz="2400" spc="-20" dirty="0"/>
              <a:t>Work</a:t>
            </a:r>
            <a:br>
              <a:rPr lang="en-GB" sz="2400" spc="-20" dirty="0"/>
            </a:br>
            <a:r>
              <a:rPr lang="en-GB" sz="2400" spc="-20" dirty="0"/>
              <a:t>On Hero MotoCorp Ltd</a:t>
            </a:r>
            <a:endParaRPr sz="2400" dirty="0"/>
          </a:p>
        </p:txBody>
      </p:sp>
      <p:sp>
        <p:nvSpPr>
          <p:cNvPr id="4" name="object 4"/>
          <p:cNvSpPr txBox="1"/>
          <p:nvPr/>
        </p:nvSpPr>
        <p:spPr>
          <a:xfrm>
            <a:off x="-396552" y="475278"/>
            <a:ext cx="9267046" cy="305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8775" algn="ctr">
              <a:lnSpc>
                <a:spcPct val="100000"/>
              </a:lnSpc>
              <a:spcBef>
                <a:spcPts val="100"/>
              </a:spcBef>
            </a:pPr>
            <a:endParaRPr lang="en-US" sz="2450" b="1" u="sng" spc="-70" dirty="0">
              <a:solidFill>
                <a:srgbClr val="7D5F00"/>
              </a:solidFill>
              <a:uFill>
                <a:solidFill>
                  <a:srgbClr val="7D5F00"/>
                </a:solidFill>
              </a:uFill>
              <a:latin typeface="Trebuchet MS"/>
              <a:cs typeface="Trebuchet MS"/>
            </a:endParaRPr>
          </a:p>
          <a:p>
            <a:pPr marL="358775" algn="ctr">
              <a:lnSpc>
                <a:spcPct val="100000"/>
              </a:lnSpc>
              <a:spcBef>
                <a:spcPts val="100"/>
              </a:spcBef>
            </a:pPr>
            <a:r>
              <a:rPr lang="en-US" sz="2450" b="1" u="sng" spc="-70" dirty="0">
                <a:solidFill>
                  <a:srgbClr val="7D5F00"/>
                </a:solidFill>
                <a:uFill>
                  <a:solidFill>
                    <a:srgbClr val="7D5F00"/>
                  </a:solidFill>
                </a:uFill>
                <a:latin typeface="Trebuchet MS"/>
                <a:cs typeface="Trebuchet MS"/>
              </a:rPr>
              <a:t> </a:t>
            </a:r>
            <a:r>
              <a:rPr sz="2450" b="1" u="sng" spc="-70" dirty="0">
                <a:solidFill>
                  <a:srgbClr val="7D5F00"/>
                </a:solidFill>
                <a:uFill>
                  <a:solidFill>
                    <a:srgbClr val="7D5F00"/>
                  </a:solidFill>
                </a:uFill>
                <a:latin typeface="Trebuchet MS"/>
                <a:cs typeface="Trebuchet MS"/>
              </a:rPr>
              <a:t>Team</a:t>
            </a:r>
            <a:r>
              <a:rPr sz="2450" b="1" u="sng" spc="-105" dirty="0">
                <a:solidFill>
                  <a:srgbClr val="7D5F00"/>
                </a:solidFill>
                <a:uFill>
                  <a:solidFill>
                    <a:srgbClr val="7D5F00"/>
                  </a:solidFill>
                </a:uFill>
                <a:latin typeface="Trebuchet MS"/>
                <a:cs typeface="Trebuchet MS"/>
              </a:rPr>
              <a:t> </a:t>
            </a:r>
            <a:r>
              <a:rPr lang="en-US" sz="2450" b="1" u="sng" spc="-10" dirty="0">
                <a:solidFill>
                  <a:srgbClr val="7D5F00"/>
                </a:solidFill>
                <a:uFill>
                  <a:solidFill>
                    <a:srgbClr val="7D5F00"/>
                  </a:solidFill>
                </a:uFill>
                <a:latin typeface="Trebuchet MS"/>
                <a:cs typeface="Trebuchet MS"/>
              </a:rPr>
              <a:t>Members</a:t>
            </a:r>
            <a:r>
              <a:rPr lang="en-US" sz="2450" b="1" spc="-10" dirty="0">
                <a:solidFill>
                  <a:srgbClr val="7D5F00"/>
                </a:solidFill>
                <a:uFill>
                  <a:solidFill>
                    <a:srgbClr val="7D5F00"/>
                  </a:solidFill>
                </a:uFill>
                <a:latin typeface="Trebuchet MS"/>
                <a:cs typeface="Trebuchet MS"/>
              </a:rPr>
              <a:t>  </a:t>
            </a:r>
          </a:p>
          <a:p>
            <a:pPr marL="358775" algn="ctr">
              <a:lnSpc>
                <a:spcPct val="100000"/>
              </a:lnSpc>
              <a:spcBef>
                <a:spcPts val="100"/>
              </a:spcBef>
            </a:pPr>
            <a:r>
              <a:rPr lang="en-US" sz="2450" b="1" u="sng" spc="-10" dirty="0">
                <a:solidFill>
                  <a:srgbClr val="7D5F00"/>
                </a:solidFill>
                <a:uFill>
                  <a:solidFill>
                    <a:srgbClr val="7D5F00"/>
                  </a:solidFill>
                </a:uFill>
                <a:latin typeface="Trebuchet MS"/>
                <a:cs typeface="Trebuchet MS"/>
              </a:rPr>
              <a:t> Acknowledgement</a:t>
            </a:r>
            <a:endParaRPr lang="en-US" sz="2450" b="1" u="sng" spc="-10" dirty="0">
              <a:uFill>
                <a:solidFill>
                  <a:srgbClr val="7D5F00"/>
                </a:solidFill>
              </a:uFill>
              <a:latin typeface="Trebuchet MS"/>
              <a:cs typeface="Trebuchet MS"/>
            </a:endParaRPr>
          </a:p>
          <a:p>
            <a:pPr marL="358775" algn="ctr">
              <a:lnSpc>
                <a:spcPct val="100000"/>
              </a:lnSpc>
              <a:spcBef>
                <a:spcPts val="100"/>
              </a:spcBef>
            </a:pPr>
            <a:endParaRPr lang="en-US" sz="2450" b="1" u="sng" spc="-10" dirty="0">
              <a:solidFill>
                <a:srgbClr val="001F5F"/>
              </a:solidFill>
              <a:uFill>
                <a:solidFill>
                  <a:srgbClr val="7D5F00"/>
                </a:solidFill>
              </a:uFill>
              <a:latin typeface="Trebuchet MS"/>
              <a:ea typeface="MS PGothic" panose="020B0600070205080204" pitchFamily="34" charset="-128"/>
              <a:cs typeface="MS PGothic"/>
            </a:endParaRPr>
          </a:p>
          <a:p>
            <a:pPr marL="358775" algn="ctr">
              <a:lnSpc>
                <a:spcPct val="100000"/>
              </a:lnSpc>
              <a:spcBef>
                <a:spcPts val="100"/>
              </a:spcBef>
            </a:pPr>
            <a:r>
              <a:rPr lang="en-GB" sz="2500" dirty="0">
                <a:solidFill>
                  <a:srgbClr val="001F5F"/>
                </a:solidFill>
                <a:latin typeface="MS PGothic" panose="020B0600070205080204" pitchFamily="34" charset="-128"/>
                <a:ea typeface="MS PGothic" panose="020B0600070205080204" pitchFamily="34" charset="-128"/>
                <a:cs typeface="MS PGothic"/>
              </a:rPr>
              <a:t>I am</a:t>
            </a:r>
            <a:r>
              <a:rPr lang="en-US" sz="2500" dirty="0">
                <a:solidFill>
                  <a:srgbClr val="001F5F"/>
                </a:solidFill>
                <a:latin typeface="MS PGothic" panose="020B0600070205080204" pitchFamily="34" charset="-128"/>
                <a:ea typeface="MS PGothic" panose="020B0600070205080204" pitchFamily="34" charset="-128"/>
                <a:cs typeface="MS PGothic"/>
              </a:rPr>
              <a:t>   KOMMU SHIVA TEJA</a:t>
            </a:r>
            <a:r>
              <a:rPr lang="en-US" sz="2500" spc="35" dirty="0">
                <a:solidFill>
                  <a:srgbClr val="001F5F"/>
                </a:solidFill>
                <a:latin typeface="MS PGothic"/>
                <a:cs typeface="MS PGothic"/>
              </a:rPr>
              <a:t>, </a:t>
            </a:r>
            <a:r>
              <a:rPr lang="en-GB" sz="2500" spc="35" dirty="0">
                <a:solidFill>
                  <a:srgbClr val="001F5F"/>
                </a:solidFill>
                <a:latin typeface="MS PGothic"/>
                <a:cs typeface="MS PGothic"/>
              </a:rPr>
              <a:t>as a Team Member I have done these following Work in this Project</a:t>
            </a:r>
          </a:p>
          <a:p>
            <a:pPr marL="1847850" marR="1083945" indent="-688975">
              <a:lnSpc>
                <a:spcPts val="5880"/>
              </a:lnSpc>
              <a:spcBef>
                <a:spcPts val="665"/>
              </a:spcBef>
            </a:pPr>
            <a:endParaRPr lang="en-GB" sz="2400" spc="300" dirty="0">
              <a:solidFill>
                <a:schemeClr val="tx2">
                  <a:lumMod val="75000"/>
                </a:schemeClr>
              </a:solidFill>
              <a:latin typeface="MS PGothic"/>
              <a:cs typeface="MS PGothic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E4A059-5051-7929-4EDE-B9D0A9BF90B6}"/>
              </a:ext>
            </a:extLst>
          </p:cNvPr>
          <p:cNvSpPr txBox="1"/>
          <p:nvPr/>
        </p:nvSpPr>
        <p:spPr>
          <a:xfrm>
            <a:off x="539552" y="3212976"/>
            <a:ext cx="1008112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1" dirty="0">
                <a:latin typeface="+mj-lt"/>
              </a:rPr>
              <a:t>  </a:t>
            </a:r>
            <a:endParaRPr lang="en-US" sz="2800" spc="300" dirty="0">
              <a:solidFill>
                <a:schemeClr val="tx2">
                  <a:lumMod val="75000"/>
                </a:schemeClr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algn="just"/>
            <a:endParaRPr lang="en-US" sz="2800" spc="300" dirty="0">
              <a:solidFill>
                <a:schemeClr val="tx2">
                  <a:lumMod val="75000"/>
                </a:schemeClr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algn="just"/>
            <a:r>
              <a:rPr lang="en-US" sz="2800" spc="300" dirty="0">
                <a:solidFill>
                  <a:schemeClr val="tx2">
                    <a:lumMod val="75000"/>
                  </a:schemeClr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1. Marketing Strategy</a:t>
            </a:r>
          </a:p>
        </p:txBody>
      </p:sp>
    </p:spTree>
    <p:extLst>
      <p:ext uri="{BB962C8B-B14F-4D97-AF65-F5344CB8AC3E}">
        <p14:creationId xmlns:p14="http://schemas.microsoft.com/office/powerpoint/2010/main" val="804458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1764704" y="-99392"/>
            <a:ext cx="12861397" cy="887807"/>
          </a:xfrm>
          <a:prstGeom prst="rect">
            <a:avLst/>
          </a:prstGeom>
        </p:spPr>
        <p:txBody>
          <a:bodyPr vert="horz" wrap="square" lIns="0" tIns="147701" rIns="0" bIns="0" rtlCol="0">
            <a:spAutoFit/>
          </a:bodyPr>
          <a:lstStyle/>
          <a:p>
            <a:pPr marL="24130" algn="ctr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Comprehensive</a:t>
            </a:r>
            <a:r>
              <a:rPr sz="2400" spc="-15" dirty="0"/>
              <a:t> </a:t>
            </a:r>
            <a:r>
              <a:rPr sz="2400" dirty="0"/>
              <a:t>Digital</a:t>
            </a:r>
            <a:r>
              <a:rPr sz="2400" spc="-55" dirty="0"/>
              <a:t> </a:t>
            </a:r>
            <a:r>
              <a:rPr sz="2400" dirty="0"/>
              <a:t>Marketing</a:t>
            </a:r>
            <a:r>
              <a:rPr sz="2400" spc="-25" dirty="0"/>
              <a:t> </a:t>
            </a:r>
            <a:r>
              <a:rPr sz="2400" dirty="0"/>
              <a:t>Project</a:t>
            </a:r>
            <a:r>
              <a:rPr sz="2400" spc="-50" dirty="0"/>
              <a:t> </a:t>
            </a:r>
            <a:r>
              <a:rPr sz="2400" spc="-20" dirty="0"/>
              <a:t>Work</a:t>
            </a:r>
            <a:br>
              <a:rPr lang="en-GB" sz="2400" spc="-20" dirty="0"/>
            </a:br>
            <a:r>
              <a:rPr lang="en-GB" sz="2400" spc="-20" dirty="0"/>
              <a:t>On Hero MotoCorp Ltd</a:t>
            </a:r>
            <a:endParaRPr sz="2400" dirty="0"/>
          </a:p>
        </p:txBody>
      </p:sp>
      <p:sp>
        <p:nvSpPr>
          <p:cNvPr id="4" name="object 4"/>
          <p:cNvSpPr txBox="1"/>
          <p:nvPr/>
        </p:nvSpPr>
        <p:spPr>
          <a:xfrm>
            <a:off x="-396552" y="475278"/>
            <a:ext cx="9267046" cy="305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8775" algn="ctr">
              <a:lnSpc>
                <a:spcPct val="100000"/>
              </a:lnSpc>
              <a:spcBef>
                <a:spcPts val="100"/>
              </a:spcBef>
            </a:pPr>
            <a:endParaRPr lang="en-US" sz="2450" b="1" u="sng" spc="-70" dirty="0">
              <a:solidFill>
                <a:srgbClr val="7D5F00"/>
              </a:solidFill>
              <a:uFill>
                <a:solidFill>
                  <a:srgbClr val="7D5F00"/>
                </a:solidFill>
              </a:uFill>
              <a:latin typeface="Trebuchet MS"/>
              <a:cs typeface="Trebuchet MS"/>
            </a:endParaRPr>
          </a:p>
          <a:p>
            <a:pPr marL="358775" algn="ctr">
              <a:lnSpc>
                <a:spcPct val="100000"/>
              </a:lnSpc>
              <a:spcBef>
                <a:spcPts val="100"/>
              </a:spcBef>
            </a:pPr>
            <a:r>
              <a:rPr lang="en-US" sz="2450" b="1" u="sng" spc="-70" dirty="0">
                <a:solidFill>
                  <a:srgbClr val="7D5F00"/>
                </a:solidFill>
                <a:uFill>
                  <a:solidFill>
                    <a:srgbClr val="7D5F00"/>
                  </a:solidFill>
                </a:uFill>
                <a:latin typeface="Trebuchet MS"/>
                <a:cs typeface="Trebuchet MS"/>
              </a:rPr>
              <a:t> </a:t>
            </a:r>
            <a:r>
              <a:rPr sz="2450" b="1" u="sng" spc="-70" dirty="0">
                <a:solidFill>
                  <a:srgbClr val="7D5F00"/>
                </a:solidFill>
                <a:uFill>
                  <a:solidFill>
                    <a:srgbClr val="7D5F00"/>
                  </a:solidFill>
                </a:uFill>
                <a:latin typeface="Trebuchet MS"/>
                <a:cs typeface="Trebuchet MS"/>
              </a:rPr>
              <a:t>Team</a:t>
            </a:r>
            <a:r>
              <a:rPr sz="2450" b="1" u="sng" spc="-105" dirty="0">
                <a:solidFill>
                  <a:srgbClr val="7D5F00"/>
                </a:solidFill>
                <a:uFill>
                  <a:solidFill>
                    <a:srgbClr val="7D5F00"/>
                  </a:solidFill>
                </a:uFill>
                <a:latin typeface="Trebuchet MS"/>
                <a:cs typeface="Trebuchet MS"/>
              </a:rPr>
              <a:t> </a:t>
            </a:r>
            <a:r>
              <a:rPr lang="en-US" sz="2450" b="1" u="sng" spc="-10" dirty="0">
                <a:solidFill>
                  <a:srgbClr val="7D5F00"/>
                </a:solidFill>
                <a:uFill>
                  <a:solidFill>
                    <a:srgbClr val="7D5F00"/>
                  </a:solidFill>
                </a:uFill>
                <a:latin typeface="Trebuchet MS"/>
                <a:cs typeface="Trebuchet MS"/>
              </a:rPr>
              <a:t>Members</a:t>
            </a:r>
            <a:r>
              <a:rPr lang="en-US" sz="2450" b="1" spc="-10" dirty="0">
                <a:solidFill>
                  <a:srgbClr val="7D5F00"/>
                </a:solidFill>
                <a:uFill>
                  <a:solidFill>
                    <a:srgbClr val="7D5F00"/>
                  </a:solidFill>
                </a:uFill>
                <a:latin typeface="Trebuchet MS"/>
                <a:cs typeface="Trebuchet MS"/>
              </a:rPr>
              <a:t>  </a:t>
            </a:r>
          </a:p>
          <a:p>
            <a:pPr marL="358775" algn="ctr">
              <a:lnSpc>
                <a:spcPct val="100000"/>
              </a:lnSpc>
              <a:spcBef>
                <a:spcPts val="100"/>
              </a:spcBef>
            </a:pPr>
            <a:r>
              <a:rPr lang="en-US" sz="2450" b="1" u="sng" spc="-10" dirty="0">
                <a:solidFill>
                  <a:srgbClr val="7D5F00"/>
                </a:solidFill>
                <a:uFill>
                  <a:solidFill>
                    <a:srgbClr val="7D5F00"/>
                  </a:solidFill>
                </a:uFill>
                <a:latin typeface="Trebuchet MS"/>
                <a:cs typeface="Trebuchet MS"/>
              </a:rPr>
              <a:t> Acknowledgement</a:t>
            </a:r>
            <a:endParaRPr lang="en-US" sz="2450" b="1" u="sng" spc="-10" dirty="0">
              <a:uFill>
                <a:solidFill>
                  <a:srgbClr val="7D5F00"/>
                </a:solidFill>
              </a:uFill>
              <a:latin typeface="Trebuchet MS"/>
              <a:cs typeface="Trebuchet MS"/>
            </a:endParaRPr>
          </a:p>
          <a:p>
            <a:pPr marL="358775" algn="ctr">
              <a:lnSpc>
                <a:spcPct val="100000"/>
              </a:lnSpc>
              <a:spcBef>
                <a:spcPts val="100"/>
              </a:spcBef>
            </a:pPr>
            <a:endParaRPr lang="en-US" sz="2450" b="1" u="sng" spc="-10" dirty="0">
              <a:solidFill>
                <a:srgbClr val="001F5F"/>
              </a:solidFill>
              <a:uFill>
                <a:solidFill>
                  <a:srgbClr val="7D5F00"/>
                </a:solidFill>
              </a:uFill>
              <a:latin typeface="Trebuchet MS"/>
              <a:ea typeface="MS PGothic" panose="020B0600070205080204" pitchFamily="34" charset="-128"/>
              <a:cs typeface="MS PGothic"/>
            </a:endParaRPr>
          </a:p>
          <a:p>
            <a:pPr marL="358775" algn="ctr">
              <a:lnSpc>
                <a:spcPct val="100000"/>
              </a:lnSpc>
              <a:spcBef>
                <a:spcPts val="100"/>
              </a:spcBef>
            </a:pPr>
            <a:r>
              <a:rPr lang="en-GB" sz="2500" dirty="0">
                <a:solidFill>
                  <a:srgbClr val="001F5F"/>
                </a:solidFill>
                <a:latin typeface="MS PGothic" panose="020B0600070205080204" pitchFamily="34" charset="-128"/>
                <a:ea typeface="MS PGothic" panose="020B0600070205080204" pitchFamily="34" charset="-128"/>
                <a:cs typeface="MS PGothic"/>
              </a:rPr>
              <a:t>I am</a:t>
            </a:r>
            <a:r>
              <a:rPr lang="en-US" sz="2500" dirty="0">
                <a:solidFill>
                  <a:srgbClr val="001F5F"/>
                </a:solidFill>
                <a:latin typeface="MS PGothic" panose="020B0600070205080204" pitchFamily="34" charset="-128"/>
                <a:ea typeface="MS PGothic" panose="020B0600070205080204" pitchFamily="34" charset="-128"/>
                <a:cs typeface="MS PGothic"/>
              </a:rPr>
              <a:t>   SOMAYAJULA SURYA NARAYANA </a:t>
            </a:r>
            <a:r>
              <a:rPr lang="en-US" sz="2500" spc="35" dirty="0">
                <a:solidFill>
                  <a:srgbClr val="001F5F"/>
                </a:solidFill>
                <a:latin typeface="MS PGothic"/>
                <a:cs typeface="MS PGothic"/>
              </a:rPr>
              <a:t>, </a:t>
            </a:r>
            <a:r>
              <a:rPr lang="en-GB" sz="2500" spc="35" dirty="0">
                <a:solidFill>
                  <a:srgbClr val="001F5F"/>
                </a:solidFill>
                <a:latin typeface="MS PGothic"/>
                <a:cs typeface="MS PGothic"/>
              </a:rPr>
              <a:t>as a Team Member    I have done these following Work in this Project</a:t>
            </a:r>
          </a:p>
          <a:p>
            <a:pPr marL="1847850" marR="1083945" indent="-688975">
              <a:lnSpc>
                <a:spcPts val="5880"/>
              </a:lnSpc>
              <a:spcBef>
                <a:spcPts val="665"/>
              </a:spcBef>
            </a:pPr>
            <a:endParaRPr lang="en-GB" sz="2400" spc="300" dirty="0">
              <a:solidFill>
                <a:schemeClr val="tx2">
                  <a:lumMod val="75000"/>
                </a:schemeClr>
              </a:solidFill>
              <a:latin typeface="MS PGothic"/>
              <a:cs typeface="MS PGothic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E4A059-5051-7929-4EDE-B9D0A9BF90B6}"/>
              </a:ext>
            </a:extLst>
          </p:cNvPr>
          <p:cNvSpPr txBox="1"/>
          <p:nvPr/>
        </p:nvSpPr>
        <p:spPr>
          <a:xfrm>
            <a:off x="539552" y="3212976"/>
            <a:ext cx="10081120" cy="18774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1" dirty="0">
                <a:latin typeface="+mj-lt"/>
              </a:rPr>
              <a:t>  </a:t>
            </a:r>
            <a:endParaRPr lang="en-US" sz="2800" spc="300" dirty="0">
              <a:solidFill>
                <a:schemeClr val="tx2">
                  <a:lumMod val="75000"/>
                </a:schemeClr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algn="just"/>
            <a:endParaRPr lang="en-US" sz="2800" spc="300" dirty="0">
              <a:solidFill>
                <a:schemeClr val="tx2">
                  <a:lumMod val="75000"/>
                </a:schemeClr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marL="514350" indent="-514350" algn="just">
              <a:buAutoNum type="arabicPeriod"/>
            </a:pPr>
            <a:r>
              <a:rPr lang="en-US" sz="3000" spc="300" dirty="0">
                <a:solidFill>
                  <a:schemeClr val="tx2">
                    <a:lumMod val="75000"/>
                  </a:schemeClr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Content Creation</a:t>
            </a:r>
          </a:p>
          <a:p>
            <a:pPr marL="514350" indent="-514350" algn="just">
              <a:buAutoNum type="arabicPeriod"/>
            </a:pPr>
            <a:r>
              <a:rPr lang="en-US" sz="3000" spc="300" dirty="0">
                <a:solidFill>
                  <a:schemeClr val="tx2">
                    <a:lumMod val="75000"/>
                  </a:schemeClr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Content Curation</a:t>
            </a:r>
          </a:p>
        </p:txBody>
      </p:sp>
    </p:spTree>
    <p:extLst>
      <p:ext uri="{BB962C8B-B14F-4D97-AF65-F5344CB8AC3E}">
        <p14:creationId xmlns:p14="http://schemas.microsoft.com/office/powerpoint/2010/main" val="3438561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9195" y="1189735"/>
            <a:ext cx="30003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6390" indent="-313690">
              <a:lnSpc>
                <a:spcPct val="100000"/>
              </a:lnSpc>
              <a:spcBef>
                <a:spcPts val="100"/>
              </a:spcBef>
              <a:buSzPct val="77777"/>
              <a:buFont typeface="Wingdings"/>
              <a:buChar char=""/>
              <a:tabLst>
                <a:tab pos="326390" algn="l"/>
              </a:tabLst>
            </a:pPr>
            <a:r>
              <a:rPr sz="1800" b="1" spc="-10" dirty="0">
                <a:latin typeface="Calibri"/>
                <a:cs typeface="Calibri"/>
              </a:rPr>
              <a:t>Company</a:t>
            </a:r>
            <a:r>
              <a:rPr sz="1800" b="1" spc="-10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/</a:t>
            </a:r>
            <a:r>
              <a:rPr sz="1800" b="1" spc="40" dirty="0">
                <a:latin typeface="Calibri"/>
                <a:cs typeface="Calibri"/>
              </a:rPr>
              <a:t> </a:t>
            </a:r>
            <a:r>
              <a:rPr sz="1800" b="1" spc="-65" dirty="0">
                <a:latin typeface="Calibri"/>
                <a:cs typeface="Calibri"/>
              </a:rPr>
              <a:t>Topic</a:t>
            </a:r>
            <a:r>
              <a:rPr sz="1800" b="1" spc="-9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for</a:t>
            </a:r>
            <a:r>
              <a:rPr sz="1800" b="1" spc="3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project: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44544" y="1189736"/>
            <a:ext cx="232854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b="1" dirty="0">
                <a:latin typeface="Calibri"/>
                <a:cs typeface="Calibri"/>
              </a:rPr>
              <a:t>HERO</a:t>
            </a:r>
            <a:r>
              <a:rPr sz="2000" b="1" spc="-90" dirty="0">
                <a:latin typeface="Calibri"/>
                <a:cs typeface="Calibri"/>
              </a:rPr>
              <a:t> </a:t>
            </a:r>
            <a:r>
              <a:rPr sz="2000" b="1" spc="-40" dirty="0">
                <a:latin typeface="Calibri"/>
                <a:cs typeface="Calibri"/>
              </a:rPr>
              <a:t>MOTOCORP</a:t>
            </a:r>
            <a:r>
              <a:rPr sz="2000" b="1" spc="-75" dirty="0">
                <a:latin typeface="Calibri"/>
                <a:cs typeface="Calibri"/>
              </a:rPr>
              <a:t> </a:t>
            </a:r>
            <a:r>
              <a:rPr sz="2000" b="1" spc="-40" dirty="0">
                <a:latin typeface="Calibri"/>
                <a:cs typeface="Calibri"/>
              </a:rPr>
              <a:t>LTD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6244" y="2020061"/>
            <a:ext cx="2771775" cy="10991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314325">
              <a:lnSpc>
                <a:spcPct val="100000"/>
              </a:lnSpc>
              <a:spcBef>
                <a:spcPts val="100"/>
              </a:spcBef>
              <a:buSzPct val="77777"/>
              <a:buFont typeface="Wingdings"/>
              <a:buChar char=""/>
              <a:tabLst>
                <a:tab pos="469900" algn="l"/>
              </a:tabLst>
            </a:pPr>
            <a:r>
              <a:rPr sz="1800" b="1" dirty="0">
                <a:latin typeface="Calibri"/>
                <a:cs typeface="Calibri"/>
              </a:rPr>
              <a:t>Research</a:t>
            </a:r>
            <a:r>
              <a:rPr sz="1800" b="1" spc="-19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Brand</a:t>
            </a:r>
            <a:r>
              <a:rPr sz="1800" b="1" spc="-7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Identity: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5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latin typeface="Times New Roman"/>
                <a:cs typeface="Times New Roman"/>
              </a:rPr>
              <a:t>Brand</a:t>
            </a:r>
            <a:r>
              <a:rPr sz="1800" b="1" spc="-35" dirty="0">
                <a:latin typeface="Times New Roman"/>
                <a:cs typeface="Times New Roman"/>
              </a:rPr>
              <a:t> </a:t>
            </a:r>
            <a:r>
              <a:rPr sz="1800" b="1" spc="-20" dirty="0">
                <a:latin typeface="Times New Roman"/>
                <a:cs typeface="Times New Roman"/>
              </a:rPr>
              <a:t>logo: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6244" y="3906392"/>
            <a:ext cx="5011420" cy="16097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imes New Roman"/>
                <a:cs typeface="Times New Roman"/>
              </a:rPr>
              <a:t>Brand</a:t>
            </a:r>
            <a:r>
              <a:rPr sz="1800" b="1" spc="-1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colours</a:t>
            </a:r>
            <a:r>
              <a:rPr sz="1800" b="1" spc="3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:</a:t>
            </a:r>
            <a:r>
              <a:rPr sz="1800" b="1" spc="-1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rebuchet MS"/>
                <a:cs typeface="Trebuchet MS"/>
              </a:rPr>
              <a:t>Red</a:t>
            </a:r>
            <a:r>
              <a:rPr sz="2400" b="1" spc="-30" dirty="0">
                <a:latin typeface="Trebuchet MS"/>
                <a:cs typeface="Trebuchet MS"/>
              </a:rPr>
              <a:t> </a:t>
            </a:r>
            <a:r>
              <a:rPr sz="2400" b="1" dirty="0">
                <a:latin typeface="Trebuchet MS"/>
                <a:cs typeface="Trebuchet MS"/>
              </a:rPr>
              <a:t>and</a:t>
            </a:r>
            <a:r>
              <a:rPr sz="2400" b="1" spc="-30" dirty="0">
                <a:latin typeface="Trebuchet MS"/>
                <a:cs typeface="Trebuchet MS"/>
              </a:rPr>
              <a:t> </a:t>
            </a:r>
            <a:r>
              <a:rPr sz="2400" b="1" spc="-10" dirty="0">
                <a:latin typeface="Trebuchet MS"/>
                <a:cs typeface="Trebuchet MS"/>
              </a:rPr>
              <a:t>Black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210"/>
              </a:spcBef>
            </a:pPr>
            <a:r>
              <a:rPr sz="1800" b="1" dirty="0">
                <a:latin typeface="Times New Roman"/>
                <a:cs typeface="Times New Roman"/>
              </a:rPr>
              <a:t>Brand</a:t>
            </a:r>
            <a:r>
              <a:rPr sz="1800" b="1" spc="-1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tagline</a:t>
            </a:r>
            <a:r>
              <a:rPr sz="1800" b="1" spc="-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:</a:t>
            </a:r>
            <a:r>
              <a:rPr sz="1800" b="1" spc="4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rebuchet MS"/>
                <a:cs typeface="Trebuchet MS"/>
              </a:rPr>
              <a:t>“Hum</a:t>
            </a:r>
            <a:r>
              <a:rPr sz="2400" b="1" spc="-25" dirty="0">
                <a:latin typeface="Trebuchet MS"/>
                <a:cs typeface="Trebuchet MS"/>
              </a:rPr>
              <a:t> </a:t>
            </a:r>
            <a:r>
              <a:rPr sz="2400" b="1" dirty="0">
                <a:latin typeface="Trebuchet MS"/>
                <a:cs typeface="Trebuchet MS"/>
              </a:rPr>
              <a:t>Main</a:t>
            </a:r>
            <a:r>
              <a:rPr sz="2400" b="1" spc="-40" dirty="0">
                <a:latin typeface="Trebuchet MS"/>
                <a:cs typeface="Trebuchet MS"/>
              </a:rPr>
              <a:t> </a:t>
            </a:r>
            <a:r>
              <a:rPr sz="2400" b="1" dirty="0">
                <a:latin typeface="Trebuchet MS"/>
                <a:cs typeface="Trebuchet MS"/>
              </a:rPr>
              <a:t>Hai</a:t>
            </a:r>
            <a:r>
              <a:rPr sz="2400" b="1" spc="5" dirty="0">
                <a:latin typeface="Trebuchet MS"/>
                <a:cs typeface="Trebuchet MS"/>
              </a:rPr>
              <a:t> </a:t>
            </a:r>
            <a:r>
              <a:rPr sz="2400" b="1" spc="-10" dirty="0">
                <a:latin typeface="Trebuchet MS"/>
                <a:cs typeface="Trebuchet MS"/>
              </a:rPr>
              <a:t>Hero”.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105"/>
              </a:spcBef>
              <a:tabLst>
                <a:tab pos="1759585" algn="l"/>
              </a:tabLst>
            </a:pPr>
            <a:r>
              <a:rPr sz="1800" b="1" dirty="0">
                <a:latin typeface="Times New Roman"/>
                <a:cs typeface="Times New Roman"/>
              </a:rPr>
              <a:t>Brand’s</a:t>
            </a:r>
            <a:r>
              <a:rPr sz="1800" b="1" spc="-45" dirty="0">
                <a:latin typeface="Times New Roman"/>
                <a:cs typeface="Times New Roman"/>
              </a:rPr>
              <a:t> </a:t>
            </a:r>
            <a:r>
              <a:rPr sz="1550" b="1" dirty="0">
                <a:latin typeface="Times New Roman"/>
                <a:cs typeface="Times New Roman"/>
              </a:rPr>
              <a:t>website</a:t>
            </a:r>
            <a:r>
              <a:rPr sz="1550" b="1" spc="-95" dirty="0">
                <a:latin typeface="Times New Roman"/>
                <a:cs typeface="Times New Roman"/>
              </a:rPr>
              <a:t> </a:t>
            </a:r>
            <a:r>
              <a:rPr sz="1550" b="1" spc="-50" dirty="0">
                <a:latin typeface="Times New Roman"/>
                <a:cs typeface="Times New Roman"/>
              </a:rPr>
              <a:t>:</a:t>
            </a:r>
            <a:r>
              <a:rPr sz="1550" b="1" dirty="0">
                <a:latin typeface="Times New Roman"/>
                <a:cs typeface="Times New Roman"/>
              </a:rPr>
              <a:t>	</a:t>
            </a:r>
            <a:r>
              <a:rPr sz="2000" b="1" spc="-80" dirty="0">
                <a:solidFill>
                  <a:srgbClr val="2D5395"/>
                </a:solidFill>
                <a:latin typeface="Times New Roman"/>
                <a:cs typeface="Times New Roman"/>
              </a:rPr>
              <a:t>https://</a:t>
            </a:r>
            <a:r>
              <a:rPr sz="2000" b="1" u="sng" spc="-80" dirty="0">
                <a:solidFill>
                  <a:srgbClr val="2D5395"/>
                </a:solidFill>
                <a:uFill>
                  <a:solidFill>
                    <a:srgbClr val="2D5395"/>
                  </a:solidFill>
                </a:uFill>
                <a:latin typeface="Times New Roman"/>
                <a:cs typeface="Times New Roman"/>
                <a:hlinkClick r:id="rId2"/>
              </a:rPr>
              <a:t>www.heromotocorp.com/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05583" y="2593848"/>
            <a:ext cx="2136647" cy="777239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0" y="0"/>
            <a:ext cx="9149715" cy="765175"/>
            <a:chOff x="0" y="0"/>
            <a:chExt cx="9149715" cy="765175"/>
          </a:xfrm>
        </p:grpSpPr>
        <p:sp>
          <p:nvSpPr>
            <p:cNvPr id="8" name="object 8"/>
            <p:cNvSpPr/>
            <p:nvPr/>
          </p:nvSpPr>
          <p:spPr>
            <a:xfrm>
              <a:off x="6095" y="6095"/>
              <a:ext cx="9137650" cy="749935"/>
            </a:xfrm>
            <a:custGeom>
              <a:avLst/>
              <a:gdLst/>
              <a:ahLst/>
              <a:cxnLst/>
              <a:rect l="l" t="t" r="r" b="b"/>
              <a:pathLst>
                <a:path w="9137650" h="749935">
                  <a:moveTo>
                    <a:pt x="9137523" y="0"/>
                  </a:moveTo>
                  <a:lnTo>
                    <a:pt x="0" y="0"/>
                  </a:lnTo>
                  <a:lnTo>
                    <a:pt x="0" y="749807"/>
                  </a:lnTo>
                  <a:lnTo>
                    <a:pt x="9137523" y="749807"/>
                  </a:lnTo>
                  <a:lnTo>
                    <a:pt x="9137523" y="0"/>
                  </a:lnTo>
                  <a:close/>
                </a:path>
              </a:pathLst>
            </a:custGeom>
            <a:solidFill>
              <a:srgbClr val="4470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095" y="749808"/>
              <a:ext cx="9137650" cy="15240"/>
            </a:xfrm>
            <a:custGeom>
              <a:avLst/>
              <a:gdLst/>
              <a:ahLst/>
              <a:cxnLst/>
              <a:rect l="l" t="t" r="r" b="b"/>
              <a:pathLst>
                <a:path w="9137650" h="15240">
                  <a:moveTo>
                    <a:pt x="9137523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9137523" y="15239"/>
                  </a:lnTo>
                  <a:lnTo>
                    <a:pt x="9137523" y="0"/>
                  </a:lnTo>
                  <a:close/>
                </a:path>
              </a:pathLst>
            </a:custGeom>
            <a:solidFill>
              <a:srgbClr val="172C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095" y="6095"/>
              <a:ext cx="9137650" cy="749935"/>
            </a:xfrm>
            <a:custGeom>
              <a:avLst/>
              <a:gdLst/>
              <a:ahLst/>
              <a:cxnLst/>
              <a:rect l="l" t="t" r="r" b="b"/>
              <a:pathLst>
                <a:path w="9137650" h="749935">
                  <a:moveTo>
                    <a:pt x="9137523" y="0"/>
                  </a:moveTo>
                  <a:lnTo>
                    <a:pt x="0" y="0"/>
                  </a:lnTo>
                  <a:lnTo>
                    <a:pt x="0" y="749807"/>
                  </a:lnTo>
                </a:path>
              </a:pathLst>
            </a:custGeom>
            <a:ln w="12192">
              <a:solidFill>
                <a:srgbClr val="172C5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0761" rIns="0" bIns="0" rtlCol="0">
            <a:spAutoFit/>
          </a:bodyPr>
          <a:lstStyle/>
          <a:p>
            <a:pPr marL="2722245">
              <a:lnSpc>
                <a:spcPct val="100000"/>
              </a:lnSpc>
              <a:spcBef>
                <a:spcPts val="90"/>
              </a:spcBef>
            </a:pPr>
            <a:r>
              <a:rPr sz="3200" b="0" dirty="0">
                <a:solidFill>
                  <a:srgbClr val="FFFFFF"/>
                </a:solidFill>
                <a:latin typeface="Calibri"/>
                <a:cs typeface="Calibri"/>
              </a:rPr>
              <a:t>About</a:t>
            </a:r>
            <a:r>
              <a:rPr sz="3200" b="0" spc="-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b="0" dirty="0">
                <a:solidFill>
                  <a:srgbClr val="FFFFFF"/>
                </a:solidFill>
                <a:latin typeface="Calibri"/>
                <a:cs typeface="Calibri"/>
              </a:rPr>
              <a:t>Our</a:t>
            </a:r>
            <a:r>
              <a:rPr sz="3200" b="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b="0" spc="-10" dirty="0">
                <a:solidFill>
                  <a:srgbClr val="FFFFFF"/>
                </a:solidFill>
                <a:latin typeface="Calibri"/>
                <a:cs typeface="Calibri"/>
              </a:rPr>
              <a:t>Project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1213" rIns="0" bIns="0" rtlCol="0">
            <a:spAutoFit/>
          </a:bodyPr>
          <a:lstStyle/>
          <a:p>
            <a:pPr marL="1172210">
              <a:lnSpc>
                <a:spcPct val="100000"/>
              </a:lnSpc>
              <a:spcBef>
                <a:spcPts val="110"/>
              </a:spcBef>
            </a:pPr>
            <a:r>
              <a:rPr dirty="0">
                <a:latin typeface="Calibri"/>
                <a:cs typeface="Calibri"/>
              </a:rPr>
              <a:t>Brand</a:t>
            </a:r>
            <a:r>
              <a:rPr spc="-16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Study</a:t>
            </a:r>
            <a:r>
              <a:rPr spc="-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Of</a:t>
            </a:r>
            <a:r>
              <a:rPr spc="2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Hero</a:t>
            </a:r>
            <a:r>
              <a:rPr spc="-13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MotoCorp</a:t>
            </a:r>
            <a:r>
              <a:rPr spc="-90" dirty="0">
                <a:latin typeface="Calibri"/>
                <a:cs typeface="Calibri"/>
              </a:rPr>
              <a:t> </a:t>
            </a:r>
            <a:r>
              <a:rPr spc="-25" dirty="0">
                <a:latin typeface="Calibri"/>
                <a:cs typeface="Calibri"/>
              </a:rPr>
              <a:t>Ltd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0329" y="934923"/>
            <a:ext cx="8348345" cy="49688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765">
              <a:lnSpc>
                <a:spcPct val="100000"/>
              </a:lnSpc>
              <a:spcBef>
                <a:spcPts val="95"/>
              </a:spcBef>
            </a:pPr>
            <a:r>
              <a:rPr sz="3200" u="sng" dirty="0">
                <a:solidFill>
                  <a:srgbClr val="7D5F00"/>
                </a:solidFill>
                <a:uFill>
                  <a:solidFill>
                    <a:srgbClr val="7D5F00"/>
                  </a:solidFill>
                </a:uFill>
                <a:latin typeface="MS PGothic"/>
                <a:cs typeface="MS PGothic"/>
              </a:rPr>
              <a:t>About</a:t>
            </a:r>
            <a:r>
              <a:rPr sz="3200" spc="-85" dirty="0">
                <a:solidFill>
                  <a:srgbClr val="7D5F00"/>
                </a:solidFill>
                <a:latin typeface="MS PGothic"/>
                <a:cs typeface="MS PGothic"/>
              </a:rPr>
              <a:t> </a:t>
            </a:r>
            <a:r>
              <a:rPr sz="3200" u="sng" dirty="0">
                <a:solidFill>
                  <a:srgbClr val="7D5F00"/>
                </a:solidFill>
                <a:uFill>
                  <a:solidFill>
                    <a:srgbClr val="7D5F00"/>
                  </a:solidFill>
                </a:uFill>
                <a:latin typeface="MS PGothic"/>
                <a:cs typeface="MS PGothic"/>
              </a:rPr>
              <a:t>the</a:t>
            </a:r>
            <a:r>
              <a:rPr sz="3200" spc="-70" dirty="0">
                <a:solidFill>
                  <a:srgbClr val="7D5F00"/>
                </a:solidFill>
                <a:latin typeface="MS PGothic"/>
                <a:cs typeface="MS PGothic"/>
              </a:rPr>
              <a:t> </a:t>
            </a:r>
            <a:r>
              <a:rPr sz="3200" u="sng" dirty="0">
                <a:solidFill>
                  <a:srgbClr val="7D5F00"/>
                </a:solidFill>
                <a:uFill>
                  <a:solidFill>
                    <a:srgbClr val="7D5F00"/>
                  </a:solidFill>
                </a:uFill>
                <a:latin typeface="MS PGothic"/>
                <a:cs typeface="MS PGothic"/>
              </a:rPr>
              <a:t>Logo</a:t>
            </a:r>
            <a:r>
              <a:rPr sz="3200" spc="-60" dirty="0">
                <a:solidFill>
                  <a:srgbClr val="7D5F00"/>
                </a:solidFill>
                <a:latin typeface="MS PGothic"/>
                <a:cs typeface="MS PGothic"/>
              </a:rPr>
              <a:t> </a:t>
            </a:r>
            <a:r>
              <a:rPr sz="3200" u="sng" dirty="0">
                <a:solidFill>
                  <a:srgbClr val="7D5F00"/>
                </a:solidFill>
                <a:uFill>
                  <a:solidFill>
                    <a:srgbClr val="7D5F00"/>
                  </a:solidFill>
                </a:uFill>
                <a:latin typeface="MS PGothic"/>
                <a:cs typeface="MS PGothic"/>
              </a:rPr>
              <a:t>Of</a:t>
            </a:r>
            <a:r>
              <a:rPr sz="3200" spc="60" dirty="0">
                <a:solidFill>
                  <a:srgbClr val="7D5F00"/>
                </a:solidFill>
                <a:latin typeface="MS PGothic"/>
                <a:cs typeface="MS PGothic"/>
              </a:rPr>
              <a:t> </a:t>
            </a:r>
            <a:r>
              <a:rPr sz="3200" u="sng" dirty="0">
                <a:solidFill>
                  <a:srgbClr val="7D5F00"/>
                </a:solidFill>
                <a:uFill>
                  <a:solidFill>
                    <a:srgbClr val="7D5F00"/>
                  </a:solidFill>
                </a:uFill>
                <a:latin typeface="MS PGothic"/>
                <a:cs typeface="MS PGothic"/>
              </a:rPr>
              <a:t>Hero</a:t>
            </a:r>
            <a:r>
              <a:rPr sz="3200" spc="-65" dirty="0">
                <a:solidFill>
                  <a:srgbClr val="7D5F00"/>
                </a:solidFill>
                <a:latin typeface="MS PGothic"/>
                <a:cs typeface="MS PGothic"/>
              </a:rPr>
              <a:t> </a:t>
            </a:r>
            <a:r>
              <a:rPr sz="3200" u="sng" dirty="0">
                <a:solidFill>
                  <a:srgbClr val="7D5F00"/>
                </a:solidFill>
                <a:uFill>
                  <a:solidFill>
                    <a:srgbClr val="7D5F00"/>
                  </a:solidFill>
                </a:uFill>
                <a:latin typeface="MS PGothic"/>
                <a:cs typeface="MS PGothic"/>
              </a:rPr>
              <a:t>MotoCorp</a:t>
            </a:r>
            <a:r>
              <a:rPr sz="3200" spc="-40" dirty="0">
                <a:solidFill>
                  <a:srgbClr val="7D5F00"/>
                </a:solidFill>
                <a:latin typeface="MS PGothic"/>
                <a:cs typeface="MS PGothic"/>
              </a:rPr>
              <a:t> </a:t>
            </a:r>
            <a:r>
              <a:rPr sz="3200" u="sng" dirty="0">
                <a:solidFill>
                  <a:srgbClr val="7D5F00"/>
                </a:solidFill>
                <a:uFill>
                  <a:solidFill>
                    <a:srgbClr val="7D5F00"/>
                  </a:solidFill>
                </a:uFill>
                <a:latin typeface="MS PGothic"/>
                <a:cs typeface="MS PGothic"/>
              </a:rPr>
              <a:t>Ltd</a:t>
            </a:r>
            <a:r>
              <a:rPr sz="3200" spc="50" dirty="0">
                <a:solidFill>
                  <a:srgbClr val="7D5F00"/>
                </a:solidFill>
                <a:latin typeface="MS PGothic"/>
                <a:cs typeface="MS PGothic"/>
              </a:rPr>
              <a:t> </a:t>
            </a:r>
            <a:r>
              <a:rPr sz="3200" spc="-25" dirty="0">
                <a:solidFill>
                  <a:srgbClr val="7D5F00"/>
                </a:solidFill>
                <a:latin typeface="MS PGothic"/>
                <a:cs typeface="MS PGothic"/>
              </a:rPr>
              <a:t>:-</a:t>
            </a:r>
            <a:endParaRPr sz="3200" dirty="0">
              <a:latin typeface="MS PGothic"/>
              <a:cs typeface="MS PGothic"/>
            </a:endParaRPr>
          </a:p>
          <a:p>
            <a:pPr>
              <a:lnSpc>
                <a:spcPct val="100000"/>
              </a:lnSpc>
            </a:pPr>
            <a:endParaRPr sz="3200" dirty="0">
              <a:latin typeface="MS PGothic"/>
              <a:cs typeface="MS PGothic"/>
            </a:endParaRPr>
          </a:p>
          <a:p>
            <a:pPr marL="481965" marR="633095" indent="-457834">
              <a:lnSpc>
                <a:spcPct val="100000"/>
              </a:lnSpc>
              <a:spcBef>
                <a:spcPts val="2655"/>
              </a:spcBef>
              <a:buFont typeface="Arial MT"/>
              <a:buChar char="•"/>
              <a:tabLst>
                <a:tab pos="481965" algn="l"/>
              </a:tabLst>
            </a:pPr>
            <a:r>
              <a:rPr sz="3000" spc="60" dirty="0">
                <a:latin typeface="MS PGothic"/>
                <a:cs typeface="MS PGothic"/>
              </a:rPr>
              <a:t>The</a:t>
            </a:r>
            <a:r>
              <a:rPr sz="3000" spc="-150" dirty="0">
                <a:latin typeface="MS PGothic"/>
                <a:cs typeface="MS PGothic"/>
              </a:rPr>
              <a:t> </a:t>
            </a:r>
            <a:r>
              <a:rPr sz="3000" spc="55" dirty="0">
                <a:latin typeface="MS PGothic"/>
                <a:cs typeface="MS PGothic"/>
              </a:rPr>
              <a:t>Hero</a:t>
            </a:r>
            <a:r>
              <a:rPr sz="3000" spc="-135" dirty="0">
                <a:latin typeface="MS PGothic"/>
                <a:cs typeface="MS PGothic"/>
              </a:rPr>
              <a:t> </a:t>
            </a:r>
            <a:r>
              <a:rPr sz="3000" dirty="0">
                <a:latin typeface="MS PGothic"/>
                <a:cs typeface="MS PGothic"/>
              </a:rPr>
              <a:t>logo</a:t>
            </a:r>
            <a:r>
              <a:rPr sz="3000" spc="50" dirty="0">
                <a:latin typeface="MS PGothic"/>
                <a:cs typeface="MS PGothic"/>
              </a:rPr>
              <a:t> </a:t>
            </a:r>
            <a:r>
              <a:rPr sz="3000" dirty="0">
                <a:latin typeface="MS PGothic"/>
                <a:cs typeface="MS PGothic"/>
              </a:rPr>
              <a:t>is</a:t>
            </a:r>
            <a:r>
              <a:rPr sz="3000" spc="114" dirty="0">
                <a:latin typeface="MS PGothic"/>
                <a:cs typeface="MS PGothic"/>
              </a:rPr>
              <a:t> </a:t>
            </a:r>
            <a:r>
              <a:rPr sz="3000" dirty="0">
                <a:latin typeface="MS PGothic"/>
                <a:cs typeface="MS PGothic"/>
              </a:rPr>
              <a:t>a</a:t>
            </a:r>
            <a:r>
              <a:rPr sz="3000" spc="40" dirty="0">
                <a:latin typeface="MS PGothic"/>
                <a:cs typeface="MS PGothic"/>
              </a:rPr>
              <a:t> </a:t>
            </a:r>
            <a:r>
              <a:rPr sz="3000" dirty="0">
                <a:latin typeface="MS PGothic"/>
                <a:cs typeface="MS PGothic"/>
              </a:rPr>
              <a:t>celebration</a:t>
            </a:r>
            <a:r>
              <a:rPr sz="3000" spc="-235" dirty="0">
                <a:latin typeface="MS PGothic"/>
                <a:cs typeface="MS PGothic"/>
              </a:rPr>
              <a:t> </a:t>
            </a:r>
            <a:r>
              <a:rPr sz="3000" dirty="0">
                <a:latin typeface="MS PGothic"/>
                <a:cs typeface="MS PGothic"/>
              </a:rPr>
              <a:t>of</a:t>
            </a:r>
            <a:r>
              <a:rPr sz="3000" spc="30" dirty="0">
                <a:latin typeface="MS PGothic"/>
                <a:cs typeface="MS PGothic"/>
              </a:rPr>
              <a:t> </a:t>
            </a:r>
            <a:r>
              <a:rPr sz="3000" spc="50" dirty="0">
                <a:latin typeface="MS PGothic"/>
                <a:cs typeface="MS PGothic"/>
              </a:rPr>
              <a:t>the</a:t>
            </a:r>
            <a:r>
              <a:rPr sz="3000" spc="-55" dirty="0">
                <a:latin typeface="MS PGothic"/>
                <a:cs typeface="MS PGothic"/>
              </a:rPr>
              <a:t> </a:t>
            </a:r>
            <a:r>
              <a:rPr sz="3000" spc="-10" dirty="0">
                <a:latin typeface="MS PGothic"/>
                <a:cs typeface="MS PGothic"/>
              </a:rPr>
              <a:t>Brand's </a:t>
            </a:r>
            <a:r>
              <a:rPr sz="3000" dirty="0">
                <a:latin typeface="MS PGothic"/>
                <a:cs typeface="MS PGothic"/>
              </a:rPr>
              <a:t>progress</a:t>
            </a:r>
            <a:r>
              <a:rPr sz="3000" spc="70" dirty="0">
                <a:latin typeface="MS PGothic"/>
                <a:cs typeface="MS PGothic"/>
              </a:rPr>
              <a:t> </a:t>
            </a:r>
            <a:r>
              <a:rPr sz="3000" dirty="0">
                <a:latin typeface="MS PGothic"/>
                <a:cs typeface="MS PGothic"/>
              </a:rPr>
              <a:t>and</a:t>
            </a:r>
            <a:r>
              <a:rPr sz="3000" spc="85" dirty="0">
                <a:latin typeface="MS PGothic"/>
                <a:cs typeface="MS PGothic"/>
              </a:rPr>
              <a:t> </a:t>
            </a:r>
            <a:r>
              <a:rPr sz="3000" dirty="0">
                <a:latin typeface="MS PGothic"/>
                <a:cs typeface="MS PGothic"/>
              </a:rPr>
              <a:t>innovative</a:t>
            </a:r>
            <a:r>
              <a:rPr sz="3000" spc="-30" dirty="0">
                <a:latin typeface="MS PGothic"/>
                <a:cs typeface="MS PGothic"/>
              </a:rPr>
              <a:t> </a:t>
            </a:r>
            <a:r>
              <a:rPr sz="3000" spc="-10" dirty="0">
                <a:latin typeface="MS PGothic"/>
                <a:cs typeface="MS PGothic"/>
              </a:rPr>
              <a:t>approach.</a:t>
            </a:r>
            <a:endParaRPr sz="3000" dirty="0">
              <a:latin typeface="MS PGothic"/>
              <a:cs typeface="MS PGothic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 MT"/>
              <a:buChar char="•"/>
            </a:pPr>
            <a:endParaRPr sz="2600" dirty="0">
              <a:latin typeface="MS PGothic"/>
              <a:cs typeface="MS PGothic"/>
            </a:endParaRPr>
          </a:p>
          <a:p>
            <a:pPr marL="481965" marR="5080" indent="-457834">
              <a:lnSpc>
                <a:spcPct val="100000"/>
              </a:lnSpc>
              <a:buFont typeface="Arial MT"/>
              <a:buChar char="•"/>
              <a:tabLst>
                <a:tab pos="481965" algn="l"/>
              </a:tabLst>
            </a:pPr>
            <a:r>
              <a:rPr sz="3000" dirty="0">
                <a:latin typeface="MS PGothic"/>
                <a:cs typeface="MS PGothic"/>
              </a:rPr>
              <a:t>It is</a:t>
            </a:r>
            <a:r>
              <a:rPr sz="3000" spc="180" dirty="0">
                <a:latin typeface="MS PGothic"/>
                <a:cs typeface="MS PGothic"/>
              </a:rPr>
              <a:t> </a:t>
            </a:r>
            <a:r>
              <a:rPr sz="3000" dirty="0">
                <a:latin typeface="MS PGothic"/>
                <a:cs typeface="MS PGothic"/>
              </a:rPr>
              <a:t>a</a:t>
            </a:r>
            <a:r>
              <a:rPr sz="3000" spc="150" dirty="0">
                <a:latin typeface="MS PGothic"/>
                <a:cs typeface="MS PGothic"/>
              </a:rPr>
              <a:t> </a:t>
            </a:r>
            <a:r>
              <a:rPr sz="3000" spc="50" dirty="0">
                <a:latin typeface="MS PGothic"/>
                <a:cs typeface="MS PGothic"/>
              </a:rPr>
              <a:t>great</a:t>
            </a:r>
            <a:r>
              <a:rPr sz="3000" spc="-190" dirty="0">
                <a:latin typeface="MS PGothic"/>
                <a:cs typeface="MS PGothic"/>
              </a:rPr>
              <a:t> </a:t>
            </a:r>
            <a:r>
              <a:rPr sz="3000" dirty="0">
                <a:latin typeface="MS PGothic"/>
                <a:cs typeface="MS PGothic"/>
              </a:rPr>
              <a:t>symbol</a:t>
            </a:r>
            <a:r>
              <a:rPr sz="3000" spc="-114" dirty="0">
                <a:latin typeface="MS PGothic"/>
                <a:cs typeface="MS PGothic"/>
              </a:rPr>
              <a:t> </a:t>
            </a:r>
            <a:r>
              <a:rPr sz="3000" dirty="0">
                <a:latin typeface="MS PGothic"/>
                <a:cs typeface="MS PGothic"/>
              </a:rPr>
              <a:t>of</a:t>
            </a:r>
            <a:r>
              <a:rPr sz="3000" spc="80" dirty="0">
                <a:latin typeface="MS PGothic"/>
                <a:cs typeface="MS PGothic"/>
              </a:rPr>
              <a:t> </a:t>
            </a:r>
            <a:r>
              <a:rPr sz="3000" dirty="0">
                <a:latin typeface="MS PGothic"/>
                <a:cs typeface="MS PGothic"/>
              </a:rPr>
              <a:t>a</a:t>
            </a:r>
            <a:r>
              <a:rPr sz="3000" spc="150" dirty="0">
                <a:latin typeface="MS PGothic"/>
                <a:cs typeface="MS PGothic"/>
              </a:rPr>
              <a:t> </a:t>
            </a:r>
            <a:r>
              <a:rPr sz="3000" dirty="0">
                <a:latin typeface="MS PGothic"/>
                <a:cs typeface="MS PGothic"/>
              </a:rPr>
              <a:t>powerful</a:t>
            </a:r>
            <a:r>
              <a:rPr sz="3000" spc="-85" dirty="0">
                <a:latin typeface="MS PGothic"/>
                <a:cs typeface="MS PGothic"/>
              </a:rPr>
              <a:t> </a:t>
            </a:r>
            <a:r>
              <a:rPr sz="3000" dirty="0">
                <a:latin typeface="MS PGothic"/>
                <a:cs typeface="MS PGothic"/>
              </a:rPr>
              <a:t>company</a:t>
            </a:r>
            <a:r>
              <a:rPr sz="3000" spc="-145" dirty="0">
                <a:latin typeface="MS PGothic"/>
                <a:cs typeface="MS PGothic"/>
              </a:rPr>
              <a:t> </a:t>
            </a:r>
            <a:r>
              <a:rPr sz="3000" dirty="0">
                <a:latin typeface="MS PGothic"/>
                <a:cs typeface="MS PGothic"/>
              </a:rPr>
              <a:t>with</a:t>
            </a:r>
            <a:r>
              <a:rPr sz="3000" spc="-60" dirty="0">
                <a:latin typeface="MS PGothic"/>
                <a:cs typeface="MS PGothic"/>
              </a:rPr>
              <a:t> </a:t>
            </a:r>
            <a:r>
              <a:rPr sz="3000" spc="-50" dirty="0">
                <a:latin typeface="MS PGothic"/>
                <a:cs typeface="MS PGothic"/>
              </a:rPr>
              <a:t>a </a:t>
            </a:r>
            <a:r>
              <a:rPr sz="3000" dirty="0">
                <a:latin typeface="MS PGothic"/>
                <a:cs typeface="MS PGothic"/>
              </a:rPr>
              <a:t>bright</a:t>
            </a:r>
            <a:r>
              <a:rPr sz="3000" spc="-25" dirty="0">
                <a:latin typeface="MS PGothic"/>
                <a:cs typeface="MS PGothic"/>
              </a:rPr>
              <a:t> </a:t>
            </a:r>
            <a:r>
              <a:rPr sz="3000" dirty="0">
                <a:latin typeface="MS PGothic"/>
                <a:cs typeface="MS PGothic"/>
              </a:rPr>
              <a:t>future</a:t>
            </a:r>
            <a:r>
              <a:rPr sz="3000" spc="-140" dirty="0">
                <a:latin typeface="MS PGothic"/>
                <a:cs typeface="MS PGothic"/>
              </a:rPr>
              <a:t> </a:t>
            </a:r>
            <a:r>
              <a:rPr sz="3000" spc="50" dirty="0">
                <a:latin typeface="MS PGothic"/>
                <a:cs typeface="MS PGothic"/>
              </a:rPr>
              <a:t>and</a:t>
            </a:r>
            <a:r>
              <a:rPr sz="3000" spc="15" dirty="0">
                <a:latin typeface="MS PGothic"/>
                <a:cs typeface="MS PGothic"/>
              </a:rPr>
              <a:t> </a:t>
            </a:r>
            <a:r>
              <a:rPr sz="3000" dirty="0">
                <a:latin typeface="MS PGothic"/>
                <a:cs typeface="MS PGothic"/>
              </a:rPr>
              <a:t>values</a:t>
            </a:r>
            <a:r>
              <a:rPr sz="3000" spc="-114" dirty="0">
                <a:latin typeface="MS PGothic"/>
                <a:cs typeface="MS PGothic"/>
              </a:rPr>
              <a:t> </a:t>
            </a:r>
            <a:r>
              <a:rPr sz="3000" dirty="0">
                <a:latin typeface="MS PGothic"/>
                <a:cs typeface="MS PGothic"/>
              </a:rPr>
              <a:t>of</a:t>
            </a:r>
            <a:r>
              <a:rPr sz="3000" spc="130" dirty="0">
                <a:latin typeface="MS PGothic"/>
                <a:cs typeface="MS PGothic"/>
              </a:rPr>
              <a:t> </a:t>
            </a:r>
            <a:r>
              <a:rPr sz="3000" dirty="0">
                <a:latin typeface="MS PGothic"/>
                <a:cs typeface="MS PGothic"/>
              </a:rPr>
              <a:t>its</a:t>
            </a:r>
            <a:r>
              <a:rPr sz="3000" spc="110" dirty="0">
                <a:latin typeface="MS PGothic"/>
                <a:cs typeface="MS PGothic"/>
              </a:rPr>
              <a:t> </a:t>
            </a:r>
            <a:r>
              <a:rPr sz="3000" spc="-10" dirty="0">
                <a:latin typeface="MS PGothic"/>
                <a:cs typeface="MS PGothic"/>
              </a:rPr>
              <a:t>heritage.</a:t>
            </a:r>
            <a:endParaRPr sz="3000" dirty="0">
              <a:latin typeface="MS PGothic"/>
              <a:cs typeface="MS P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 MT"/>
              <a:buChar char="•"/>
            </a:pPr>
            <a:endParaRPr sz="2600" dirty="0">
              <a:latin typeface="MS PGothic"/>
              <a:cs typeface="MS PGothic"/>
            </a:endParaRPr>
          </a:p>
          <a:p>
            <a:pPr marL="481965" marR="243840" indent="-469900">
              <a:lnSpc>
                <a:spcPct val="100000"/>
              </a:lnSpc>
              <a:buFont typeface="Arial MT"/>
              <a:buChar char="•"/>
              <a:tabLst>
                <a:tab pos="481965" algn="l"/>
              </a:tabLst>
            </a:pPr>
            <a:r>
              <a:rPr sz="3000" dirty="0">
                <a:latin typeface="MS PGothic"/>
                <a:cs typeface="MS PGothic"/>
              </a:rPr>
              <a:t>The</a:t>
            </a:r>
            <a:r>
              <a:rPr sz="3000" spc="-5" dirty="0">
                <a:latin typeface="MS PGothic"/>
                <a:cs typeface="MS PGothic"/>
              </a:rPr>
              <a:t> </a:t>
            </a:r>
            <a:r>
              <a:rPr sz="3000" dirty="0">
                <a:latin typeface="MS PGothic"/>
                <a:cs typeface="MS PGothic"/>
              </a:rPr>
              <a:t>Icon</a:t>
            </a:r>
            <a:r>
              <a:rPr sz="3000" spc="65" dirty="0">
                <a:latin typeface="MS PGothic"/>
                <a:cs typeface="MS PGothic"/>
              </a:rPr>
              <a:t> </a:t>
            </a:r>
            <a:r>
              <a:rPr sz="3000" dirty="0">
                <a:latin typeface="MS PGothic"/>
                <a:cs typeface="MS PGothic"/>
              </a:rPr>
              <a:t>is</a:t>
            </a:r>
            <a:r>
              <a:rPr sz="3000" spc="110" dirty="0">
                <a:latin typeface="MS PGothic"/>
                <a:cs typeface="MS PGothic"/>
              </a:rPr>
              <a:t> </a:t>
            </a:r>
            <a:r>
              <a:rPr sz="3000" dirty="0">
                <a:latin typeface="MS PGothic"/>
                <a:cs typeface="MS PGothic"/>
              </a:rPr>
              <a:t>the</a:t>
            </a:r>
            <a:r>
              <a:rPr sz="3000" spc="35" dirty="0">
                <a:latin typeface="MS PGothic"/>
                <a:cs typeface="MS PGothic"/>
              </a:rPr>
              <a:t> </a:t>
            </a:r>
            <a:r>
              <a:rPr sz="3000" dirty="0">
                <a:latin typeface="MS PGothic"/>
                <a:cs typeface="MS PGothic"/>
              </a:rPr>
              <a:t>modern</a:t>
            </a:r>
            <a:r>
              <a:rPr sz="3000" spc="-30" dirty="0">
                <a:latin typeface="MS PGothic"/>
                <a:cs typeface="MS PGothic"/>
              </a:rPr>
              <a:t> </a:t>
            </a:r>
            <a:r>
              <a:rPr sz="3000" dirty="0">
                <a:latin typeface="MS PGothic"/>
                <a:cs typeface="MS PGothic"/>
              </a:rPr>
              <a:t>abstract</a:t>
            </a:r>
            <a:r>
              <a:rPr sz="3000" spc="-15" dirty="0">
                <a:latin typeface="MS PGothic"/>
                <a:cs typeface="MS PGothic"/>
              </a:rPr>
              <a:t> </a:t>
            </a:r>
            <a:r>
              <a:rPr sz="3000" spc="-10" dirty="0">
                <a:latin typeface="MS PGothic"/>
                <a:cs typeface="MS PGothic"/>
              </a:rPr>
              <a:t>representation </a:t>
            </a:r>
            <a:r>
              <a:rPr sz="3000" dirty="0">
                <a:latin typeface="MS PGothic"/>
                <a:cs typeface="MS PGothic"/>
              </a:rPr>
              <a:t>of</a:t>
            </a:r>
            <a:r>
              <a:rPr sz="3000" spc="-90" dirty="0">
                <a:latin typeface="MS PGothic"/>
                <a:cs typeface="MS PGothic"/>
              </a:rPr>
              <a:t> </a:t>
            </a:r>
            <a:r>
              <a:rPr sz="3000" spc="50" dirty="0">
                <a:latin typeface="MS PGothic"/>
                <a:cs typeface="MS PGothic"/>
              </a:rPr>
              <a:t>the</a:t>
            </a:r>
            <a:r>
              <a:rPr sz="3000" spc="-95" dirty="0">
                <a:latin typeface="MS PGothic"/>
                <a:cs typeface="MS PGothic"/>
              </a:rPr>
              <a:t> </a:t>
            </a:r>
            <a:r>
              <a:rPr sz="3000" spc="55" dirty="0">
                <a:latin typeface="MS PGothic"/>
                <a:cs typeface="MS PGothic"/>
              </a:rPr>
              <a:t>letter</a:t>
            </a:r>
            <a:r>
              <a:rPr sz="3000" spc="-265" dirty="0">
                <a:latin typeface="MS PGothic"/>
                <a:cs typeface="MS PGothic"/>
              </a:rPr>
              <a:t> </a:t>
            </a:r>
            <a:r>
              <a:rPr sz="3000" spc="-25" dirty="0">
                <a:latin typeface="MS PGothic"/>
                <a:cs typeface="MS PGothic"/>
              </a:rPr>
              <a:t>H.</a:t>
            </a:r>
            <a:endParaRPr sz="3000" dirty="0">
              <a:latin typeface="MS PGothic"/>
              <a:cs typeface="MS PGothic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F3B83D-4E48-8384-A1CC-272D6222FE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2997" y="1524000"/>
            <a:ext cx="1790674" cy="77425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D5395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166</TotalTime>
  <Words>3461</Words>
  <Application>Microsoft Office PowerPoint</Application>
  <PresentationFormat>On-screen Show (4:3)</PresentationFormat>
  <Paragraphs>405</Paragraphs>
  <Slides>55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6" baseType="lpstr">
      <vt:lpstr>MS PGothic</vt:lpstr>
      <vt:lpstr>Arial</vt:lpstr>
      <vt:lpstr>Arial MT</vt:lpstr>
      <vt:lpstr>Calibri</vt:lpstr>
      <vt:lpstr>Palatino Linotype</vt:lpstr>
      <vt:lpstr>Segoe UI</vt:lpstr>
      <vt:lpstr>Segoe UI Emoji</vt:lpstr>
      <vt:lpstr>Times New Roman</vt:lpstr>
      <vt:lpstr>Trebuchet MS</vt:lpstr>
      <vt:lpstr>Wingdings</vt:lpstr>
      <vt:lpstr>Office Theme</vt:lpstr>
      <vt:lpstr>Comprehensive Digital Marketing Project Work On Hero MotoCorp Ltd</vt:lpstr>
      <vt:lpstr>Comprehensive Digital Marketing Project Work On Hero MotoCorp Ltd</vt:lpstr>
      <vt:lpstr>Comprehensive Digital Marketing Project Work On Hero MotoCorp Ltd</vt:lpstr>
      <vt:lpstr>Comprehensive Digital Marketing Project Work On Hero MotoCorp Ltd</vt:lpstr>
      <vt:lpstr>Comprehensive Digital Marketing Project Work On Hero MotoCorp Ltd</vt:lpstr>
      <vt:lpstr>Comprehensive Digital Marketing Project Work On Hero MotoCorp Ltd</vt:lpstr>
      <vt:lpstr>Comprehensive Digital Marketing Project Work On Hero MotoCorp Ltd</vt:lpstr>
      <vt:lpstr>About Our Project</vt:lpstr>
      <vt:lpstr>Brand Study Of Hero MotoCorp Ltd</vt:lpstr>
      <vt:lpstr>Brand Study Of Hero MotoCorp Ltd</vt:lpstr>
      <vt:lpstr>Brand Study Of Hero MotoCorp Ltd</vt:lpstr>
      <vt:lpstr>Brand Study Of Hero MotoCorp Ltd</vt:lpstr>
      <vt:lpstr>Brand Study Of Hero MotoCorp Ltd</vt:lpstr>
      <vt:lpstr>Competitor Analysis of Hero MotoCorp Ltd</vt:lpstr>
      <vt:lpstr>Target Audience</vt:lpstr>
      <vt:lpstr>Buyers Persona</vt:lpstr>
      <vt:lpstr>Models of Bikes</vt:lpstr>
      <vt:lpstr>SEO</vt:lpstr>
      <vt:lpstr>SEO</vt:lpstr>
      <vt:lpstr>SEO Audit</vt:lpstr>
      <vt:lpstr>PowerPoint Presentation</vt:lpstr>
      <vt:lpstr>Keywords Research</vt:lpstr>
      <vt:lpstr>Keywords Research</vt:lpstr>
      <vt:lpstr>Keywords Research</vt:lpstr>
      <vt:lpstr>Keywords Research</vt:lpstr>
      <vt:lpstr>Keywords Research</vt:lpstr>
      <vt:lpstr>Keywords Research</vt:lpstr>
      <vt:lpstr>Keywords Ideas</vt:lpstr>
      <vt:lpstr>Keywords Ideas</vt:lpstr>
      <vt:lpstr>Website Traffic or On Page Optimization</vt:lpstr>
      <vt:lpstr>Content Ideas</vt:lpstr>
      <vt:lpstr>Content Ideas</vt:lpstr>
      <vt:lpstr>Content Ideas</vt:lpstr>
      <vt:lpstr>Content Ideas</vt:lpstr>
      <vt:lpstr>Content Ideas</vt:lpstr>
      <vt:lpstr>Content Ideas</vt:lpstr>
      <vt:lpstr>Content Ideas</vt:lpstr>
      <vt:lpstr>Content Ideas</vt:lpstr>
      <vt:lpstr>Content Ideas</vt:lpstr>
      <vt:lpstr>Content Ideas</vt:lpstr>
      <vt:lpstr>Marketing Strategy</vt:lpstr>
      <vt:lpstr>Marketing Strategy</vt:lpstr>
      <vt:lpstr>Marketing Strategy</vt:lpstr>
      <vt:lpstr>Content Creation</vt:lpstr>
      <vt:lpstr>Content Creation</vt:lpstr>
      <vt:lpstr>Content Creation &amp; Curation</vt:lpstr>
      <vt:lpstr>Content  Creation  &amp;  Curation</vt:lpstr>
      <vt:lpstr>Content  Creation  &amp;  Curation</vt:lpstr>
      <vt:lpstr>Content  Creation  &amp;  Curation</vt:lpstr>
      <vt:lpstr>Content  Creation  &amp;  Curation</vt:lpstr>
      <vt:lpstr>Content  Creation  &amp;  Curation</vt:lpstr>
      <vt:lpstr>Content  Creation  &amp;  Curation</vt:lpstr>
      <vt:lpstr>Content  Creation  &amp;  Curation</vt:lpstr>
      <vt:lpstr>Content  Creation  &amp;  Curation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Comprehensive Digital Marketing Project Work</dc:title>
  <dc:creator>GAYATHRI</dc:creator>
  <cp:lastModifiedBy>Joseph Jerin</cp:lastModifiedBy>
  <cp:revision>12</cp:revision>
  <dcterms:created xsi:type="dcterms:W3CDTF">2023-10-12T09:59:38Z</dcterms:created>
  <dcterms:modified xsi:type="dcterms:W3CDTF">2023-10-15T16:24:43Z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2023-10-12T00:00:00Z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2023-10-12T00:00:00Z</vt:filetime>
  </property>
  <property fmtid="{D5CDD505-2E9C-101B-9397-08002B2CF9AE}" pid="5" name="Producer">
    <vt:lpwstr>www.ilovepdf.com</vt:lpwstr>
  </property>
</Properties>
</file>