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33" r:id="rId3"/>
    <p:sldId id="272" r:id="rId4"/>
    <p:sldId id="273" r:id="rId5"/>
    <p:sldId id="274" r:id="rId6"/>
    <p:sldId id="275" r:id="rId7"/>
    <p:sldId id="276" r:id="rId8"/>
    <p:sldId id="271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5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495300"/>
          </a:xfrm>
        </p:spPr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1048584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495300"/>
          </a:xfrm>
        </p:spPr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10485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10485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495300"/>
          </a:xfrm>
        </p:spPr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1048631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2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104863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495300"/>
          </a:xfrm>
        </p:spPr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104865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104865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104862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04439" y="112474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847850" marR="1083945" indent="-688975" algn="just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B JOSITH NAVEEN (TEAM MEMBER)</a:t>
            </a:r>
            <a:endParaRPr lang="en-US" sz="1700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SANA TEJASWI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lang="en-GB" sz="2450" spc="45" dirty="0"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SOMAYAJULA SURNARAYANA </a:t>
            </a:r>
            <a:r>
              <a:rPr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Rockwell" panose="02060603020205020403" pitchFamily="18" charset="0"/>
              <a:cs typeface="MS PGothic"/>
            </a:endParaRPr>
          </a:p>
          <a:p>
            <a:pPr marL="1238250" algn="just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KAMMA SAI SREE ANEESHA </a:t>
            </a:r>
            <a:r>
              <a:rPr sz="24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Rockwell" panose="02060603020205020403" pitchFamily="18" charset="0"/>
              <a:cs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                      </a:t>
            </a:r>
            <a:r>
              <a:rPr lang="en-IN" sz="2450" spc="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KOTTANA MADHU </a:t>
            </a:r>
            <a:r>
              <a:rPr sz="2450" spc="65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Rockwell" panose="02060603020205020403" pitchFamily="18" charset="0"/>
                <a:cs typeface="MS PGothic"/>
              </a:rPr>
              <a:t>MEMBER)</a:t>
            </a:r>
            <a:endParaRPr sz="2450" dirty="0">
              <a:latin typeface="Rockwell" panose="02060603020205020403" pitchFamily="18" charset="0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Noise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612576" y="395279"/>
            <a:ext cx="9937104" cy="29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3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3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lang="en-IN" sz="2300" dirty="0">
                <a:solidFill>
                  <a:srgbClr val="001F5F"/>
                </a:solidFill>
                <a:latin typeface="MS PGothic"/>
                <a:cs typeface="MS PGothic"/>
              </a:rPr>
              <a:t>SOMAYAJULA SURNARAYANA </a:t>
            </a:r>
            <a:r>
              <a:rPr lang="en-US" sz="23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3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Project.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Power 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Post Creation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Designs/ Video Editing </a:t>
            </a:r>
          </a:p>
        </p:txBody>
      </p:sp>
    </p:spTree>
    <p:extLst>
      <p:ext uri="{BB962C8B-B14F-4D97-AF65-F5344CB8AC3E}">
        <p14:creationId xmlns:p14="http://schemas.microsoft.com/office/powerpoint/2010/main" val="2800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0486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 algn="ctr">
              <a:buNone/>
            </a:pPr>
            <a:r>
              <a:rPr lang="en-US" altLang="en-GB"/>
              <a:t>POST CREATION </a:t>
            </a:r>
            <a:endParaRPr lang="en-GB"/>
          </a:p>
        </p:txBody>
      </p:sp>
      <p:sp>
        <p:nvSpPr>
          <p:cNvPr id="1048637" name="Content Placeholder 1048636"/>
          <p:cNvSpPr>
            <a:spLocks noGrp="1"/>
          </p:cNvSpPr>
          <p:nvPr>
            <p:ph sz="half" idx="2"/>
          </p:nvPr>
        </p:nvSpPr>
        <p:spPr>
          <a:xfrm>
            <a:off x="156941" y="773677"/>
            <a:ext cx="4702866" cy="495300"/>
          </a:xfrm>
        </p:spPr>
        <p:txBody>
          <a:bodyPr/>
          <a:lstStyle/>
          <a:p>
            <a:r>
              <a:rPr lang="en-US" altLang="en-GB"/>
              <a:t>POST CREATION </a:t>
            </a:r>
            <a:endParaRPr lang="en-GB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36" y="773677"/>
            <a:ext cx="4683678" cy="6068320"/>
          </a:xfrm>
          <a:prstGeom prst="rect">
            <a:avLst/>
          </a:prstGeom>
        </p:spPr>
      </p:pic>
      <p:sp>
        <p:nvSpPr>
          <p:cNvPr id="1048638" name="TextBox 1048637"/>
          <p:cNvSpPr txBox="1"/>
          <p:nvPr/>
        </p:nvSpPr>
        <p:spPr>
          <a:xfrm>
            <a:off x="0" y="2934121"/>
            <a:ext cx="4000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000000"/>
                </a:solidFill>
              </a:rPr>
              <a:t>https://www.instagram.com/p/C6HLE1pvqXh/?igsh=bWE5eXZyemc2bXVh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0486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/>
              <a:t>Video Editing </a:t>
            </a:r>
            <a:endParaRPr lang="en-GB"/>
          </a:p>
        </p:txBody>
      </p:sp>
      <p:sp>
        <p:nvSpPr>
          <p:cNvPr id="1048640" name="Text Placeholder 1048639"/>
          <p:cNvSpPr>
            <a:spLocks noGrp="1"/>
          </p:cNvSpPr>
          <p:nvPr>
            <p:ph type="body" idx="1"/>
          </p:nvPr>
        </p:nvSpPr>
        <p:spPr>
          <a:xfrm>
            <a:off x="252399" y="877388"/>
            <a:ext cx="8527415" cy="495300"/>
          </a:xfrm>
        </p:spPr>
        <p:txBody>
          <a:bodyPr/>
          <a:lstStyle/>
          <a:p>
            <a:r>
              <a:rPr lang="en-US" altLang="en-GB"/>
              <a:t>Video Editing </a:t>
            </a:r>
            <a:endParaRPr lang="en-GB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88171" y="877389"/>
            <a:ext cx="3755829" cy="5980611"/>
          </a:xfrm>
          <a:prstGeom prst="rect">
            <a:avLst/>
          </a:prstGeom>
        </p:spPr>
      </p:pic>
      <p:sp>
        <p:nvSpPr>
          <p:cNvPr id="1048641" name="TextBox 1048640"/>
          <p:cNvSpPr txBox="1"/>
          <p:nvPr/>
        </p:nvSpPr>
        <p:spPr>
          <a:xfrm>
            <a:off x="572000" y="2556057"/>
            <a:ext cx="4000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000000"/>
                </a:solidFill>
              </a:rPr>
              <a:t>https://www.instagram.com/reel/C6IqhxsLd_C/?igsh=Z2hsNzhxdTlvZnM2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0486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/>
              <a:t>Social media add campaign </a:t>
            </a:r>
            <a:endParaRPr lang="en-GB"/>
          </a:p>
        </p:txBody>
      </p:sp>
      <p:sp>
        <p:nvSpPr>
          <p:cNvPr id="1048643" name="Text Placeholder 1048642"/>
          <p:cNvSpPr>
            <a:spLocks noGrp="1"/>
          </p:cNvSpPr>
          <p:nvPr>
            <p:ph type="body" idx="1"/>
          </p:nvPr>
        </p:nvSpPr>
        <p:spPr>
          <a:xfrm>
            <a:off x="0" y="812838"/>
            <a:ext cx="8527415" cy="495300"/>
          </a:xfrm>
        </p:spPr>
        <p:txBody>
          <a:bodyPr/>
          <a:lstStyle/>
          <a:p>
            <a:r>
              <a:rPr lang="en-US" altLang="en-GB"/>
              <a:t>Social media add campaign </a:t>
            </a:r>
            <a:endParaRPr lang="en-GB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71" y="812838"/>
            <a:ext cx="3683329" cy="6023410"/>
          </a:xfrm>
          <a:prstGeom prst="rect">
            <a:avLst/>
          </a:prstGeom>
        </p:spPr>
      </p:pic>
      <p:sp>
        <p:nvSpPr>
          <p:cNvPr id="1048644" name="TextBox 1048643"/>
          <p:cNvSpPr txBox="1"/>
          <p:nvPr/>
        </p:nvSpPr>
        <p:spPr>
          <a:xfrm>
            <a:off x="571999" y="2335531"/>
            <a:ext cx="4000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000000"/>
                </a:solidFill>
              </a:rPr>
              <a:t>https://www.instagram.com/p/C6Ixb22LgTc/?igsh=OTVub3drNmtnMjhr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0486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/>
              <a:t>Email add-campaign </a:t>
            </a:r>
            <a:endParaRPr lang="en-GB"/>
          </a:p>
        </p:txBody>
      </p:sp>
      <p:sp>
        <p:nvSpPr>
          <p:cNvPr id="1048646" name="Text Placeholder 1048645"/>
          <p:cNvSpPr>
            <a:spLocks noGrp="1"/>
          </p:cNvSpPr>
          <p:nvPr>
            <p:ph type="body" idx="1"/>
          </p:nvPr>
        </p:nvSpPr>
        <p:spPr>
          <a:xfrm>
            <a:off x="0" y="748035"/>
            <a:ext cx="8527415" cy="495300"/>
          </a:xfrm>
        </p:spPr>
        <p:txBody>
          <a:bodyPr/>
          <a:lstStyle/>
          <a:p>
            <a:pPr algn="l"/>
            <a:r>
              <a:rPr lang="en-US" altLang="en-GB"/>
              <a:t>Email add-campaign </a:t>
            </a:r>
            <a:endParaRPr lang="en-GB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73" y="995685"/>
            <a:ext cx="3608140" cy="5780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990600"/>
          </a:xfrm>
        </p:spPr>
        <p:txBody>
          <a:bodyPr/>
          <a:lstStyle/>
          <a:p>
            <a:pPr marL="4763" indent="0" algn="ctr">
              <a:buNone/>
            </a:pPr>
            <a:r>
              <a:rPr lang="en-US" altLang="en-GB"/>
              <a:t>Social media add-campaign </a:t>
            </a:r>
            <a:br>
              <a:rPr lang="en-US" altLang="en-GB"/>
            </a:br>
            <a:endParaRPr lang="en-GB"/>
          </a:p>
        </p:txBody>
      </p:sp>
      <p:sp>
        <p:nvSpPr>
          <p:cNvPr id="1048648" name="Text Placeholder 1048647"/>
          <p:cNvSpPr>
            <a:spLocks noGrp="1"/>
          </p:cNvSpPr>
          <p:nvPr>
            <p:ph type="body" idx="1"/>
          </p:nvPr>
        </p:nvSpPr>
        <p:spPr>
          <a:xfrm>
            <a:off x="0" y="969340"/>
            <a:ext cx="8527415" cy="495300"/>
          </a:xfrm>
        </p:spPr>
        <p:txBody>
          <a:bodyPr/>
          <a:lstStyle/>
          <a:p>
            <a:r>
              <a:rPr lang="en-US" altLang="en-GB" sz="3300"/>
              <a:t>Social media add-campaign </a:t>
            </a:r>
            <a:endParaRPr lang="en-GB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43" y="890352"/>
            <a:ext cx="3782635" cy="5967647"/>
          </a:xfrm>
          <a:prstGeom prst="rect">
            <a:avLst/>
          </a:prstGeom>
        </p:spPr>
      </p:pic>
      <p:sp>
        <p:nvSpPr>
          <p:cNvPr id="1048649" name="TextBox 1048648"/>
          <p:cNvSpPr txBox="1"/>
          <p:nvPr/>
        </p:nvSpPr>
        <p:spPr>
          <a:xfrm>
            <a:off x="713409" y="2780705"/>
            <a:ext cx="4000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000000"/>
                </a:solidFill>
              </a:rPr>
              <a:t>https://www.facebook.com/share/p/cPPA4WnK3LEqFEq7/?mibextid=qi2Omg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/>
          <p:nvPr/>
        </p:nvSpPr>
        <p:spPr>
          <a:xfrm>
            <a:off x="179512" y="10306"/>
            <a:ext cx="7729220" cy="71833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Palatino Linotype</vt:lpstr>
      <vt:lpstr>Rockwell</vt:lpstr>
      <vt:lpstr>Trebuchet MS</vt:lpstr>
      <vt:lpstr>Office Theme</vt:lpstr>
      <vt:lpstr>Comprehensive Digital Marketing Project Work On Noise</vt:lpstr>
      <vt:lpstr>Comprehensive Digital Marketing Project Work On Noise</vt:lpstr>
      <vt:lpstr>POST CREATION </vt:lpstr>
      <vt:lpstr>Video Editing </vt:lpstr>
      <vt:lpstr>Social media add campaign </vt:lpstr>
      <vt:lpstr>Email add-campaign </vt:lpstr>
      <vt:lpstr>Social media add-campaign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3</cp:revision>
  <dcterms:created xsi:type="dcterms:W3CDTF">2023-10-11T00:59:38Z</dcterms:created>
  <dcterms:modified xsi:type="dcterms:W3CDTF">2024-04-25T08:47:50Z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  <property fmtid="{D5CDD505-2E9C-101B-9397-08002B2CF9AE}" pid="6" name="ICV">
    <vt:lpwstr>70eb3ac3645b4c9db3a6451af9e830e9</vt:lpwstr>
  </property>
</Properties>
</file>