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23566-585D-A1B9-ED5A-B6319AA767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CA0270-D04E-3CA8-9341-57EFBB055136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F7A035-F112-04DC-4271-CC4D7B0DDAA0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364C7D0-7A3F-C1D8-BFB8-3C6D7EAF03DE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49B808-BAF4-3726-3307-FA111D0676C1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7BF46EB5-DE0D-137A-D360-1752621FE028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A11778E7-1010-1847-815D-254C7079E4DA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469CD1F2-859F-72B6-EA09-58DCA08EBB65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D6156F9-0D64-1685-EECA-750B0A1948CD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B238663B-13B0-8807-3FF9-F657F06B1FC6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6FCDB4-D397-DF0A-A784-2BBF2F24201B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5088DA-AB4F-A721-B2D4-DBC43C3733A2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2B1DB3-8011-2F14-5EA6-628F2C79AE2F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DB7B7F0-D5BF-FC57-B859-A79D595F0BF1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2">
                <a:extLst>
                  <a:ext uri="{FF2B5EF4-FFF2-40B4-BE49-F238E27FC236}">
                    <a16:creationId xmlns:a16="http://schemas.microsoft.com/office/drawing/2014/main" id="{1304D6F7-8E49-5959-BDD0-F27E88185EB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54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70944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0661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6403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54617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98031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22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855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A1DBF-B6FA-24AE-E31C-0ECE9E786D6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7C13D86-7316-9B21-FB5A-3583D04E4F4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5839B5-A59C-E558-70E4-9550C242B5B0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A420E8-E71C-A29E-70ED-DFFE76D556B1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EC1C0E-477D-541F-B246-34F9850D02B4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9C3192-8BD9-590A-18CF-DCD10A106711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78D8B0-5B69-FB21-F2BC-531C8BFDDAD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3240C33-ACFE-A4C7-DAB8-41D3049B5EA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A63C34-A889-497F-CC4F-E0CF203DAE56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795D31F1-072B-E0E1-0EFC-6E440573903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AA0E9E63-4773-7C36-E98E-5A9D69439BA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14523-D8A8-A975-6024-1E60E18C19D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600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25BEA-4456-5BBF-E0A9-F5ABD5863E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99A4AE8-47D0-342E-73F4-04343E31F4E4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12CDF5-A3E2-0FF2-CCB0-DE5B1E829816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BAC4E2B7-2699-3440-60EF-989117646E87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7C5999C-47D9-83CF-EA20-B5A5BACFF3E6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6D0507-4BD4-E325-56D2-9D8667954B63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642A12-8930-E416-8A5C-9D04BFA6FA43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D2623B5-3300-5CF0-C8C7-A163EA4D927C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CC379A4-5708-D8EA-3FD7-F180EC9E86E3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902F758-F3F1-A3D9-7182-90C5E40E0CB1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B76398-373B-0BFB-FB77-EBF183F9CFC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3A0908-6B61-9581-434C-232C4210C857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88C242-0E48-96D0-6DA5-9C2410BB8AC8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92CA57-4FFE-6A88-5D48-BC964940307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5E1770-B165-620F-00DF-47D5BEEEDA8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77888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1131F4-0BB6-231C-DB7F-E97E5418E8A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722A96-3E32-659E-6A97-C5EBC89923D5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FCEBFE-96F5-7E55-C337-EE2D27789DB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1AF085D-B52C-347D-6344-D53F007A734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A7E874-92B8-23C7-EAE1-8BE529782113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AA8009-3888-2F26-DBA9-09A7DDE928F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2FE3F7-E01A-B80F-1345-37F31028139C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AA75FE-0D25-248D-E9C5-0E34E0333EF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0526D3-BAE0-FB6C-9A05-7698274002B4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5E1CD879-BAFD-1F98-A0C7-F4C67598FBE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90C82D0-74FD-4256-8437-E84A2ABFB19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1393EF-2058-F1C9-C08D-145C888CBAD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1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79429-4738-F938-436C-BEC1C2A431DB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A03524-549E-8776-A0C6-A227AF18D39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D6F68A-0E28-6894-C1B9-3DB2CC2887E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8AF2698-A1FF-A36E-72FD-673D9583FB3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DBD5CA4-4B4A-9C5A-CCF9-4D4724B81AB3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5EE8FB-B7CC-E4DC-4688-5543D265A59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206F71-BCFC-038D-9DF6-3009585C76D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438315-2965-FA32-B271-B62496DA4AE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820C8-624A-2DDB-50A9-A7FBFAD95067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C8FA9476-BBD6-5C0F-6047-FEA0268C776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0C7C50EF-3D1A-6623-7339-CD2961E0E25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F749CB-8132-9DC3-1C50-8223469E9D3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36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C5C1C-61FA-0A80-38AE-A3C88246D6B3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E8C6219-3DE1-E9DC-60E3-1D942BD02CB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8A4A6FD-28B0-2483-22F7-89FF3B6E52A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EA5256A-B70E-AB9E-E1ED-9A37CEB4648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857EB8-800B-2EFF-9D82-0BDD6C5C6EB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2958C3-6C45-E37D-016A-A6CAC2136D73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E3E92D-CC72-0BA0-E376-FA9FE38F3AF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0C0D06-8333-93C9-D420-84C7818E886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AD28A7-47EF-E8E9-385E-7C26432AD83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B0A773B8-1B16-4751-17F1-83B46C0CC9F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349DE83E-B100-2A7D-1EA4-B81E44F7EB7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6B5C74-5953-65B3-E52E-8582DACDCA6A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41F3DA-6998-9230-035C-93C732F06CA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63777125-A31F-772C-5DC3-43B2DC983C9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FD6CB202-BA92-4AE2-2F7D-222339F16FB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E7633ABA-620B-3EF0-A8F8-6C7338375592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D32543C7-4E8F-AF16-CF91-09E1465E4186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3D7E63-04A1-B68B-E6D1-50B0322AEB5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70FCDD51-7EDA-8F51-7676-132F99CA4D9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FC6E31E3-32EC-E243-5F09-1BD1BA3B691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0701E023-332A-90A6-40E6-B4135238E27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498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662334-EADB-798A-C1DC-86A151D6F5F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570233-75D0-AC7C-502A-A84A03ACF967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543F8A-8AFD-3EBC-1EB1-C3F72B34BE7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2B62FB5-F604-300C-A5DA-B850FD776CC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79DC7C-F734-BA87-84F5-830D2BD6DD7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2CF72A-6305-0FCA-6678-39D8D90EFD41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6C2263-4752-A824-6AFD-CF745AC585F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C917C76-306D-F31F-D9DB-F6E242E26B9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DE188-D1C7-DD30-701D-C5688E7944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21F6A2E9-C5A1-7B6A-25DF-7ADD0067FB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4D6EA39D-413C-A016-A823-1966C783AB6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5CBCFF-6978-8B39-FBA8-C8F04FBAB125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1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53166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9CDA1-685F-AAA3-733F-E75F871BE83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3966240A-6656-BF35-902A-C2DD06A3A124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D269D60C-A283-9E33-DD12-F64DB6CF2293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BA8C655-FA72-5990-CFD4-5B581E0CAADB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9C36439E-8C15-EA4A-5B9B-82E7D4309DC0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A3A9EF-9F8F-F1E8-E76E-75699C4536F5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A80F7-D802-883C-C655-C1688EB9409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A38B2B17-BDF4-CB31-AAE9-201B8A4B5C3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87DA9D74-BFBC-A72E-C873-A13BC09CBC2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14536E-888A-413D-F6C7-FA353F2A2CC6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63A66939-785C-09CC-0587-C77C0C1F8389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CCFBF40B-3BCC-FAE0-07B0-77E68674460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DDEA6939-4F24-3AA2-F790-E144F37E727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7E1B2AA-12CB-4A9F-B524-B287699D7E27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479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51" r:id="rId17"/>
    <p:sldLayoutId id="2147483666" r:id="rId18"/>
    <p:sldLayoutId id="2147483661" r:id="rId19"/>
    <p:sldLayoutId id="2147483677" r:id="rId20"/>
    <p:sldLayoutId id="2147483674" r:id="rId21"/>
    <p:sldLayoutId id="2147483665" r:id="rId22"/>
    <p:sldLayoutId id="2147483673" r:id="rId23"/>
    <p:sldLayoutId id="2147483662" r:id="rId24"/>
    <p:sldLayoutId id="2147483663" r:id="rId25"/>
    <p:sldLayoutId id="2147483664" r:id="rId26"/>
    <p:sldLayoutId id="2147483675" r:id="rId27"/>
    <p:sldLayoutId id="2147483676" r:id="rId28"/>
    <p:sldLayoutId id="2147483672" r:id="rId29"/>
    <p:sldLayoutId id="2147483668" r:id="rId3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2601001"/>
            <a:ext cx="7077456" cy="1243584"/>
          </a:xfrm>
        </p:spPr>
        <p:txBody>
          <a:bodyPr/>
          <a:lstStyle/>
          <a:p>
            <a:pPr algn="ctr"/>
            <a:r>
              <a:rPr lang="en-US" dirty="0"/>
              <a:t>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4643" y="5654351"/>
            <a:ext cx="3788602" cy="7740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JERIN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DADS OCTOBER BATCH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E5024-DFFA-36CC-F513-4E310B8DE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982495-4E79-A452-C6B4-D8DEC8D0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Find the minimum and maximum values in each column of the ratings table except the movie id column.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50226-2900-698B-8C5E-533A447A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41" y="2261076"/>
            <a:ext cx="8509518" cy="126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79B05-9C74-364E-316F-B02B5076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07" y="4511220"/>
            <a:ext cx="7707086" cy="7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5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10B4D-C002-4086-AC45-88D4DB00D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840856-21B9-E17C-328E-6B94444D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Which are the top 10 movies based on average rating?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1CBD0-8883-D910-9899-5770759D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29" y="2439955"/>
            <a:ext cx="3584538" cy="1978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FE297-238D-F0E9-036D-042B35A8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835" y="1852125"/>
            <a:ext cx="3415003" cy="31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D8AFF-5C32-BE94-B928-76B5396F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9D409D-3335-399F-2594-AE21D137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Summarise the ratings table based on the movie counts by median ratings.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CBDF2-5A62-99F6-6553-4FF0A43E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2710540"/>
            <a:ext cx="4648849" cy="143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4DCFA-4895-1502-476A-7AD716C05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713" y="1964093"/>
            <a:ext cx="2279430" cy="29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2BA6C-26E1-6318-2665-64E51373F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802F72-1B4F-C780-1E8A-C4CC9CF4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How many movies released in each genre during March 2017 in the USA had more than 1,000 votes?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9353C-41B9-C1D1-EC14-1C9B87AE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91" y="2508533"/>
            <a:ext cx="5125165" cy="2548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47E775-F961-A756-3917-6DBFF4A3F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025" y="2112682"/>
            <a:ext cx="1963624" cy="33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53117-486D-6DE4-C0D5-5CA61584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4AF3D3-23C6-7033-73FC-82CC637C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517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Find movies of each genre that start with the word ‘The ’ and which have an average rating &gt; 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7281A-9504-9C47-F926-638D7FC1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12" y="2743198"/>
            <a:ext cx="4182059" cy="2024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B8817-54F3-9422-9F76-D358D763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31" y="2202366"/>
            <a:ext cx="3963633" cy="31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2B8E2-0A98-FA19-F22B-F2381BC0D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02AE37-7CD6-0D26-DBAE-87FAEF4D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517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Of the movies released between 1 April 2018 and 1 April 2019, how many were given a median rating of 8?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DED249-15EC-A066-F9C6-97864620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3D558-E66D-612F-A272-7C134EEE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71" y="2813768"/>
            <a:ext cx="5172797" cy="1730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1DBB2-2590-51E0-21DF-C353584F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131" y="3369005"/>
            <a:ext cx="1400722" cy="6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5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BA9AD-3F7C-7C99-93C9-8C894A1B6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CA15E9-CE13-3499-B512-D844E959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 Do German movies get more votes than Italian movies?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85D9B-913D-3B86-DA76-9BFA6BFFE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12" y="2528939"/>
            <a:ext cx="4391638" cy="1800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BF9C7-9E5B-313E-A155-5314E5C0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049" y="2940530"/>
            <a:ext cx="1943788" cy="9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D8E7A-9BD6-1D7A-C48B-4D78ED345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E65945-9A30-987E-A6C9-B3F3F5AB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 Which columns in the names table have null values?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262D4-712D-380C-9E16-6C319A33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0" y="1989525"/>
            <a:ext cx="7089378" cy="3252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4021B-9742-D729-F41A-CB9BF734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68" y="2565917"/>
            <a:ext cx="2217862" cy="20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048A-F380-A494-4EBF-79B8ABD57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239381-70C1-6255-0CD1-B8518463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Who are the top two actors whose movies have a median rating &gt;= 8?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448D5-668A-8FE9-9AE1-3D036EC8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14" y="2346103"/>
            <a:ext cx="4871043" cy="252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C01D2-3D4B-544A-6ACB-BC291AD4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115" y="3062772"/>
            <a:ext cx="2417235" cy="10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450FB-BA51-817C-B09E-FFA2B6F9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4589B4-5F9B-3CB9-8F63-F1253049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6517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 Which are the top three production houses based on the number of votes received by their movies?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30A20-3C65-5084-0D15-398F7B1F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28" y="2820748"/>
            <a:ext cx="5115670" cy="2096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DF37D-EF54-D9E5-27DC-2AE56C7DB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29" y="3234507"/>
            <a:ext cx="2722274" cy="12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Find the total number of rows in each table of the schema.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24AAC-4C61-82DA-5F12-25983467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19" y="1603502"/>
            <a:ext cx="5924450" cy="434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67164-ACD0-874B-46BE-BA1942F81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61" y="2359665"/>
            <a:ext cx="3035209" cy="28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EC6D-4AE8-FFB0-72E3-B85F0E34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7ACA6F-1054-52CD-837F-379600AB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 How many directors worked on more than three movies?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4005F-87D9-A487-3A5D-0713A1813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922" y="2597011"/>
            <a:ext cx="3924848" cy="2068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E38AE-7FC9-327F-884E-054946E6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55" y="2133595"/>
            <a:ext cx="2683777" cy="29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2B77-B2D4-2685-F45E-3B5A3F276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5405AB-8812-5AC7-0159-6A24BCF2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 Find the average height of actors and actresses separately.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8097F-6FA0-B65F-3EA4-F6982CE2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67" y="2566186"/>
            <a:ext cx="4520751" cy="172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56B5E-4140-C4E6-677D-58F98DA9B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407" y="2897153"/>
            <a:ext cx="2054710" cy="10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ADB54-D476-A4F0-BA53-8A7F5FEBE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99BD15-75C0-38F7-6701-31DB0892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 Identify the 10 oldest movies in the dataset along with its title, country, and director.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6AB08-09DA-76B3-EBBA-EE618B3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3" y="2525674"/>
            <a:ext cx="5384558" cy="2120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2F31D-8BFB-00D7-0610-7E5E9A2B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79" y="2125919"/>
            <a:ext cx="4239217" cy="29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90E5E-CD53-7509-5C6B-58F6A933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5F2AE8-0AD1-310A-1442-5C146B1C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 List the top 5 movies with the highest total votes and their genres.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4EFBD-D4D5-8506-D6B3-95F96BA5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4" y="2463280"/>
            <a:ext cx="4086807" cy="206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8BB48-5093-55CD-B422-AB761E7A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07" y="2463281"/>
            <a:ext cx="3414238" cy="20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1CCE-2AFD-D620-936C-D7BD83299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E8B6A4-B5AB-AA21-9408-07CA20B5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 Find the movie with the longest duration, along with its genre and production company.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80FC9-85C2-4CF4-B829-4E218C73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41" y="2575249"/>
            <a:ext cx="4944165" cy="1707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81A275-426F-22B1-B916-DEBE6209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60" y="3037114"/>
            <a:ext cx="3542844" cy="7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53C4A-11D0-B4CD-AC47-CE5313BE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CA9EF2-4356-BFD0-AD79-4B609B3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 Determine the total votes received for each movie released in 2018.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E5B99-EA12-C74D-1921-B886352A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20" y="2467947"/>
            <a:ext cx="4587654" cy="192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FCC1B-65EA-24FF-2330-94B78EDA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671" y="1633286"/>
            <a:ext cx="3381847" cy="38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AA2F3-399C-86B0-E1F1-0EFA79336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3E51C2-1126-F938-695D-FC7FB1EC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7000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25. Find the most common language in which movies were produced.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48BAC-AA96-681C-A8D5-40B8D5DD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19" y="2641002"/>
            <a:ext cx="3915321" cy="1575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1FCE7-02C8-FA2D-2E0B-A21ABD4C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74" y="3065105"/>
            <a:ext cx="2029193" cy="72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6CDE-3A55-F113-03CE-77F94CC7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84775"/>
          </a:xfrm>
        </p:spPr>
        <p:txBody>
          <a:bodyPr/>
          <a:lstStyle/>
          <a:p>
            <a:r>
              <a:rPr lang="en-IN" dirty="0"/>
              <a:t>Insights: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157F2-55FF-57E1-9DAA-428828426E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7078" y="1483567"/>
            <a:ext cx="7567126" cy="423506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Highest number of movies released: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    Year – 2017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    Month – March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Lowest number of movies released: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    Year – 2019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    Month – December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Genre which has highest number of movies - Drama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Production company which received highest votes – Marvel studios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356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201" y="2807208"/>
            <a:ext cx="4945598" cy="1243584"/>
          </a:xfrm>
        </p:spPr>
        <p:txBody>
          <a:bodyPr/>
          <a:lstStyle/>
          <a:p>
            <a:r>
              <a:rPr lang="en-US" dirty="0"/>
              <a:t>   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E4D04-C4B7-28A6-1C82-F229F8789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8569B4-0933-33F6-7574-0CCF253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Which columns in the movie table have null values?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0A510-82EE-A824-4CA7-3E557CF3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20" y="1586203"/>
            <a:ext cx="6880384" cy="4506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577F2F-4064-9520-CFB2-4C9190E4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501" y="2309326"/>
            <a:ext cx="2863980" cy="30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0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ED161-3779-4544-EBC2-A9B28A178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405D76-C425-0291-C576-DF834594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Find the total number of movies released each year. How does the trend look month-wise?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2B776-F634-D5F4-0182-F9F4FF2B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02" y="2116024"/>
            <a:ext cx="4465854" cy="3050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FB460-7BD1-B0F9-F967-0D0B562B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45" y="2787684"/>
            <a:ext cx="2211353" cy="1282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1478F-C7BE-77D6-0217-CC6CC8047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637" y="2116024"/>
            <a:ext cx="1707501" cy="305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A0CA6-EEF6-694F-93CD-7A2AF5A95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FDEA30-BDFD-82FC-90CB-4D4072EE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How many movies were produced in the USA or India in the year 2019?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F78F6-2D54-F3E0-862B-7F5E99BF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54" y="2821694"/>
            <a:ext cx="4944165" cy="1214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FE230-17A3-BE86-251E-D93AD87C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514" y="2821693"/>
            <a:ext cx="2938705" cy="12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1A7CC-A91D-F62C-A93A-86FFC5A59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A2D976-05B1-14E7-B0FE-36D037CF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Find the unique list of genres present in the dataset and how many movies belong to only one genre.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22318-8019-0B59-C9BA-8313305E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78" y="2341983"/>
            <a:ext cx="4706007" cy="298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5FA390-800B-8438-A6E2-0A496261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367" y="2066729"/>
            <a:ext cx="1054902" cy="3536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7074BB-E99F-4E2C-2437-B33FB2681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015" y="3283951"/>
            <a:ext cx="1550925" cy="6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38EFA-3D15-DF8C-DDBB-D1ECB84C1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3F4306-3A9F-100D-274C-9D6A5FBD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Which genre had the highest number of movies produced overall?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812D5-CEC6-EB60-87B2-F61B9821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60" y="2567386"/>
            <a:ext cx="4267796" cy="1723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2F8F3-FA02-A4BB-CDD8-CB94DA3B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87" y="3015957"/>
            <a:ext cx="2227425" cy="8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22A10-7B08-E23C-1D3A-73B6CF0F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22DF95-8153-6460-B4C8-23231E21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424732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What is the average duration of movies in each genre?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8BE18-47B7-A334-207C-05667DCB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2" y="2402633"/>
            <a:ext cx="4548785" cy="2052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76DE4-6948-5D52-749E-2B3E3564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64" y="1742586"/>
            <a:ext cx="2817844" cy="37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B28E-EBC3-59CC-BCA9-6B5E75BD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0D7BCE-8147-27D9-C229-EF14F6DA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57130"/>
          </a:xfrm>
        </p:spPr>
        <p:txBody>
          <a:bodyPr/>
          <a:lstStyle/>
          <a:p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Identify actors or actresses who have worked in more than three movies with an average rating below 5?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D8321-B237-95BD-A984-668EAF54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40" y="2463282"/>
            <a:ext cx="4629796" cy="2649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B41A5-FB27-830F-DCCE-174C7F94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16" y="2463282"/>
            <a:ext cx="2677273" cy="2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235</TotalTime>
  <Words>475</Words>
  <Application>Microsoft Office PowerPoint</Application>
  <PresentationFormat>Widescreen</PresentationFormat>
  <Paragraphs>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Trade Gothic LT Pro</vt:lpstr>
      <vt:lpstr>Wingdings 2</vt:lpstr>
      <vt:lpstr>Quotable</vt:lpstr>
      <vt:lpstr>SQL Project</vt:lpstr>
      <vt:lpstr>1. Find the total number of rows in each table of the schema.</vt:lpstr>
      <vt:lpstr>2. Which columns in the movie table have null values?</vt:lpstr>
      <vt:lpstr>3. Find the total number of movies released each year. How does the trend look month-wise?</vt:lpstr>
      <vt:lpstr>4. How many movies were produced in the USA or India in the year 2019?</vt:lpstr>
      <vt:lpstr>5. Find the unique list of genres present in the dataset and how many movies belong to only one genre.</vt:lpstr>
      <vt:lpstr>6. Which genre had the highest number of movies produced overall?</vt:lpstr>
      <vt:lpstr>7. What is the average duration of movies in each genre?</vt:lpstr>
      <vt:lpstr>8. Identify actors or actresses who have worked in more than three movies with an average rating below 5?</vt:lpstr>
      <vt:lpstr>9. Find the minimum and maximum values in each column of the ratings table except the movie id column.</vt:lpstr>
      <vt:lpstr>10. Which are the top 10 movies based on average rating?</vt:lpstr>
      <vt:lpstr>11. Summarise the ratings table based on the movie counts by median ratings.</vt:lpstr>
      <vt:lpstr>12. How many movies released in each genre during March 2017 in the USA had more than 1,000 votes?</vt:lpstr>
      <vt:lpstr>13. Find movies of each genre that start with the word ‘The ’ and which have an average rating &gt; 8.</vt:lpstr>
      <vt:lpstr>14. Of the movies released between 1 April 2018 and 1 April 2019, how many were given a median rating of 8?</vt:lpstr>
      <vt:lpstr>15. Do German movies get more votes than Italian movies?</vt:lpstr>
      <vt:lpstr>16. Which columns in the names table have null values?</vt:lpstr>
      <vt:lpstr>17. Who are the top two actors whose movies have a median rating &gt;= 8?</vt:lpstr>
      <vt:lpstr>18. Which are the top three production houses based on the number of votes received by their movies?</vt:lpstr>
      <vt:lpstr>19. How many directors worked on more than three movies?</vt:lpstr>
      <vt:lpstr>20. Find the average height of actors and actresses separately.</vt:lpstr>
      <vt:lpstr>21. Identify the 10 oldest movies in the dataset along with its title, country, and director.</vt:lpstr>
      <vt:lpstr>22. List the top 5 movies with the highest total votes and their genres.</vt:lpstr>
      <vt:lpstr>23. Find the movie with the longest duration, along with its genre and production company.</vt:lpstr>
      <vt:lpstr>24. Determine the total votes received for each movie released in 2018.</vt:lpstr>
      <vt:lpstr>25. Find the most common language in which movies were produced.</vt:lpstr>
      <vt:lpstr>Insights: </vt:lpstr>
      <vt:lpstr>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SUBI PREM</dc:creator>
  <cp:lastModifiedBy>SUBI PREM</cp:lastModifiedBy>
  <cp:revision>6</cp:revision>
  <dcterms:created xsi:type="dcterms:W3CDTF">2024-12-25T17:47:36Z</dcterms:created>
  <dcterms:modified xsi:type="dcterms:W3CDTF">2025-01-08T16:31:44Z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