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4B21-BF69-4A09-D6C5-F13AF18F3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76" y="1031371"/>
            <a:ext cx="8361229" cy="2098226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Dataset Analysis – Advanced Excel Project 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B0977-4683-E998-42E1-CB16FE874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JERIN P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12.12.2024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&amp; Data Science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 2024(regular)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73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digital hi-res stock photography and images - Alamy">
            <a:extLst>
              <a:ext uri="{FF2B5EF4-FFF2-40B4-BE49-F238E27FC236}">
                <a16:creationId xmlns:a16="http://schemas.microsoft.com/office/drawing/2014/main" id="{ADAE464C-1EE1-74A2-1AA6-0A1C5FF68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91030"/>
            <a:ext cx="10020710" cy="656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FB7547-AFC6-F2A0-E6FC-1A185B0842E8}"/>
              </a:ext>
            </a:extLst>
          </p:cNvPr>
          <p:cNvSpPr txBox="1"/>
          <p:nvPr/>
        </p:nvSpPr>
        <p:spPr>
          <a:xfrm rot="20543649">
            <a:off x="9270429" y="2151373"/>
            <a:ext cx="1632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JERIN</a:t>
            </a:r>
          </a:p>
        </p:txBody>
      </p:sp>
    </p:spTree>
    <p:extLst>
      <p:ext uri="{BB962C8B-B14F-4D97-AF65-F5344CB8AC3E}">
        <p14:creationId xmlns:p14="http://schemas.microsoft.com/office/powerpoint/2010/main" val="368457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7074AE-9A6D-0A2A-C342-355D90C47644}"/>
              </a:ext>
            </a:extLst>
          </p:cNvPr>
          <p:cNvSpPr txBox="1"/>
          <p:nvPr/>
        </p:nvSpPr>
        <p:spPr>
          <a:xfrm>
            <a:off x="2192594" y="757085"/>
            <a:ext cx="90260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OVERVIEW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sales data to identify trends, understand sales performance, and provide actionable business insights.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6043F-8EAB-DC34-F25E-E2AF26669C49}"/>
              </a:ext>
            </a:extLst>
          </p:cNvPr>
          <p:cNvSpPr txBox="1"/>
          <p:nvPr/>
        </p:nvSpPr>
        <p:spPr>
          <a:xfrm>
            <a:off x="1995948" y="2851355"/>
            <a:ext cx="85245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sales trends over time.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high-performing products and sales channels.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impact of returns and discounts.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dynamic dashboard with key metrics.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80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D70209-10E3-58FA-48AA-243E08E72E2E}"/>
              </a:ext>
            </a:extLst>
          </p:cNvPr>
          <p:cNvSpPr txBox="1"/>
          <p:nvPr/>
        </p:nvSpPr>
        <p:spPr>
          <a:xfrm>
            <a:off x="4001729" y="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OVERVIEW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B5127-07C1-563C-D5E7-2958318238B0}"/>
              </a:ext>
            </a:extLst>
          </p:cNvPr>
          <p:cNvSpPr txBox="1"/>
          <p:nvPr/>
        </p:nvSpPr>
        <p:spPr>
          <a:xfrm>
            <a:off x="7334865" y="2094271"/>
            <a:ext cx="476864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Blank Rows, Duplicate Rows and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Using Power 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E9924-09D9-AE07-5E58-AFB1777F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35" y="1327355"/>
            <a:ext cx="6287730" cy="48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714966-13DD-4470-6646-9E2D11BD3E04}"/>
              </a:ext>
            </a:extLst>
          </p:cNvPr>
          <p:cNvSpPr txBox="1"/>
          <p:nvPr/>
        </p:nvSpPr>
        <p:spPr>
          <a:xfrm>
            <a:off x="3765755" y="329380"/>
            <a:ext cx="495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IMPORTANT CALCULATIONS</a:t>
            </a:r>
            <a:endParaRPr lang="en-IN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8FBCB-9491-900F-CD3F-E3016D9E78B6}"/>
              </a:ext>
            </a:extLst>
          </p:cNvPr>
          <p:cNvSpPr txBox="1"/>
          <p:nvPr/>
        </p:nvSpPr>
        <p:spPr>
          <a:xfrm>
            <a:off x="8121445" y="1659285"/>
            <a:ext cx="385424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(Gross, Net, Adjusted)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sales per order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Discount rates, return rates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by channel/product type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FBC8A-98E9-F36C-D3D4-E16EE00EC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55" y="1376516"/>
            <a:ext cx="6843251" cy="504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D38AC-28BA-8A7A-0CE5-52CD650CEEF5}"/>
              </a:ext>
            </a:extLst>
          </p:cNvPr>
          <p:cNvSpPr txBox="1"/>
          <p:nvPr/>
        </p:nvSpPr>
        <p:spPr>
          <a:xfrm>
            <a:off x="3121740" y="73742"/>
            <a:ext cx="6838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AND CHARTS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105C1-775F-1A43-82DC-42CB7C6C9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5" y="973394"/>
            <a:ext cx="11031793" cy="58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0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72CAA-7425-D623-EECD-E5976E95AD85}"/>
              </a:ext>
            </a:extLst>
          </p:cNvPr>
          <p:cNvSpPr txBox="1"/>
          <p:nvPr/>
        </p:nvSpPr>
        <p:spPr>
          <a:xfrm>
            <a:off x="5279924" y="1474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DEAA4-A0E3-546F-A73E-474C9DF08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61" y="707923"/>
            <a:ext cx="10894143" cy="59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6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E32091-FD55-8A87-0B8D-C8281ED8C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2" y="796414"/>
            <a:ext cx="11100619" cy="2300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4E63F0-EBFF-AC8F-A2B7-08F886776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12" y="3596149"/>
            <a:ext cx="11100619" cy="3028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523CB3-6443-48F4-36A1-0F46D0421611}"/>
              </a:ext>
            </a:extLst>
          </p:cNvPr>
          <p:cNvSpPr txBox="1"/>
          <p:nvPr/>
        </p:nvSpPr>
        <p:spPr>
          <a:xfrm>
            <a:off x="4906297" y="29742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WHAT-IF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D4A8E-7F23-ADF8-A7CE-3A355EB2C624}"/>
              </a:ext>
            </a:extLst>
          </p:cNvPr>
          <p:cNvSpPr txBox="1"/>
          <p:nvPr/>
        </p:nvSpPr>
        <p:spPr>
          <a:xfrm>
            <a:off x="5191432" y="3097162"/>
            <a:ext cx="43065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SEEK</a:t>
            </a:r>
          </a:p>
        </p:txBody>
      </p:sp>
    </p:spTree>
    <p:extLst>
      <p:ext uri="{BB962C8B-B14F-4D97-AF65-F5344CB8AC3E}">
        <p14:creationId xmlns:p14="http://schemas.microsoft.com/office/powerpoint/2010/main" val="264407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3F9F0B-A433-548D-9BBB-A6AD0E5A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" t="6776" r="28046" b="6577"/>
          <a:stretch/>
        </p:blipFill>
        <p:spPr>
          <a:xfrm>
            <a:off x="904568" y="840871"/>
            <a:ext cx="11100619" cy="55943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580A2C-1944-4F0D-9FAE-56365C0AA3E6}"/>
              </a:ext>
            </a:extLst>
          </p:cNvPr>
          <p:cNvSpPr txBox="1"/>
          <p:nvPr/>
        </p:nvSpPr>
        <p:spPr>
          <a:xfrm>
            <a:off x="5029199" y="161178"/>
            <a:ext cx="1627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</a:p>
        </p:txBody>
      </p:sp>
    </p:spTree>
    <p:extLst>
      <p:ext uri="{BB962C8B-B14F-4D97-AF65-F5344CB8AC3E}">
        <p14:creationId xmlns:p14="http://schemas.microsoft.com/office/powerpoint/2010/main" val="54820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66BB-2DEF-CA27-CFB2-3E1CFC31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D02B-2407-CB67-CD79-52F70BF2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slides progressively build from introducing the project to demonstrating technical expertise in Excel functions, PivotTables,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dashboard creation. It concludes with insights and business recommendations, ensuring a clear narrative that highlights the project's value.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6978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{76452921-C480-4C5D-B20B-83B5892C7A38}tf10001105</Template>
  <TotalTime>60</TotalTime>
  <Words>176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Franklin Gothic Book</vt:lpstr>
      <vt:lpstr>Times New Roman</vt:lpstr>
      <vt:lpstr>Wingdings</vt:lpstr>
      <vt:lpstr>Crop</vt:lpstr>
      <vt:lpstr>Sales Dataset Analysis – Advanced Excel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kowsalya j</dc:creator>
  <cp:lastModifiedBy>kowsalya j</cp:lastModifiedBy>
  <cp:revision>2</cp:revision>
  <dcterms:created xsi:type="dcterms:W3CDTF">2024-12-12T05:06:38Z</dcterms:created>
  <dcterms:modified xsi:type="dcterms:W3CDTF">2024-12-12T06:06:55Z</dcterms:modified>
</cp:coreProperties>
</file>