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1" r:id="rId1"/>
  </p:sldMasterIdLst>
  <p:sldIdLst>
    <p:sldId id="256" r:id="rId2"/>
    <p:sldId id="257" r:id="rId3"/>
    <p:sldId id="258" r:id="rId4"/>
    <p:sldId id="259" r:id="rId5"/>
    <p:sldId id="260" r:id="rId6"/>
    <p:sldId id="261"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FA0299-83BA-4D25-849B-E7D6A1ECC441}" v="25" dt="2025-03-10T10:40:17.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dhu r" userId="31537ca5ce1b2ba0" providerId="LiveId" clId="{E5167659-5B90-4387-BA58-4CE2086025BE}"/>
    <pc:docChg chg="addSld modSld">
      <pc:chgData name="indhu r" userId="31537ca5ce1b2ba0" providerId="LiveId" clId="{E5167659-5B90-4387-BA58-4CE2086025BE}" dt="2025-03-05T03:42:39.052" v="52" actId="255"/>
      <pc:docMkLst>
        <pc:docMk/>
      </pc:docMkLst>
      <pc:sldChg chg="addSp modSp mod">
        <pc:chgData name="indhu r" userId="31537ca5ce1b2ba0" providerId="LiveId" clId="{E5167659-5B90-4387-BA58-4CE2086025BE}" dt="2025-03-05T03:36:56.292" v="6" actId="14100"/>
        <pc:sldMkLst>
          <pc:docMk/>
          <pc:sldMk cId="2979957248" sldId="261"/>
        </pc:sldMkLst>
        <pc:spChg chg="mod">
          <ac:chgData name="indhu r" userId="31537ca5ce1b2ba0" providerId="LiveId" clId="{E5167659-5B90-4387-BA58-4CE2086025BE}" dt="2025-03-05T03:36:41.133" v="2" actId="14100"/>
          <ac:spMkLst>
            <pc:docMk/>
            <pc:sldMk cId="2979957248" sldId="261"/>
            <ac:spMk id="2" creationId="{37773347-43F8-53E8-5EB5-B0146E4C6BCE}"/>
          </ac:spMkLst>
        </pc:spChg>
      </pc:sldChg>
      <pc:sldChg chg="addSp modSp mod">
        <pc:chgData name="indhu r" userId="31537ca5ce1b2ba0" providerId="LiveId" clId="{E5167659-5B90-4387-BA58-4CE2086025BE}" dt="2025-03-05T03:37:46.086" v="12" actId="14100"/>
        <pc:sldMkLst>
          <pc:docMk/>
          <pc:sldMk cId="787888078" sldId="262"/>
        </pc:sldMkLst>
        <pc:spChg chg="mod">
          <ac:chgData name="indhu r" userId="31537ca5ce1b2ba0" providerId="LiveId" clId="{E5167659-5B90-4387-BA58-4CE2086025BE}" dt="2025-03-05T03:37:07.522" v="7" actId="14100"/>
          <ac:spMkLst>
            <pc:docMk/>
            <pc:sldMk cId="787888078" sldId="262"/>
            <ac:spMk id="2" creationId="{C68B715A-0669-942E-2DEC-60C2B7358427}"/>
          </ac:spMkLst>
        </pc:spChg>
      </pc:sldChg>
      <pc:sldChg chg="modSp mod">
        <pc:chgData name="indhu r" userId="31537ca5ce1b2ba0" providerId="LiveId" clId="{E5167659-5B90-4387-BA58-4CE2086025BE}" dt="2025-03-05T03:40:59.662" v="27" actId="255"/>
        <pc:sldMkLst>
          <pc:docMk/>
          <pc:sldMk cId="3677679428" sldId="263"/>
        </pc:sldMkLst>
      </pc:sldChg>
      <pc:sldChg chg="modSp mod">
        <pc:chgData name="indhu r" userId="31537ca5ce1b2ba0" providerId="LiveId" clId="{E5167659-5B90-4387-BA58-4CE2086025BE}" dt="2025-03-05T03:40:50.108" v="26" actId="255"/>
        <pc:sldMkLst>
          <pc:docMk/>
          <pc:sldMk cId="1860568123" sldId="264"/>
        </pc:sldMkLst>
      </pc:sldChg>
      <pc:sldChg chg="modSp new mod">
        <pc:chgData name="indhu r" userId="31537ca5ce1b2ba0" providerId="LiveId" clId="{E5167659-5B90-4387-BA58-4CE2086025BE}" dt="2025-03-05T03:42:39.052" v="52" actId="255"/>
        <pc:sldMkLst>
          <pc:docMk/>
          <pc:sldMk cId="2660947669" sldId="265"/>
        </pc:sldMkLst>
        <pc:spChg chg="mod">
          <ac:chgData name="indhu r" userId="31537ca5ce1b2ba0" providerId="LiveId" clId="{E5167659-5B90-4387-BA58-4CE2086025BE}" dt="2025-03-05T03:42:39.052" v="52" actId="255"/>
          <ac:spMkLst>
            <pc:docMk/>
            <pc:sldMk cId="2660947669" sldId="265"/>
            <ac:spMk id="2" creationId="{C62426A9-2C37-8510-1249-937716C8502F}"/>
          </ac:spMkLst>
        </pc:spChg>
      </pc:sldChg>
    </pc:docChg>
  </pc:docChgLst>
  <pc:docChgLst>
    <pc:chgData name="GURU PRASATH" userId="0557cb3632cd907c" providerId="LiveId" clId="{69FA0299-83BA-4D25-849B-E7D6A1ECC441}"/>
    <pc:docChg chg="custSel modSld sldOrd modShowInfo">
      <pc:chgData name="GURU PRASATH" userId="0557cb3632cd907c" providerId="LiveId" clId="{69FA0299-83BA-4D25-849B-E7D6A1ECC441}" dt="2025-03-10T10:40:18.037" v="154" actId="27636"/>
      <pc:docMkLst>
        <pc:docMk/>
      </pc:docMkLst>
      <pc:sldChg chg="modSp mod">
        <pc:chgData name="GURU PRASATH" userId="0557cb3632cd907c" providerId="LiveId" clId="{69FA0299-83BA-4D25-849B-E7D6A1ECC441}" dt="2025-03-10T10:40:18.037" v="153" actId="27636"/>
        <pc:sldMkLst>
          <pc:docMk/>
          <pc:sldMk cId="579099900" sldId="256"/>
        </pc:sldMkLst>
        <pc:spChg chg="mod">
          <ac:chgData name="GURU PRASATH" userId="0557cb3632cd907c" providerId="LiveId" clId="{69FA0299-83BA-4D25-849B-E7D6A1ECC441}" dt="2025-03-10T10:40:18.037" v="153" actId="27636"/>
          <ac:spMkLst>
            <pc:docMk/>
            <pc:sldMk cId="579099900" sldId="256"/>
            <ac:spMk id="2" creationId="{18C81E1E-A3F1-1E71-9CEE-4AF662B632A7}"/>
          </ac:spMkLst>
        </pc:spChg>
        <pc:spChg chg="mod">
          <ac:chgData name="GURU PRASATH" userId="0557cb3632cd907c" providerId="LiveId" clId="{69FA0299-83BA-4D25-849B-E7D6A1ECC441}" dt="2025-03-10T10:35:11.525" v="134" actId="20577"/>
          <ac:spMkLst>
            <pc:docMk/>
            <pc:sldMk cId="579099900" sldId="256"/>
            <ac:spMk id="3" creationId="{62EFA783-AAEA-E5E1-F16F-BF75127589CB}"/>
          </ac:spMkLst>
        </pc:spChg>
      </pc:sldChg>
      <pc:sldChg chg="modSp mod">
        <pc:chgData name="GURU PRASATH" userId="0557cb3632cd907c" providerId="LiveId" clId="{69FA0299-83BA-4D25-849B-E7D6A1ECC441}" dt="2025-03-10T10:40:18.037" v="154" actId="27636"/>
        <pc:sldMkLst>
          <pc:docMk/>
          <pc:sldMk cId="2394871726" sldId="257"/>
        </pc:sldMkLst>
        <pc:spChg chg="mod">
          <ac:chgData name="GURU PRASATH" userId="0557cb3632cd907c" providerId="LiveId" clId="{69FA0299-83BA-4D25-849B-E7D6A1ECC441}" dt="2025-03-10T10:40:17.702" v="152"/>
          <ac:spMkLst>
            <pc:docMk/>
            <pc:sldMk cId="2394871726" sldId="257"/>
            <ac:spMk id="2" creationId="{F328734E-4EF4-8E33-64E4-88EB223A9CA0}"/>
          </ac:spMkLst>
        </pc:spChg>
        <pc:spChg chg="mod">
          <ac:chgData name="GURU PRASATH" userId="0557cb3632cd907c" providerId="LiveId" clId="{69FA0299-83BA-4D25-849B-E7D6A1ECC441}" dt="2025-03-10T10:40:18.037" v="154" actId="27636"/>
          <ac:spMkLst>
            <pc:docMk/>
            <pc:sldMk cId="2394871726" sldId="257"/>
            <ac:spMk id="3" creationId="{93315FB4-1F4C-8132-5F01-A99F97C6B077}"/>
          </ac:spMkLst>
        </pc:spChg>
      </pc:sldChg>
      <pc:sldChg chg="addSp delSp modSp mod">
        <pc:chgData name="GURU PRASATH" userId="0557cb3632cd907c" providerId="LiveId" clId="{69FA0299-83BA-4D25-849B-E7D6A1ECC441}" dt="2025-03-10T10:40:17.702" v="152"/>
        <pc:sldMkLst>
          <pc:docMk/>
          <pc:sldMk cId="631088857" sldId="258"/>
        </pc:sldMkLst>
        <pc:spChg chg="mod">
          <ac:chgData name="GURU PRASATH" userId="0557cb3632cd907c" providerId="LiveId" clId="{69FA0299-83BA-4D25-849B-E7D6A1ECC441}" dt="2025-03-10T10:40:17.702" v="152"/>
          <ac:spMkLst>
            <pc:docMk/>
            <pc:sldMk cId="631088857" sldId="258"/>
            <ac:spMk id="2" creationId="{D6CC06BD-221A-0734-05F9-5B3474E187BB}"/>
          </ac:spMkLst>
        </pc:spChg>
        <pc:spChg chg="add del mod">
          <ac:chgData name="GURU PRASATH" userId="0557cb3632cd907c" providerId="LiveId" clId="{69FA0299-83BA-4D25-849B-E7D6A1ECC441}" dt="2025-03-10T10:40:17.702" v="152"/>
          <ac:spMkLst>
            <pc:docMk/>
            <pc:sldMk cId="631088857" sldId="258"/>
            <ac:spMk id="3" creationId="{76E1D475-BDA8-DE7D-F15A-74A026B50555}"/>
          </ac:spMkLst>
        </pc:spChg>
        <pc:graphicFrameChg chg="add mod">
          <ac:chgData name="GURU PRASATH" userId="0557cb3632cd907c" providerId="LiveId" clId="{69FA0299-83BA-4D25-849B-E7D6A1ECC441}" dt="2025-03-10T06:30:45.282" v="115" actId="12084"/>
          <ac:graphicFrameMkLst>
            <pc:docMk/>
            <pc:sldMk cId="631088857" sldId="258"/>
            <ac:graphicFrameMk id="4" creationId="{C89B4E67-9BDE-32DF-1A4E-6199B381E2B5}"/>
          </ac:graphicFrameMkLst>
        </pc:graphicFrameChg>
      </pc:sldChg>
      <pc:sldChg chg="addSp delSp modSp mod">
        <pc:chgData name="GURU PRASATH" userId="0557cb3632cd907c" providerId="LiveId" clId="{69FA0299-83BA-4D25-849B-E7D6A1ECC441}" dt="2025-03-10T10:40:17.702" v="152"/>
        <pc:sldMkLst>
          <pc:docMk/>
          <pc:sldMk cId="294984698" sldId="259"/>
        </pc:sldMkLst>
        <pc:spChg chg="mod">
          <ac:chgData name="GURU PRASATH" userId="0557cb3632cd907c" providerId="LiveId" clId="{69FA0299-83BA-4D25-849B-E7D6A1ECC441}" dt="2025-03-10T10:40:17.702" v="152"/>
          <ac:spMkLst>
            <pc:docMk/>
            <pc:sldMk cId="294984698" sldId="259"/>
            <ac:spMk id="2" creationId="{F109EF3E-0DF9-E1EC-F710-DF97EE0A230D}"/>
          </ac:spMkLst>
        </pc:spChg>
        <pc:spChg chg="mod">
          <ac:chgData name="GURU PRASATH" userId="0557cb3632cd907c" providerId="LiveId" clId="{69FA0299-83BA-4D25-849B-E7D6A1ECC441}" dt="2025-03-10T10:40:17.702" v="152"/>
          <ac:spMkLst>
            <pc:docMk/>
            <pc:sldMk cId="294984698" sldId="259"/>
            <ac:spMk id="3" creationId="{965FD0B5-94F2-EAFA-2CEB-AE63C23FB419}"/>
          </ac:spMkLst>
        </pc:spChg>
      </pc:sldChg>
      <pc:sldChg chg="modSp mod">
        <pc:chgData name="GURU PRASATH" userId="0557cb3632cd907c" providerId="LiveId" clId="{69FA0299-83BA-4D25-849B-E7D6A1ECC441}" dt="2025-03-10T10:40:17.702" v="152"/>
        <pc:sldMkLst>
          <pc:docMk/>
          <pc:sldMk cId="1463053985" sldId="260"/>
        </pc:sldMkLst>
        <pc:spChg chg="mod">
          <ac:chgData name="GURU PRASATH" userId="0557cb3632cd907c" providerId="LiveId" clId="{69FA0299-83BA-4D25-849B-E7D6A1ECC441}" dt="2025-03-10T10:40:17.702" v="152"/>
          <ac:spMkLst>
            <pc:docMk/>
            <pc:sldMk cId="1463053985" sldId="260"/>
            <ac:spMk id="2" creationId="{88C74D74-8D7B-8EFD-0C0F-EDCBDED874A5}"/>
          </ac:spMkLst>
        </pc:spChg>
        <pc:spChg chg="mod">
          <ac:chgData name="GURU PRASATH" userId="0557cb3632cd907c" providerId="LiveId" clId="{69FA0299-83BA-4D25-849B-E7D6A1ECC441}" dt="2025-03-10T10:40:17.702" v="152"/>
          <ac:spMkLst>
            <pc:docMk/>
            <pc:sldMk cId="1463053985" sldId="260"/>
            <ac:spMk id="3" creationId="{75BFA5A5-FACE-9A93-BB96-7F93CE3FA41F}"/>
          </ac:spMkLst>
        </pc:spChg>
      </pc:sldChg>
      <pc:sldChg chg="addSp delSp modSp mod">
        <pc:chgData name="GURU PRASATH" userId="0557cb3632cd907c" providerId="LiveId" clId="{69FA0299-83BA-4D25-849B-E7D6A1ECC441}" dt="2025-03-10T10:37:56.362" v="138" actId="1076"/>
        <pc:sldMkLst>
          <pc:docMk/>
          <pc:sldMk cId="2979957248" sldId="261"/>
        </pc:sldMkLst>
        <pc:spChg chg="mod">
          <ac:chgData name="GURU PRASATH" userId="0557cb3632cd907c" providerId="LiveId" clId="{69FA0299-83BA-4D25-849B-E7D6A1ECC441}" dt="2025-03-05T06:25:35.941" v="40" actId="2711"/>
          <ac:spMkLst>
            <pc:docMk/>
            <pc:sldMk cId="2979957248" sldId="261"/>
            <ac:spMk id="2" creationId="{37773347-43F8-53E8-5EB5-B0146E4C6BCE}"/>
          </ac:spMkLst>
        </pc:spChg>
        <pc:picChg chg="add mod">
          <ac:chgData name="GURU PRASATH" userId="0557cb3632cd907c" providerId="LiveId" clId="{69FA0299-83BA-4D25-849B-E7D6A1ECC441}" dt="2025-03-10T10:37:56.362" v="138" actId="1076"/>
          <ac:picMkLst>
            <pc:docMk/>
            <pc:sldMk cId="2979957248" sldId="261"/>
            <ac:picMk id="4" creationId="{16B4C443-6739-A0A0-31EB-9B96C0DCB5F3}"/>
          </ac:picMkLst>
        </pc:picChg>
        <pc:picChg chg="add del mod">
          <ac:chgData name="GURU PRASATH" userId="0557cb3632cd907c" providerId="LiveId" clId="{69FA0299-83BA-4D25-849B-E7D6A1ECC441}" dt="2025-03-10T10:35:21.704" v="135" actId="478"/>
          <ac:picMkLst>
            <pc:docMk/>
            <pc:sldMk cId="2979957248" sldId="261"/>
            <ac:picMk id="5" creationId="{CC938B1C-CF55-7662-18BD-10718EC6FA18}"/>
          </ac:picMkLst>
        </pc:picChg>
      </pc:sldChg>
      <pc:sldChg chg="addSp delSp modSp mod">
        <pc:chgData name="GURU PRASATH" userId="0557cb3632cd907c" providerId="LiveId" clId="{69FA0299-83BA-4D25-849B-E7D6A1ECC441}" dt="2025-03-10T10:39:47.157" v="147" actId="1076"/>
        <pc:sldMkLst>
          <pc:docMk/>
          <pc:sldMk cId="787888078" sldId="262"/>
        </pc:sldMkLst>
        <pc:spChg chg="mod">
          <ac:chgData name="GURU PRASATH" userId="0557cb3632cd907c" providerId="LiveId" clId="{69FA0299-83BA-4D25-849B-E7D6A1ECC441}" dt="2025-03-05T06:26:16.839" v="50" actId="20577"/>
          <ac:spMkLst>
            <pc:docMk/>
            <pc:sldMk cId="787888078" sldId="262"/>
            <ac:spMk id="2" creationId="{C68B715A-0669-942E-2DEC-60C2B7358427}"/>
          </ac:spMkLst>
        </pc:spChg>
        <pc:picChg chg="add mod">
          <ac:chgData name="GURU PRASATH" userId="0557cb3632cd907c" providerId="LiveId" clId="{69FA0299-83BA-4D25-849B-E7D6A1ECC441}" dt="2025-03-10T10:39:47.157" v="147" actId="1076"/>
          <ac:picMkLst>
            <pc:docMk/>
            <pc:sldMk cId="787888078" sldId="262"/>
            <ac:picMk id="4" creationId="{87C8F300-7179-8153-6F59-375A6CBEA0EB}"/>
          </ac:picMkLst>
        </pc:picChg>
        <pc:picChg chg="add del mod">
          <ac:chgData name="GURU PRASATH" userId="0557cb3632cd907c" providerId="LiveId" clId="{69FA0299-83BA-4D25-849B-E7D6A1ECC441}" dt="2025-03-10T10:38:16.338" v="143" actId="478"/>
          <ac:picMkLst>
            <pc:docMk/>
            <pc:sldMk cId="787888078" sldId="262"/>
            <ac:picMk id="5" creationId="{ED30D875-C52E-6C6C-4AF6-8BF73795D5DB}"/>
          </ac:picMkLst>
        </pc:picChg>
      </pc:sldChg>
      <pc:sldChg chg="addSp delSp modSp mod ord">
        <pc:chgData name="GURU PRASATH" userId="0557cb3632cd907c" providerId="LiveId" clId="{69FA0299-83BA-4D25-849B-E7D6A1ECC441}" dt="2025-03-10T10:38:12.984" v="142" actId="1076"/>
        <pc:sldMkLst>
          <pc:docMk/>
          <pc:sldMk cId="3677679428" sldId="263"/>
        </pc:sldMkLst>
        <pc:spChg chg="mod">
          <ac:chgData name="GURU PRASATH" userId="0557cb3632cd907c" providerId="LiveId" clId="{69FA0299-83BA-4D25-849B-E7D6A1ECC441}" dt="2025-03-05T06:26:58.165" v="59" actId="1076"/>
          <ac:spMkLst>
            <pc:docMk/>
            <pc:sldMk cId="3677679428" sldId="263"/>
            <ac:spMk id="2" creationId="{60FFCEF7-3645-EDBB-8D6F-1C37FBA314D4}"/>
          </ac:spMkLst>
        </pc:spChg>
        <pc:picChg chg="add mod">
          <ac:chgData name="GURU PRASATH" userId="0557cb3632cd907c" providerId="LiveId" clId="{69FA0299-83BA-4D25-849B-E7D6A1ECC441}" dt="2025-03-10T10:38:12.984" v="142" actId="1076"/>
          <ac:picMkLst>
            <pc:docMk/>
            <pc:sldMk cId="3677679428" sldId="263"/>
            <ac:picMk id="4" creationId="{587E634D-F6FF-2FD4-F652-CDE2E1A3C995}"/>
          </ac:picMkLst>
        </pc:picChg>
        <pc:picChg chg="add del mod">
          <ac:chgData name="GURU PRASATH" userId="0557cb3632cd907c" providerId="LiveId" clId="{69FA0299-83BA-4D25-849B-E7D6A1ECC441}" dt="2025-03-10T10:38:00.157" v="139" actId="478"/>
          <ac:picMkLst>
            <pc:docMk/>
            <pc:sldMk cId="3677679428" sldId="263"/>
            <ac:picMk id="5" creationId="{1BE063C2-6CE6-A734-1213-74DC5ED6AB14}"/>
          </ac:picMkLst>
        </pc:picChg>
      </pc:sldChg>
      <pc:sldChg chg="addSp delSp modSp mod">
        <pc:chgData name="GURU PRASATH" userId="0557cb3632cd907c" providerId="LiveId" clId="{69FA0299-83BA-4D25-849B-E7D6A1ECC441}" dt="2025-03-10T10:40:05.922" v="151" actId="1076"/>
        <pc:sldMkLst>
          <pc:docMk/>
          <pc:sldMk cId="1860568123" sldId="264"/>
        </pc:sldMkLst>
        <pc:spChg chg="mod">
          <ac:chgData name="GURU PRASATH" userId="0557cb3632cd907c" providerId="LiveId" clId="{69FA0299-83BA-4D25-849B-E7D6A1ECC441}" dt="2025-03-05T06:28:04.484" v="86" actId="1076"/>
          <ac:spMkLst>
            <pc:docMk/>
            <pc:sldMk cId="1860568123" sldId="264"/>
            <ac:spMk id="4" creationId="{1B275110-BA93-E31E-68EC-4D3CA77FA8EB}"/>
          </ac:spMkLst>
        </pc:spChg>
        <pc:picChg chg="add del mod">
          <ac:chgData name="GURU PRASATH" userId="0557cb3632cd907c" providerId="LiveId" clId="{69FA0299-83BA-4D25-849B-E7D6A1ECC441}" dt="2025-03-10T10:38:20.079" v="144" actId="478"/>
          <ac:picMkLst>
            <pc:docMk/>
            <pc:sldMk cId="1860568123" sldId="264"/>
            <ac:picMk id="3" creationId="{39732A0D-5163-7AEC-FE44-6B88DD88CB13}"/>
          </ac:picMkLst>
        </pc:picChg>
        <pc:picChg chg="add mod">
          <ac:chgData name="GURU PRASATH" userId="0557cb3632cd907c" providerId="LiveId" clId="{69FA0299-83BA-4D25-849B-E7D6A1ECC441}" dt="2025-03-10T10:40:05.922" v="151" actId="1076"/>
          <ac:picMkLst>
            <pc:docMk/>
            <pc:sldMk cId="1860568123" sldId="264"/>
            <ac:picMk id="5" creationId="{2CD94157-ABCD-FC1D-D9DC-B3CBC319A81C}"/>
          </ac:picMkLst>
        </pc:picChg>
      </pc:sldChg>
      <pc:sldChg chg="modSp mod">
        <pc:chgData name="GURU PRASATH" userId="0557cb3632cd907c" providerId="LiveId" clId="{69FA0299-83BA-4D25-849B-E7D6A1ECC441}" dt="2025-03-05T06:28:41.177" v="94" actId="2711"/>
        <pc:sldMkLst>
          <pc:docMk/>
          <pc:sldMk cId="2660947669" sldId="265"/>
        </pc:sldMkLst>
        <pc:spChg chg="mod">
          <ac:chgData name="GURU PRASATH" userId="0557cb3632cd907c" providerId="LiveId" clId="{69FA0299-83BA-4D25-849B-E7D6A1ECC441}" dt="2025-03-05T06:28:41.177" v="94" actId="2711"/>
          <ac:spMkLst>
            <pc:docMk/>
            <pc:sldMk cId="2660947669" sldId="265"/>
            <ac:spMk id="2" creationId="{C62426A9-2C37-8510-1249-937716C8502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E271FE-5372-46B5-B653-89C2C6E4276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330292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271FE-5372-46B5-B653-89C2C6E4276D}" type="datetimeFigureOut">
              <a:rPr lang="en-IN" smtClean="0"/>
              <a:t>10-03-2025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10145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271FE-5372-46B5-B653-89C2C6E4276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3929070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EE271FE-5372-46B5-B653-89C2C6E4276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477683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6EE271FE-5372-46B5-B653-89C2C6E4276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2724010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271FE-5372-46B5-B653-89C2C6E4276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12009461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271FE-5372-46B5-B653-89C2C6E4276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2857647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271FE-5372-46B5-B653-89C2C6E4276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29444729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271FE-5372-46B5-B653-89C2C6E4276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4211315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271FE-5372-46B5-B653-89C2C6E4276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414758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271FE-5372-46B5-B653-89C2C6E4276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225863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E271FE-5372-46B5-B653-89C2C6E4276D}"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2815420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271FE-5372-46B5-B653-89C2C6E4276D}" type="datetimeFigureOut">
              <a:rPr lang="en-IN" smtClean="0"/>
              <a:t>10-03-2025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1833159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271FE-5372-46B5-B653-89C2C6E4276D}" type="datetimeFigureOut">
              <a:rPr lang="en-IN" smtClean="0"/>
              <a:t>10-03-2025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37056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271FE-5372-46B5-B653-89C2C6E4276D}" type="datetimeFigureOut">
              <a:rPr lang="en-IN" smtClean="0"/>
              <a:t>10-03-2025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3649805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271FE-5372-46B5-B653-89C2C6E4276D}" type="datetimeFigureOut">
              <a:rPr lang="en-IN" smtClean="0"/>
              <a:t>10-03-2025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1936669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E271FE-5372-46B5-B653-89C2C6E4276D}" type="datetimeFigureOut">
              <a:rPr lang="en-IN" smtClean="0"/>
              <a:t>10-03-2025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1349696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6EE271FE-5372-46B5-B653-89C2C6E4276D}" type="datetimeFigureOut">
              <a:rPr lang="en-IN" smtClean="0"/>
              <a:t>10-03-2025</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32E1AE1E-67DA-4E84-9F33-4A428FD7D598}" type="slidenum">
              <a:rPr lang="en-IN" smtClean="0"/>
              <a:t>‹#›</a:t>
            </a:fld>
            <a:endParaRPr lang="en-IN"/>
          </a:p>
        </p:txBody>
      </p:sp>
    </p:spTree>
    <p:extLst>
      <p:ext uri="{BB962C8B-B14F-4D97-AF65-F5344CB8AC3E}">
        <p14:creationId xmlns:p14="http://schemas.microsoft.com/office/powerpoint/2010/main" val="3832471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EE271FE-5372-46B5-B653-89C2C6E4276D}" type="datetimeFigureOut">
              <a:rPr lang="en-IN" smtClean="0"/>
              <a:t>10-03-2025</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2E1AE1E-67DA-4E84-9F33-4A428FD7D598}" type="slidenum">
              <a:rPr lang="en-IN" smtClean="0"/>
              <a:t>‹#›</a:t>
            </a:fld>
            <a:endParaRPr lang="en-IN"/>
          </a:p>
        </p:txBody>
      </p:sp>
    </p:spTree>
    <p:extLst>
      <p:ext uri="{BB962C8B-B14F-4D97-AF65-F5344CB8AC3E}">
        <p14:creationId xmlns:p14="http://schemas.microsoft.com/office/powerpoint/2010/main" val="3353770282"/>
      </p:ext>
    </p:extLst>
  </p:cSld>
  <p:clrMap bg1="dk1" tx1="lt1" bg2="dk2" tx2="lt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 id="2147483879"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81E1E-A3F1-1E71-9CEE-4AF662B632A7}"/>
              </a:ext>
            </a:extLst>
          </p:cNvPr>
          <p:cNvSpPr>
            <a:spLocks noGrp="1"/>
          </p:cNvSpPr>
          <p:nvPr>
            <p:ph type="ctrTitle"/>
          </p:nvPr>
        </p:nvSpPr>
        <p:spPr>
          <a:xfrm>
            <a:off x="413657" y="838201"/>
            <a:ext cx="11255829" cy="2971798"/>
          </a:xfrm>
        </p:spPr>
        <p:txBody>
          <a:bodyPr>
            <a:normAutofit/>
          </a:bodyPr>
          <a:lstStyle/>
          <a:p>
            <a:r>
              <a:rPr lang="en-US" b="1" dirty="0">
                <a:latin typeface="Arial" panose="020B0604020202020204" pitchFamily="34" charset="0"/>
                <a:cs typeface="Arial" panose="020B0604020202020204" pitchFamily="34" charset="0"/>
              </a:rPr>
              <a:t>ECONOMIC AND DEMOGRAPHIC TRENDS ANALYSIS</a:t>
            </a:r>
            <a:endParaRPr lang="en-IN"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62EFA783-AAEA-E5E1-F16F-BF75127589CB}"/>
              </a:ext>
            </a:extLst>
          </p:cNvPr>
          <p:cNvSpPr>
            <a:spLocks noGrp="1"/>
          </p:cNvSpPr>
          <p:nvPr>
            <p:ph type="subTitle" idx="1"/>
          </p:nvPr>
        </p:nvSpPr>
        <p:spPr>
          <a:xfrm>
            <a:off x="8327572" y="4735286"/>
            <a:ext cx="2982686" cy="1284514"/>
          </a:xfrm>
        </p:spPr>
        <p:txBody>
          <a:bodyPr>
            <a:normAutofit/>
          </a:bodyPr>
          <a:lstStyle/>
          <a:p>
            <a:r>
              <a:rPr lang="en-US" sz="3200" b="1" dirty="0">
                <a:solidFill>
                  <a:schemeClr val="tx1"/>
                </a:solidFill>
              </a:rPr>
              <a:t>Jerin p</a:t>
            </a:r>
          </a:p>
          <a:p>
            <a:r>
              <a:rPr lang="en-US" sz="3200" b="1" dirty="0">
                <a:solidFill>
                  <a:schemeClr val="tx1"/>
                </a:solidFill>
              </a:rPr>
              <a:t>Da &amp; ds </a:t>
            </a:r>
            <a:endParaRPr lang="en-IN" sz="3200" b="1" dirty="0">
              <a:solidFill>
                <a:schemeClr val="tx1"/>
              </a:solidFill>
            </a:endParaRPr>
          </a:p>
        </p:txBody>
      </p:sp>
    </p:spTree>
    <p:extLst>
      <p:ext uri="{BB962C8B-B14F-4D97-AF65-F5344CB8AC3E}">
        <p14:creationId xmlns:p14="http://schemas.microsoft.com/office/powerpoint/2010/main" val="579099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6A9-2C37-8510-1249-937716C8502F}"/>
              </a:ext>
            </a:extLst>
          </p:cNvPr>
          <p:cNvSpPr>
            <a:spLocks noGrp="1"/>
          </p:cNvSpPr>
          <p:nvPr>
            <p:ph type="title"/>
          </p:nvPr>
        </p:nvSpPr>
        <p:spPr>
          <a:xfrm>
            <a:off x="1097280" y="1698171"/>
            <a:ext cx="10058400" cy="1589315"/>
          </a:xfrm>
        </p:spPr>
        <p:txBody>
          <a:bodyPr>
            <a:normAutofit/>
          </a:bodyPr>
          <a:lstStyle/>
          <a:p>
            <a:pPr algn="ctr"/>
            <a:r>
              <a:rPr lang="en-IN" sz="80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66094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734E-4EF4-8E33-64E4-88EB223A9CA0}"/>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Project Overview</a:t>
            </a:r>
          </a:p>
        </p:txBody>
      </p:sp>
      <p:sp>
        <p:nvSpPr>
          <p:cNvPr id="3" name="Content Placeholder 2">
            <a:extLst>
              <a:ext uri="{FF2B5EF4-FFF2-40B4-BE49-F238E27FC236}">
                <a16:creationId xmlns:a16="http://schemas.microsoft.com/office/drawing/2014/main" id="{93315FB4-1F4C-8132-5F01-A99F97C6B077}"/>
              </a:ext>
            </a:extLst>
          </p:cNvPr>
          <p:cNvSpPr>
            <a:spLocks noGrp="1"/>
          </p:cNvSpPr>
          <p:nvPr>
            <p:ph sz="quarter" idx="13"/>
          </p:nvPr>
        </p:nvSpPr>
        <p:spPr>
          <a:xfrm>
            <a:off x="881743" y="2035630"/>
            <a:ext cx="10580913" cy="3755570"/>
          </a:xfrm>
        </p:spPr>
        <p:txBody>
          <a:bodyPr>
            <a:normAutofit fontScale="92500"/>
          </a:bodyPr>
          <a:lstStyle/>
          <a:p>
            <a:pPr>
              <a:buFont typeface="Wingdings" panose="05000000000000000000" pitchFamily="2" charset="2"/>
              <a:buChar char="Ø"/>
            </a:pPr>
            <a:r>
              <a:rPr lang="en-US" sz="2400" dirty="0">
                <a:latin typeface="Arial" panose="020B0604020202020204" pitchFamily="34" charset="0"/>
                <a:cs typeface="Arial" panose="020B0604020202020204" pitchFamily="34" charset="0"/>
              </a:rPr>
              <a:t>The project will provide a comprehensive analysis of the economic and demographic changes that have shaped the global landscape over the last several decades. It will also offer actionable insights, such as potential future trends or areas where policy or investment might be needed.</a:t>
            </a:r>
          </a:p>
          <a:p>
            <a:pPr>
              <a:buFont typeface="Wingdings" panose="05000000000000000000" pitchFamily="2" charset="2"/>
              <a:buChar char="Ø"/>
            </a:pPr>
            <a:r>
              <a:rPr lang="en-US" sz="2400" b="1" dirty="0">
                <a:latin typeface="Arial" panose="020B0604020202020204" pitchFamily="34" charset="0"/>
                <a:cs typeface="Arial" panose="020B0604020202020204" pitchFamily="34" charset="0"/>
              </a:rPr>
              <a:t>Data Source</a:t>
            </a:r>
          </a:p>
          <a:p>
            <a:pPr marL="514350" indent="-514350">
              <a:buFont typeface="+mj-lt"/>
              <a:buAutoNum type="romanLcPeriod"/>
            </a:pPr>
            <a:r>
              <a:rPr lang="en-US" sz="2200" dirty="0">
                <a:latin typeface="Arial" panose="020B0604020202020204" pitchFamily="34" charset="0"/>
                <a:cs typeface="Arial" panose="020B0604020202020204" pitchFamily="34" charset="0"/>
              </a:rPr>
              <a:t>Excel</a:t>
            </a:r>
          </a:p>
          <a:p>
            <a:pPr marL="514350" indent="-514350">
              <a:buFont typeface="+mj-lt"/>
              <a:buAutoNum type="romanLcPeriod"/>
            </a:pPr>
            <a:r>
              <a:rPr lang="en-US" sz="2200" dirty="0">
                <a:latin typeface="Arial" panose="020B0604020202020204" pitchFamily="34" charset="0"/>
                <a:cs typeface="Arial" panose="020B0604020202020204" pitchFamily="34" charset="0"/>
              </a:rPr>
              <a:t>SQL</a:t>
            </a:r>
          </a:p>
          <a:p>
            <a:pPr marL="514350" indent="-514350">
              <a:buFont typeface="+mj-lt"/>
              <a:buAutoNum type="romanLcPeriod"/>
            </a:pPr>
            <a:r>
              <a:rPr lang="en-US" sz="2200" dirty="0">
                <a:latin typeface="Arial" panose="020B0604020202020204" pitchFamily="34" charset="0"/>
                <a:cs typeface="Arial" panose="020B0604020202020204" pitchFamily="34" charset="0"/>
              </a:rPr>
              <a:t>Statistics</a:t>
            </a:r>
          </a:p>
          <a:p>
            <a:pPr marL="514350" indent="-514350">
              <a:buFont typeface="+mj-lt"/>
              <a:buAutoNum type="romanLcPeriod"/>
            </a:pPr>
            <a:r>
              <a:rPr lang="en-IN" sz="2200" dirty="0">
                <a:latin typeface="Arial" panose="020B0604020202020204" pitchFamily="34" charset="0"/>
                <a:cs typeface="Arial" panose="020B0604020202020204" pitchFamily="34" charset="0"/>
              </a:rPr>
              <a:t>Power Bi</a:t>
            </a:r>
          </a:p>
        </p:txBody>
      </p:sp>
    </p:spTree>
    <p:extLst>
      <p:ext uri="{BB962C8B-B14F-4D97-AF65-F5344CB8AC3E}">
        <p14:creationId xmlns:p14="http://schemas.microsoft.com/office/powerpoint/2010/main" val="239487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C06BD-221A-0734-05F9-5B3474E187BB}"/>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Data Cleaning</a:t>
            </a:r>
          </a:p>
        </p:txBody>
      </p:sp>
      <p:sp>
        <p:nvSpPr>
          <p:cNvPr id="3" name="Content Placeholder 2">
            <a:extLst>
              <a:ext uri="{FF2B5EF4-FFF2-40B4-BE49-F238E27FC236}">
                <a16:creationId xmlns:a16="http://schemas.microsoft.com/office/drawing/2014/main" id="{76E1D475-BDA8-DE7D-F15A-74A026B50555}"/>
              </a:ext>
            </a:extLst>
          </p:cNvPr>
          <p:cNvSpPr>
            <a:spLocks noGrp="1"/>
          </p:cNvSpPr>
          <p:nvPr>
            <p:ph idx="1"/>
          </p:nvPr>
        </p:nvSpPr>
        <p:spPr/>
        <p:txBody>
          <a:bodyPr/>
          <a:lstStyle/>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Replaced null values as Zero’s.</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Removed Duplicate Rows.</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Removed Blank Rows and Columns.</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Appended GDP dataset.</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Unpivoted Years and values.</a:t>
            </a:r>
          </a:p>
          <a:p>
            <a:pPr marL="0" indent="0">
              <a:buNone/>
            </a:pPr>
            <a:endParaRPr lang="en-IN" dirty="0"/>
          </a:p>
        </p:txBody>
      </p:sp>
    </p:spTree>
    <p:extLst>
      <p:ext uri="{BB962C8B-B14F-4D97-AF65-F5344CB8AC3E}">
        <p14:creationId xmlns:p14="http://schemas.microsoft.com/office/powerpoint/2010/main" val="63108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EF3E-0DF9-E1EC-F710-DF97EE0A230D}"/>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Statistics</a:t>
            </a:r>
          </a:p>
        </p:txBody>
      </p:sp>
      <p:sp>
        <p:nvSpPr>
          <p:cNvPr id="3" name="Content Placeholder 2">
            <a:extLst>
              <a:ext uri="{FF2B5EF4-FFF2-40B4-BE49-F238E27FC236}">
                <a16:creationId xmlns:a16="http://schemas.microsoft.com/office/drawing/2014/main" id="{965FD0B5-94F2-EAFA-2CEB-AE63C23FB419}"/>
              </a:ext>
            </a:extLst>
          </p:cNvPr>
          <p:cNvSpPr>
            <a:spLocks noGrp="1"/>
          </p:cNvSpPr>
          <p:nvPr>
            <p:ph idx="1"/>
          </p:nvPr>
        </p:nvSpPr>
        <p:spPr/>
        <p:txBody>
          <a:bodyPr/>
          <a:lstStyle/>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Population Data</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GDP Analysis</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Infant Mortality</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Literacy Rates</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Growth Trends</a:t>
            </a:r>
          </a:p>
          <a:p>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8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4D74-8D7B-8EFD-0C0F-EDCBDED874A5}"/>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DAX Function</a:t>
            </a:r>
          </a:p>
        </p:txBody>
      </p:sp>
      <p:sp>
        <p:nvSpPr>
          <p:cNvPr id="3" name="Content Placeholder 2">
            <a:extLst>
              <a:ext uri="{FF2B5EF4-FFF2-40B4-BE49-F238E27FC236}">
                <a16:creationId xmlns:a16="http://schemas.microsoft.com/office/drawing/2014/main" id="{75BFA5A5-FACE-9A93-BB96-7F93CE3FA41F}"/>
              </a:ext>
            </a:extLst>
          </p:cNvPr>
          <p:cNvSpPr>
            <a:spLocks noGrp="1"/>
          </p:cNvSpPr>
          <p:nvPr>
            <p:ph idx="1"/>
          </p:nvPr>
        </p:nvSpPr>
        <p:spPr/>
        <p:txBody>
          <a:bodyPr/>
          <a:lstStyle/>
          <a:p>
            <a:pPr>
              <a:buFont typeface="Wingdings" panose="05000000000000000000" pitchFamily="2" charset="2"/>
              <a:buChar char="Ø"/>
            </a:pPr>
            <a:r>
              <a:rPr lang="en-US" sz="2400" b="1" dirty="0">
                <a:latin typeface="Arial" panose="020B0604020202020204" pitchFamily="34" charset="0"/>
                <a:cs typeface="Arial" panose="020B0604020202020204" pitchFamily="34" charset="0"/>
              </a:rPr>
              <a:t>population growth rate over time</a:t>
            </a:r>
          </a:p>
          <a:p>
            <a:pPr>
              <a:buFont typeface="Wingdings" panose="05000000000000000000" pitchFamily="2" charset="2"/>
              <a:buChar char="Ø"/>
            </a:pPr>
            <a:r>
              <a:rPr lang="en-IN" sz="2400" b="1" dirty="0">
                <a:latin typeface="Arial" panose="020B0604020202020204" pitchFamily="34" charset="0"/>
                <a:cs typeface="Arial" panose="020B0604020202020204" pitchFamily="34" charset="0"/>
              </a:rPr>
              <a:t>GDP growth rate.</a:t>
            </a:r>
            <a:endParaRPr lang="en-US" sz="2400"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400" b="1" dirty="0">
                <a:latin typeface="Arial" panose="020B0604020202020204" pitchFamily="34" charset="0"/>
                <a:cs typeface="Arial" panose="020B0604020202020204" pitchFamily="34" charset="0"/>
              </a:rPr>
              <a:t>calculated columns for GDP per capita.</a:t>
            </a:r>
          </a:p>
          <a:p>
            <a:pPr>
              <a:buFont typeface="Wingdings" panose="05000000000000000000" pitchFamily="2" charset="2"/>
              <a:buChar char="Ø"/>
            </a:pPr>
            <a:r>
              <a:rPr lang="en-US" sz="2400" b="1" dirty="0">
                <a:latin typeface="Arial" panose="020B0604020202020204" pitchFamily="34" charset="0"/>
                <a:cs typeface="Arial" panose="020B0604020202020204" pitchFamily="34" charset="0"/>
              </a:rPr>
              <a:t>Aggregating population or GDP data by region</a:t>
            </a:r>
          </a:p>
          <a:p>
            <a:pPr>
              <a:buFont typeface="Wingdings" panose="05000000000000000000" pitchFamily="2" charset="2"/>
              <a:buChar char="Ø"/>
            </a:pPr>
            <a:r>
              <a:rPr lang="en-US" sz="2400" b="1" dirty="0">
                <a:latin typeface="Arial" panose="020B0604020202020204" pitchFamily="34" charset="0"/>
                <a:cs typeface="Arial" panose="020B0604020202020204" pitchFamily="34" charset="0"/>
              </a:rPr>
              <a:t>Deriving insights such as the correlation between literacy rates and GDP.</a:t>
            </a:r>
            <a:endParaRPr lang="en-IN" sz="2400" b="1"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463053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73347-43F8-53E8-5EB5-B0146E4C6BCE}"/>
              </a:ext>
            </a:extLst>
          </p:cNvPr>
          <p:cNvSpPr>
            <a:spLocks noGrp="1"/>
          </p:cNvSpPr>
          <p:nvPr>
            <p:ph type="title"/>
          </p:nvPr>
        </p:nvSpPr>
        <p:spPr>
          <a:xfrm>
            <a:off x="1097280" y="286604"/>
            <a:ext cx="10058400" cy="1139426"/>
          </a:xfrm>
        </p:spPr>
        <p:txBody>
          <a:bodyPr/>
          <a:lstStyle/>
          <a:p>
            <a:r>
              <a:rPr lang="en-IN" b="1" dirty="0">
                <a:latin typeface="Arial" panose="020B0604020202020204" pitchFamily="34" charset="0"/>
                <a:cs typeface="Arial" panose="020B0604020202020204" pitchFamily="34" charset="0"/>
              </a:rPr>
              <a:t>Dashboard</a:t>
            </a:r>
          </a:p>
        </p:txBody>
      </p:sp>
      <p:pic>
        <p:nvPicPr>
          <p:cNvPr id="4" name="Picture 3">
            <a:extLst>
              <a:ext uri="{FF2B5EF4-FFF2-40B4-BE49-F238E27FC236}">
                <a16:creationId xmlns:a16="http://schemas.microsoft.com/office/drawing/2014/main" id="{16B4C443-6739-A0A0-31EB-9B96C0DCB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20" y="1272956"/>
            <a:ext cx="10596880" cy="5298440"/>
          </a:xfrm>
          <a:prstGeom prst="rect">
            <a:avLst/>
          </a:prstGeom>
        </p:spPr>
      </p:pic>
    </p:spTree>
    <p:extLst>
      <p:ext uri="{BB962C8B-B14F-4D97-AF65-F5344CB8AC3E}">
        <p14:creationId xmlns:p14="http://schemas.microsoft.com/office/powerpoint/2010/main" val="297995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FCEF7-3645-EDBB-8D6F-1C37FBA314D4}"/>
              </a:ext>
            </a:extLst>
          </p:cNvPr>
          <p:cNvSpPr>
            <a:spLocks noGrp="1"/>
          </p:cNvSpPr>
          <p:nvPr>
            <p:ph type="title"/>
          </p:nvPr>
        </p:nvSpPr>
        <p:spPr>
          <a:xfrm>
            <a:off x="193040" y="-292517"/>
            <a:ext cx="10058400" cy="1450757"/>
          </a:xfrm>
        </p:spPr>
        <p:txBody>
          <a:bodyPr/>
          <a:lstStyle/>
          <a:p>
            <a:r>
              <a:rPr lang="en-IN" b="1" dirty="0">
                <a:latin typeface="Arial" panose="020B0604020202020204" pitchFamily="34" charset="0"/>
                <a:cs typeface="Arial" panose="020B0604020202020204" pitchFamily="34" charset="0"/>
              </a:rPr>
              <a:t>Insights</a:t>
            </a:r>
          </a:p>
        </p:txBody>
      </p:sp>
      <p:pic>
        <p:nvPicPr>
          <p:cNvPr id="4" name="Picture 3">
            <a:extLst>
              <a:ext uri="{FF2B5EF4-FFF2-40B4-BE49-F238E27FC236}">
                <a16:creationId xmlns:a16="http://schemas.microsoft.com/office/drawing/2014/main" id="{587E634D-F6FF-2FD4-F652-CDE2E1A3C9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 y="1391920"/>
            <a:ext cx="9987280" cy="4993640"/>
          </a:xfrm>
          <a:prstGeom prst="rect">
            <a:avLst/>
          </a:prstGeom>
        </p:spPr>
      </p:pic>
    </p:spTree>
    <p:extLst>
      <p:ext uri="{BB962C8B-B14F-4D97-AF65-F5344CB8AC3E}">
        <p14:creationId xmlns:p14="http://schemas.microsoft.com/office/powerpoint/2010/main" val="367767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B715A-0669-942E-2DEC-60C2B7358427}"/>
              </a:ext>
            </a:extLst>
          </p:cNvPr>
          <p:cNvSpPr>
            <a:spLocks noGrp="1"/>
          </p:cNvSpPr>
          <p:nvPr>
            <p:ph type="title"/>
          </p:nvPr>
        </p:nvSpPr>
        <p:spPr>
          <a:xfrm>
            <a:off x="1097280" y="286604"/>
            <a:ext cx="10058400" cy="1117654"/>
          </a:xfrm>
        </p:spPr>
        <p:txBody>
          <a:bodyPr/>
          <a:lstStyle/>
          <a:p>
            <a:r>
              <a:rPr lang="en-IN" b="1" dirty="0">
                <a:latin typeface="Arial" panose="020B0604020202020204" pitchFamily="34" charset="0"/>
                <a:cs typeface="Arial" panose="020B0604020202020204" pitchFamily="34" charset="0"/>
              </a:rPr>
              <a:t>Dashboard-2</a:t>
            </a:r>
          </a:p>
        </p:txBody>
      </p:sp>
      <p:pic>
        <p:nvPicPr>
          <p:cNvPr id="4" name="Picture 3">
            <a:extLst>
              <a:ext uri="{FF2B5EF4-FFF2-40B4-BE49-F238E27FC236}">
                <a16:creationId xmlns:a16="http://schemas.microsoft.com/office/drawing/2014/main" id="{87C8F300-7179-8153-6F59-375A6CBEA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1404258"/>
            <a:ext cx="9873874" cy="4952365"/>
          </a:xfrm>
          <a:prstGeom prst="rect">
            <a:avLst/>
          </a:prstGeom>
        </p:spPr>
      </p:pic>
    </p:spTree>
    <p:extLst>
      <p:ext uri="{BB962C8B-B14F-4D97-AF65-F5344CB8AC3E}">
        <p14:creationId xmlns:p14="http://schemas.microsoft.com/office/powerpoint/2010/main" val="787888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275110-BA93-E31E-68EC-4D3CA77FA8EB}"/>
              </a:ext>
            </a:extLst>
          </p:cNvPr>
          <p:cNvSpPr>
            <a:spLocks noGrp="1"/>
          </p:cNvSpPr>
          <p:nvPr>
            <p:ph type="title"/>
          </p:nvPr>
        </p:nvSpPr>
        <p:spPr>
          <a:xfrm>
            <a:off x="254000" y="-363637"/>
            <a:ext cx="10058400" cy="1450757"/>
          </a:xfrm>
        </p:spPr>
        <p:txBody>
          <a:bodyPr/>
          <a:lstStyle/>
          <a:p>
            <a:r>
              <a:rPr lang="en-US" b="1" dirty="0">
                <a:latin typeface="Arial" panose="020B0604020202020204" pitchFamily="34" charset="0"/>
                <a:cs typeface="Arial" panose="020B0604020202020204" pitchFamily="34" charset="0"/>
              </a:rPr>
              <a:t>Insights</a:t>
            </a:r>
            <a:endParaRPr lang="en-IN" b="1"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CD94157-ABCD-FC1D-D9DC-B3CBC319A8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880" y="949960"/>
            <a:ext cx="11318240" cy="5659120"/>
          </a:xfrm>
          <a:prstGeom prst="rect">
            <a:avLst/>
          </a:prstGeom>
        </p:spPr>
      </p:pic>
    </p:spTree>
    <p:extLst>
      <p:ext uri="{BB962C8B-B14F-4D97-AF65-F5344CB8AC3E}">
        <p14:creationId xmlns:p14="http://schemas.microsoft.com/office/powerpoint/2010/main" val="1860568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Mesh</Template>
  <TotalTime>103</TotalTime>
  <Words>147</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vt:lpstr>
      <vt:lpstr>Mesh</vt:lpstr>
      <vt:lpstr>ECONOMIC AND DEMOGRAPHIC TRENDS ANALYSIS</vt:lpstr>
      <vt:lpstr>Project Overview</vt:lpstr>
      <vt:lpstr>Data Cleaning</vt:lpstr>
      <vt:lpstr>Statistics</vt:lpstr>
      <vt:lpstr>DAX Function</vt:lpstr>
      <vt:lpstr>Dashboard</vt:lpstr>
      <vt:lpstr>Insights</vt:lpstr>
      <vt:lpstr>Dashboard-2</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indhu r</dc:creator>
  <cp:lastModifiedBy>GURU PRASATH</cp:lastModifiedBy>
  <cp:revision>1</cp:revision>
  <dcterms:created xsi:type="dcterms:W3CDTF">2025-03-05T02:55:49Z</dcterms:created>
  <dcterms:modified xsi:type="dcterms:W3CDTF">2025-03-10T10:40:24Z</dcterms:modified>
</cp:coreProperties>
</file>