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62" r:id="rId7"/>
    <p:sldId id="265"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hyperlink" Target="https://www.bls.gov/opub/reports/race-and-ethnicity/2018/home.htm" TargetMode="External"/><Relationship Id="rId3" Type="http://schemas.openxmlformats.org/officeDocument/2006/relationships/hyperlink" Target="https://www.bls.gov/opub/ted/2019/black-women-made-up-53-percent-of-the-black-labor-force-in-2018.htm" TargetMode="External"/><Relationship Id="rId7" Type="http://schemas.openxmlformats.org/officeDocument/2006/relationships/hyperlink" Target="https://theundercoverrecruiter.com/top-10-us-tech-diversity/" TargetMode="External"/><Relationship Id="rId2" Type="http://schemas.openxmlformats.org/officeDocument/2006/relationships/hyperlink" Target="https://www.bls.gov/cps/definitions.htm" TargetMode="External"/><Relationship Id="rId1" Type="http://schemas.openxmlformats.org/officeDocument/2006/relationships/hyperlink" Target="https://www.informationisbeautiful.net/visualizations/diversity-in-tech/" TargetMode="External"/><Relationship Id="rId6" Type="http://schemas.openxmlformats.org/officeDocument/2006/relationships/hyperlink" Target="https://www.bls.gov/opub/reports/race-and-ethnicity/2018/home.htm#:~:text=The%20employment%E2%80%93population%20ratio%20was,%2C%205%2C%20and%205A.)" TargetMode="External"/><Relationship Id="rId11" Type="http://schemas.openxmlformats.org/officeDocument/2006/relationships/image" Target="../media/image13.svg"/><Relationship Id="rId5" Type="http://schemas.openxmlformats.org/officeDocument/2006/relationships/hyperlink" Target="https://www.bls.gov/cps/race_ethnicity_2008_5.htm" TargetMode="External"/><Relationship Id="rId10" Type="http://schemas.openxmlformats.org/officeDocument/2006/relationships/image" Target="../media/image12.png"/><Relationship Id="rId4" Type="http://schemas.openxmlformats.org/officeDocument/2006/relationships/hyperlink" Target="https://www.bls.gov/cps/demographics.htm#women" TargetMode="External"/><Relationship Id="rId9" Type="http://schemas.openxmlformats.org/officeDocument/2006/relationships/hyperlink" Target="https://www.bls.gov/cps/tables.htm"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hyperlink" Target="https://www.bls.gov/opub/reports/race-and-ethnicity/2018/home.htm#:~:text=The%20employment%E2%80%93population%20ratio%20was,%2C%205%2C%20and%205A.)" TargetMode="External"/><Relationship Id="rId3" Type="http://schemas.openxmlformats.org/officeDocument/2006/relationships/hyperlink" Target="https://www.informationisbeautiful.net/visualizations/diversity-in-tech/" TargetMode="External"/><Relationship Id="rId7" Type="http://schemas.openxmlformats.org/officeDocument/2006/relationships/hyperlink" Target="https://www.bls.gov/cps/race_ethnicity_2008_5.htm" TargetMode="External"/><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hyperlink" Target="https://www.bls.gov/cps/demographics.htm#women" TargetMode="External"/><Relationship Id="rId11" Type="http://schemas.openxmlformats.org/officeDocument/2006/relationships/hyperlink" Target="https://www.bls.gov/cps/tables.htm" TargetMode="External"/><Relationship Id="rId5" Type="http://schemas.openxmlformats.org/officeDocument/2006/relationships/hyperlink" Target="https://www.bls.gov/opub/ted/2019/black-women-made-up-53-percent-of-the-black-labor-force-in-2018.htm" TargetMode="External"/><Relationship Id="rId10" Type="http://schemas.openxmlformats.org/officeDocument/2006/relationships/hyperlink" Target="https://www.bls.gov/opub/reports/race-and-ethnicity/2018/home.htm" TargetMode="External"/><Relationship Id="rId4" Type="http://schemas.openxmlformats.org/officeDocument/2006/relationships/hyperlink" Target="https://www.bls.gov/cps/definitions.htm" TargetMode="External"/><Relationship Id="rId9" Type="http://schemas.openxmlformats.org/officeDocument/2006/relationships/hyperlink" Target="https://theundercoverrecruiter.com/top-10-us-tech-diversity/"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0C6F05-C7C8-422E-BC40-6524ED484AE4}" type="doc">
      <dgm:prSet loTypeId="urn:microsoft.com/office/officeart/2016/7/layout/BasicTimeline" loCatId="process" qsTypeId="urn:microsoft.com/office/officeart/2005/8/quickstyle/simple1" qsCatId="simple" csTypeId="urn:microsoft.com/office/officeart/2005/8/colors/colorful5" csCatId="colorful" phldr="1"/>
      <dgm:spPr/>
      <dgm:t>
        <a:bodyPr/>
        <a:lstStyle/>
        <a:p>
          <a:endParaRPr lang="en-US"/>
        </a:p>
      </dgm:t>
    </dgm:pt>
    <dgm:pt modelId="{0489CE14-01B7-43F6-8F50-2896F0B1CF15}">
      <dgm:prSet/>
      <dgm:spPr/>
      <dgm:t>
        <a:bodyPr/>
        <a:lstStyle/>
        <a:p>
          <a:pPr>
            <a:defRPr b="1"/>
          </a:pPr>
          <a:r>
            <a:rPr lang="en-US" dirty="0"/>
            <a:t>2019-2015</a:t>
          </a:r>
        </a:p>
      </dgm:t>
    </dgm:pt>
    <dgm:pt modelId="{E937BD1B-F4AF-4D1A-893F-7A48607F9DBE}" type="parTrans" cxnId="{71D1AE3D-5C25-4177-9250-4ADFCAFD6E0A}">
      <dgm:prSet/>
      <dgm:spPr/>
      <dgm:t>
        <a:bodyPr/>
        <a:lstStyle/>
        <a:p>
          <a:endParaRPr lang="en-US"/>
        </a:p>
      </dgm:t>
    </dgm:pt>
    <dgm:pt modelId="{118105ED-D106-4DAF-AA3C-6AB3C19B31DE}" type="sibTrans" cxnId="{71D1AE3D-5C25-4177-9250-4ADFCAFD6E0A}">
      <dgm:prSet/>
      <dgm:spPr/>
      <dgm:t>
        <a:bodyPr/>
        <a:lstStyle/>
        <a:p>
          <a:endParaRPr lang="en-US"/>
        </a:p>
      </dgm:t>
    </dgm:pt>
    <dgm:pt modelId="{BFCB59AA-B8BF-4926-87BC-1FBF7960DCBB}">
      <dgm:prSet/>
      <dgm:spPr/>
      <dgm:t>
        <a:bodyPr/>
        <a:lstStyle/>
        <a:p>
          <a:pPr algn="ctr"/>
          <a:r>
            <a:rPr lang="en-US" dirty="0"/>
            <a:t>Excel</a:t>
          </a:r>
        </a:p>
      </dgm:t>
    </dgm:pt>
    <dgm:pt modelId="{2281F086-8043-4ECF-8DC7-CFFA992460B5}" type="parTrans" cxnId="{D7AB2940-0975-4CAF-8EB5-4492E8219DF0}">
      <dgm:prSet/>
      <dgm:spPr/>
      <dgm:t>
        <a:bodyPr/>
        <a:lstStyle/>
        <a:p>
          <a:endParaRPr lang="en-US"/>
        </a:p>
      </dgm:t>
    </dgm:pt>
    <dgm:pt modelId="{1AE9A224-C5BF-40B8-8757-A80FB97FF6F7}" type="sibTrans" cxnId="{D7AB2940-0975-4CAF-8EB5-4492E8219DF0}">
      <dgm:prSet/>
      <dgm:spPr/>
      <dgm:t>
        <a:bodyPr/>
        <a:lstStyle/>
        <a:p>
          <a:endParaRPr lang="en-US"/>
        </a:p>
      </dgm:t>
    </dgm:pt>
    <dgm:pt modelId="{AF96E22C-7205-45CD-ACE0-C59208121850}">
      <dgm:prSet/>
      <dgm:spPr/>
      <dgm:t>
        <a:bodyPr/>
        <a:lstStyle/>
        <a:p>
          <a:pPr>
            <a:defRPr b="1"/>
          </a:pPr>
          <a:r>
            <a:rPr lang="en-US" dirty="0"/>
            <a:t>2014-2012</a:t>
          </a:r>
        </a:p>
      </dgm:t>
    </dgm:pt>
    <dgm:pt modelId="{B536ACE1-0C42-4CB4-B1D8-A9E236C8BC2C}" type="parTrans" cxnId="{1AEB0B1E-445D-4C9F-A707-3289839DA0E7}">
      <dgm:prSet/>
      <dgm:spPr/>
      <dgm:t>
        <a:bodyPr/>
        <a:lstStyle/>
        <a:p>
          <a:endParaRPr lang="en-US"/>
        </a:p>
      </dgm:t>
    </dgm:pt>
    <dgm:pt modelId="{E3D3775A-6FFE-49A7-92AF-36B307E1A5A8}" type="sibTrans" cxnId="{1AEB0B1E-445D-4C9F-A707-3289839DA0E7}">
      <dgm:prSet/>
      <dgm:spPr/>
      <dgm:t>
        <a:bodyPr/>
        <a:lstStyle/>
        <a:p>
          <a:endParaRPr lang="en-US"/>
        </a:p>
      </dgm:t>
    </dgm:pt>
    <dgm:pt modelId="{4CDCFC2B-0445-4641-ADE5-6E6621993F03}">
      <dgm:prSet/>
      <dgm:spPr/>
      <dgm:t>
        <a:bodyPr/>
        <a:lstStyle/>
        <a:p>
          <a:pPr algn="ctr"/>
          <a:r>
            <a:rPr lang="en-US" dirty="0"/>
            <a:t>Excel and HTML</a:t>
          </a:r>
        </a:p>
      </dgm:t>
    </dgm:pt>
    <dgm:pt modelId="{EB533EFA-E9B5-44F7-9652-9DC366B81C47}" type="parTrans" cxnId="{B2043DFE-5DA8-4694-9883-09CE0ACF778C}">
      <dgm:prSet/>
      <dgm:spPr/>
      <dgm:t>
        <a:bodyPr/>
        <a:lstStyle/>
        <a:p>
          <a:endParaRPr lang="en-US"/>
        </a:p>
      </dgm:t>
    </dgm:pt>
    <dgm:pt modelId="{B8E2A77B-327A-498B-A75B-93DBE7D4B9E8}" type="sibTrans" cxnId="{B2043DFE-5DA8-4694-9883-09CE0ACF778C}">
      <dgm:prSet/>
      <dgm:spPr/>
      <dgm:t>
        <a:bodyPr/>
        <a:lstStyle/>
        <a:p>
          <a:endParaRPr lang="en-US"/>
        </a:p>
      </dgm:t>
    </dgm:pt>
    <dgm:pt modelId="{CD271964-8F28-40B7-A29B-220A43D3711E}">
      <dgm:prSet/>
      <dgm:spPr/>
      <dgm:t>
        <a:bodyPr/>
        <a:lstStyle/>
        <a:p>
          <a:pPr>
            <a:defRPr b="1"/>
          </a:pPr>
          <a:r>
            <a:rPr lang="en-US" dirty="0"/>
            <a:t>2011</a:t>
          </a:r>
        </a:p>
      </dgm:t>
    </dgm:pt>
    <dgm:pt modelId="{9AD63A06-BF33-41A0-9437-66F8C418D876}" type="parTrans" cxnId="{BE20A93B-531E-4095-9747-E657E94CE786}">
      <dgm:prSet/>
      <dgm:spPr/>
      <dgm:t>
        <a:bodyPr/>
        <a:lstStyle/>
        <a:p>
          <a:endParaRPr lang="en-US"/>
        </a:p>
      </dgm:t>
    </dgm:pt>
    <dgm:pt modelId="{A7208A0C-12EA-40E0-AAA9-BC0A48593A10}" type="sibTrans" cxnId="{BE20A93B-531E-4095-9747-E657E94CE786}">
      <dgm:prSet/>
      <dgm:spPr/>
      <dgm:t>
        <a:bodyPr/>
        <a:lstStyle/>
        <a:p>
          <a:endParaRPr lang="en-US"/>
        </a:p>
      </dgm:t>
    </dgm:pt>
    <dgm:pt modelId="{F3C02C26-C56C-4633-AFAC-9C4F37F4DFB9}">
      <dgm:prSet/>
      <dgm:spPr/>
      <dgm:t>
        <a:bodyPr/>
        <a:lstStyle/>
        <a:p>
          <a:pPr algn="ctr"/>
          <a:r>
            <a:rPr lang="en-US" dirty="0"/>
            <a:t>Text and HTML</a:t>
          </a:r>
        </a:p>
      </dgm:t>
    </dgm:pt>
    <dgm:pt modelId="{9885BCC4-A23A-4110-9F0C-5A803942A31C}" type="parTrans" cxnId="{3E42911C-2CD6-4DDB-AF2A-FA3A9DA6F396}">
      <dgm:prSet/>
      <dgm:spPr/>
      <dgm:t>
        <a:bodyPr/>
        <a:lstStyle/>
        <a:p>
          <a:endParaRPr lang="en-US"/>
        </a:p>
      </dgm:t>
    </dgm:pt>
    <dgm:pt modelId="{8A75F2D5-F424-45DE-BDAF-D10DA5D3FD5A}" type="sibTrans" cxnId="{3E42911C-2CD6-4DDB-AF2A-FA3A9DA6F396}">
      <dgm:prSet/>
      <dgm:spPr/>
      <dgm:t>
        <a:bodyPr/>
        <a:lstStyle/>
        <a:p>
          <a:endParaRPr lang="en-US"/>
        </a:p>
      </dgm:t>
    </dgm:pt>
    <dgm:pt modelId="{43F40247-66A5-4D25-B3D4-3B1BB92BA018}" type="pres">
      <dgm:prSet presAssocID="{1A0C6F05-C7C8-422E-BC40-6524ED484AE4}" presName="root" presStyleCnt="0">
        <dgm:presLayoutVars>
          <dgm:chMax/>
          <dgm:chPref/>
          <dgm:animLvl val="lvl"/>
        </dgm:presLayoutVars>
      </dgm:prSet>
      <dgm:spPr/>
    </dgm:pt>
    <dgm:pt modelId="{B9EA6FDB-C148-47C2-883A-3FF1A15485DE}" type="pres">
      <dgm:prSet presAssocID="{1A0C6F05-C7C8-422E-BC40-6524ED484AE4}" presName="divider" presStyleLbl="fgAccFollowNode1" presStyleIdx="0" presStyleCnt="1"/>
      <dgm:spPr>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tailEnd type="triangle" w="lg" len="lg"/>
        </a:ln>
        <a:effectLst/>
      </dgm:spPr>
    </dgm:pt>
    <dgm:pt modelId="{9578389C-46FD-4E0B-975D-2DF492B0BB05}" type="pres">
      <dgm:prSet presAssocID="{1A0C6F05-C7C8-422E-BC40-6524ED484AE4}" presName="nodes" presStyleCnt="0">
        <dgm:presLayoutVars>
          <dgm:chMax/>
          <dgm:chPref/>
          <dgm:animLvl val="lvl"/>
        </dgm:presLayoutVars>
      </dgm:prSet>
      <dgm:spPr/>
    </dgm:pt>
    <dgm:pt modelId="{B9B68F71-38AB-4E11-BDA9-C4E675B56AF4}" type="pres">
      <dgm:prSet presAssocID="{0489CE14-01B7-43F6-8F50-2896F0B1CF15}" presName="composite" presStyleCnt="0"/>
      <dgm:spPr/>
    </dgm:pt>
    <dgm:pt modelId="{56840EF4-8DB6-4DA2-8FB7-1FD410BB54C6}" type="pres">
      <dgm:prSet presAssocID="{0489CE14-01B7-43F6-8F50-2896F0B1CF15}" presName="L1TextContainer" presStyleLbl="revTx" presStyleIdx="0" presStyleCnt="3">
        <dgm:presLayoutVars>
          <dgm:chMax val="1"/>
          <dgm:chPref val="1"/>
          <dgm:bulletEnabled val="1"/>
        </dgm:presLayoutVars>
      </dgm:prSet>
      <dgm:spPr/>
    </dgm:pt>
    <dgm:pt modelId="{730AEE56-F9E5-48DF-AB33-AD16E7B276A1}" type="pres">
      <dgm:prSet presAssocID="{0489CE14-01B7-43F6-8F50-2896F0B1CF15}" presName="L2TextContainerWrapper" presStyleCnt="0">
        <dgm:presLayoutVars>
          <dgm:chMax val="0"/>
          <dgm:chPref val="0"/>
          <dgm:bulletEnabled val="1"/>
        </dgm:presLayoutVars>
      </dgm:prSet>
      <dgm:spPr/>
    </dgm:pt>
    <dgm:pt modelId="{75D81A54-9E74-46BC-91FD-1216FEF2E783}" type="pres">
      <dgm:prSet presAssocID="{0489CE14-01B7-43F6-8F50-2896F0B1CF15}" presName="L2TextContainer" presStyleLbl="bgAcc1" presStyleIdx="0" presStyleCnt="3"/>
      <dgm:spPr/>
    </dgm:pt>
    <dgm:pt modelId="{F2CA50A7-355F-47D3-AFD2-75A4B9C98E1B}" type="pres">
      <dgm:prSet presAssocID="{0489CE14-01B7-43F6-8F50-2896F0B1CF15}" presName="FlexibleEmptyPlaceHolder" presStyleCnt="0"/>
      <dgm:spPr/>
    </dgm:pt>
    <dgm:pt modelId="{B6A37A80-112A-4576-973D-827A2FA0E66D}" type="pres">
      <dgm:prSet presAssocID="{0489CE14-01B7-43F6-8F50-2896F0B1CF15}" presName="ConnectLine" presStyleLbl="sibTrans1D1" presStyleIdx="0" presStyleCnt="3"/>
      <dgm:spPr>
        <a:noFill/>
        <a:ln w="6350" cap="flat" cmpd="sng" algn="ctr">
          <a:solidFill>
            <a:schemeClr val="accent5">
              <a:hueOff val="0"/>
              <a:satOff val="0"/>
              <a:lumOff val="0"/>
              <a:alphaOff val="0"/>
            </a:schemeClr>
          </a:solidFill>
          <a:prstDash val="dash"/>
        </a:ln>
        <a:effectLst/>
      </dgm:spPr>
    </dgm:pt>
    <dgm:pt modelId="{D8F5C5CA-A499-44AF-A1F2-D18B9CE781F6}" type="pres">
      <dgm:prSet presAssocID="{0489CE14-01B7-43F6-8F50-2896F0B1CF15}" presName="ConnectorPoint" presStyleLbl="alignNode1" presStyleIdx="0" presStyleCnt="3"/>
      <dgm:spPr/>
    </dgm:pt>
    <dgm:pt modelId="{E328C455-A9CE-4C12-9ECD-14B1237AEC21}" type="pres">
      <dgm:prSet presAssocID="{0489CE14-01B7-43F6-8F50-2896F0B1CF15}" presName="EmptyPlaceHolder" presStyleCnt="0"/>
      <dgm:spPr/>
    </dgm:pt>
    <dgm:pt modelId="{1D16EE45-AC38-4CA5-82F5-2C90AA45F8A4}" type="pres">
      <dgm:prSet presAssocID="{118105ED-D106-4DAF-AA3C-6AB3C19B31DE}" presName="spaceBetweenRectangles" presStyleCnt="0"/>
      <dgm:spPr/>
    </dgm:pt>
    <dgm:pt modelId="{048960FF-25E6-40FE-8606-2387F74A4473}" type="pres">
      <dgm:prSet presAssocID="{AF96E22C-7205-45CD-ACE0-C59208121850}" presName="composite" presStyleCnt="0"/>
      <dgm:spPr/>
    </dgm:pt>
    <dgm:pt modelId="{AA9EC8E8-A8D2-4C23-98F7-6852D4114966}" type="pres">
      <dgm:prSet presAssocID="{AF96E22C-7205-45CD-ACE0-C59208121850}" presName="L1TextContainer" presStyleLbl="revTx" presStyleIdx="1" presStyleCnt="3">
        <dgm:presLayoutVars>
          <dgm:chMax val="1"/>
          <dgm:chPref val="1"/>
          <dgm:bulletEnabled val="1"/>
        </dgm:presLayoutVars>
      </dgm:prSet>
      <dgm:spPr/>
    </dgm:pt>
    <dgm:pt modelId="{E0E194F8-ADE7-4D8A-8CDE-F71F4254B4A1}" type="pres">
      <dgm:prSet presAssocID="{AF96E22C-7205-45CD-ACE0-C59208121850}" presName="L2TextContainerWrapper" presStyleCnt="0">
        <dgm:presLayoutVars>
          <dgm:chMax val="0"/>
          <dgm:chPref val="0"/>
          <dgm:bulletEnabled val="1"/>
        </dgm:presLayoutVars>
      </dgm:prSet>
      <dgm:spPr/>
    </dgm:pt>
    <dgm:pt modelId="{D9000F15-FE4B-4616-8E29-0322D841A453}" type="pres">
      <dgm:prSet presAssocID="{AF96E22C-7205-45CD-ACE0-C59208121850}" presName="L2TextContainer" presStyleLbl="bgAcc1" presStyleIdx="1" presStyleCnt="3" custLinFactNeighborY="12866"/>
      <dgm:spPr/>
    </dgm:pt>
    <dgm:pt modelId="{DA0B6610-B7D8-4F81-AE2B-BFCD3FDCC4A1}" type="pres">
      <dgm:prSet presAssocID="{AF96E22C-7205-45CD-ACE0-C59208121850}" presName="FlexibleEmptyPlaceHolder" presStyleCnt="0"/>
      <dgm:spPr/>
    </dgm:pt>
    <dgm:pt modelId="{F88A1B87-A37B-4D77-BCC8-2CAA854128BF}" type="pres">
      <dgm:prSet presAssocID="{AF96E22C-7205-45CD-ACE0-C59208121850}" presName="ConnectLine" presStyleLbl="sibTrans1D1" presStyleIdx="1" presStyleCnt="3"/>
      <dgm:spPr>
        <a:noFill/>
        <a:ln w="6350" cap="flat" cmpd="sng" algn="ctr">
          <a:solidFill>
            <a:schemeClr val="accent5">
              <a:hueOff val="6809995"/>
              <a:satOff val="-12023"/>
              <a:lumOff val="-4118"/>
              <a:alphaOff val="0"/>
            </a:schemeClr>
          </a:solidFill>
          <a:prstDash val="dash"/>
        </a:ln>
        <a:effectLst/>
      </dgm:spPr>
    </dgm:pt>
    <dgm:pt modelId="{7808DB3F-161A-4F52-BFCD-D67FFE3D8A69}" type="pres">
      <dgm:prSet presAssocID="{AF96E22C-7205-45CD-ACE0-C59208121850}" presName="ConnectorPoint" presStyleLbl="alignNode1" presStyleIdx="1" presStyleCnt="3"/>
      <dgm:spPr/>
    </dgm:pt>
    <dgm:pt modelId="{14319D6D-90B7-4485-BF5A-21F8AFDBC11A}" type="pres">
      <dgm:prSet presAssocID="{AF96E22C-7205-45CD-ACE0-C59208121850}" presName="EmptyPlaceHolder" presStyleCnt="0"/>
      <dgm:spPr/>
    </dgm:pt>
    <dgm:pt modelId="{CD2D4DE5-D727-4D89-8B8B-56F763B8BA0B}" type="pres">
      <dgm:prSet presAssocID="{E3D3775A-6FFE-49A7-92AF-36B307E1A5A8}" presName="spaceBetweenRectangles" presStyleCnt="0"/>
      <dgm:spPr/>
    </dgm:pt>
    <dgm:pt modelId="{10D34574-3ACD-4898-9686-6054159DD364}" type="pres">
      <dgm:prSet presAssocID="{CD271964-8F28-40B7-A29B-220A43D3711E}" presName="composite" presStyleCnt="0"/>
      <dgm:spPr/>
    </dgm:pt>
    <dgm:pt modelId="{364D017C-164A-41BE-9A0A-A041CDE4A5F7}" type="pres">
      <dgm:prSet presAssocID="{CD271964-8F28-40B7-A29B-220A43D3711E}" presName="L1TextContainer" presStyleLbl="revTx" presStyleIdx="2" presStyleCnt="3">
        <dgm:presLayoutVars>
          <dgm:chMax val="1"/>
          <dgm:chPref val="1"/>
          <dgm:bulletEnabled val="1"/>
        </dgm:presLayoutVars>
      </dgm:prSet>
      <dgm:spPr/>
    </dgm:pt>
    <dgm:pt modelId="{008EDD83-FA43-436D-A1B6-7960E5F361D5}" type="pres">
      <dgm:prSet presAssocID="{CD271964-8F28-40B7-A29B-220A43D3711E}" presName="L2TextContainerWrapper" presStyleCnt="0">
        <dgm:presLayoutVars>
          <dgm:chMax val="0"/>
          <dgm:chPref val="0"/>
          <dgm:bulletEnabled val="1"/>
        </dgm:presLayoutVars>
      </dgm:prSet>
      <dgm:spPr/>
    </dgm:pt>
    <dgm:pt modelId="{2C23E971-7223-40CD-88CD-92ECD69BC372}" type="pres">
      <dgm:prSet presAssocID="{CD271964-8F28-40B7-A29B-220A43D3711E}" presName="L2TextContainer" presStyleLbl="bgAcc1" presStyleIdx="2" presStyleCnt="3"/>
      <dgm:spPr/>
    </dgm:pt>
    <dgm:pt modelId="{3CBB1497-C56D-4E66-B74C-F3BC3ACE17B7}" type="pres">
      <dgm:prSet presAssocID="{CD271964-8F28-40B7-A29B-220A43D3711E}" presName="FlexibleEmptyPlaceHolder" presStyleCnt="0"/>
      <dgm:spPr/>
    </dgm:pt>
    <dgm:pt modelId="{E389F764-F123-4B0E-9859-F5DA92899CA0}" type="pres">
      <dgm:prSet presAssocID="{CD271964-8F28-40B7-A29B-220A43D3711E}" presName="ConnectLine" presStyleLbl="sibTrans1D1" presStyleIdx="2" presStyleCnt="3"/>
      <dgm:spPr>
        <a:noFill/>
        <a:ln w="6350" cap="flat" cmpd="sng" algn="ctr">
          <a:solidFill>
            <a:schemeClr val="accent5">
              <a:hueOff val="13619991"/>
              <a:satOff val="-24047"/>
              <a:lumOff val="-8236"/>
              <a:alphaOff val="0"/>
            </a:schemeClr>
          </a:solidFill>
          <a:prstDash val="dash"/>
        </a:ln>
        <a:effectLst/>
      </dgm:spPr>
    </dgm:pt>
    <dgm:pt modelId="{53528ACA-E9EA-4B96-9927-E3EA76C566FC}" type="pres">
      <dgm:prSet presAssocID="{CD271964-8F28-40B7-A29B-220A43D3711E}" presName="ConnectorPoint" presStyleLbl="alignNode1" presStyleIdx="2" presStyleCnt="3"/>
      <dgm:spPr/>
    </dgm:pt>
    <dgm:pt modelId="{98D7F24D-C28E-4F57-A728-E970EF2D55CD}" type="pres">
      <dgm:prSet presAssocID="{CD271964-8F28-40B7-A29B-220A43D3711E}" presName="EmptyPlaceHolder" presStyleCnt="0"/>
      <dgm:spPr/>
    </dgm:pt>
  </dgm:ptLst>
  <dgm:cxnLst>
    <dgm:cxn modelId="{3E42911C-2CD6-4DDB-AF2A-FA3A9DA6F396}" srcId="{CD271964-8F28-40B7-A29B-220A43D3711E}" destId="{F3C02C26-C56C-4633-AFAC-9C4F37F4DFB9}" srcOrd="0" destOrd="0" parTransId="{9885BCC4-A23A-4110-9F0C-5A803942A31C}" sibTransId="{8A75F2D5-F424-45DE-BDAF-D10DA5D3FD5A}"/>
    <dgm:cxn modelId="{1AEB0B1E-445D-4C9F-A707-3289839DA0E7}" srcId="{1A0C6F05-C7C8-422E-BC40-6524ED484AE4}" destId="{AF96E22C-7205-45CD-ACE0-C59208121850}" srcOrd="1" destOrd="0" parTransId="{B536ACE1-0C42-4CB4-B1D8-A9E236C8BC2C}" sibTransId="{E3D3775A-6FFE-49A7-92AF-36B307E1A5A8}"/>
    <dgm:cxn modelId="{C131451F-6172-4F1E-9955-49BDBE5F9423}" type="presOf" srcId="{4CDCFC2B-0445-4641-ADE5-6E6621993F03}" destId="{D9000F15-FE4B-4616-8E29-0322D841A453}" srcOrd="0" destOrd="0" presId="urn:microsoft.com/office/officeart/2016/7/layout/BasicTimeline"/>
    <dgm:cxn modelId="{049EEC37-52AF-4F2E-B790-0830D2B407A0}" type="presOf" srcId="{1A0C6F05-C7C8-422E-BC40-6524ED484AE4}" destId="{43F40247-66A5-4D25-B3D4-3B1BB92BA018}" srcOrd="0" destOrd="0" presId="urn:microsoft.com/office/officeart/2016/7/layout/BasicTimeline"/>
    <dgm:cxn modelId="{BE20A93B-531E-4095-9747-E657E94CE786}" srcId="{1A0C6F05-C7C8-422E-BC40-6524ED484AE4}" destId="{CD271964-8F28-40B7-A29B-220A43D3711E}" srcOrd="2" destOrd="0" parTransId="{9AD63A06-BF33-41A0-9437-66F8C418D876}" sibTransId="{A7208A0C-12EA-40E0-AAA9-BC0A48593A10}"/>
    <dgm:cxn modelId="{71D1AE3D-5C25-4177-9250-4ADFCAFD6E0A}" srcId="{1A0C6F05-C7C8-422E-BC40-6524ED484AE4}" destId="{0489CE14-01B7-43F6-8F50-2896F0B1CF15}" srcOrd="0" destOrd="0" parTransId="{E937BD1B-F4AF-4D1A-893F-7A48607F9DBE}" sibTransId="{118105ED-D106-4DAF-AA3C-6AB3C19B31DE}"/>
    <dgm:cxn modelId="{D7AB2940-0975-4CAF-8EB5-4492E8219DF0}" srcId="{0489CE14-01B7-43F6-8F50-2896F0B1CF15}" destId="{BFCB59AA-B8BF-4926-87BC-1FBF7960DCBB}" srcOrd="0" destOrd="0" parTransId="{2281F086-8043-4ECF-8DC7-CFFA992460B5}" sibTransId="{1AE9A224-C5BF-40B8-8757-A80FB97FF6F7}"/>
    <dgm:cxn modelId="{CF20C741-84D6-483E-A086-6CC1010C1D8A}" type="presOf" srcId="{CD271964-8F28-40B7-A29B-220A43D3711E}" destId="{364D017C-164A-41BE-9A0A-A041CDE4A5F7}" srcOrd="0" destOrd="0" presId="urn:microsoft.com/office/officeart/2016/7/layout/BasicTimeline"/>
    <dgm:cxn modelId="{081DF764-22A2-4445-9F71-659456E406AB}" type="presOf" srcId="{F3C02C26-C56C-4633-AFAC-9C4F37F4DFB9}" destId="{2C23E971-7223-40CD-88CD-92ECD69BC372}" srcOrd="0" destOrd="0" presId="urn:microsoft.com/office/officeart/2016/7/layout/BasicTimeline"/>
    <dgm:cxn modelId="{28579488-A887-42E7-92AC-C55BFB8696A5}" type="presOf" srcId="{BFCB59AA-B8BF-4926-87BC-1FBF7960DCBB}" destId="{75D81A54-9E74-46BC-91FD-1216FEF2E783}" srcOrd="0" destOrd="0" presId="urn:microsoft.com/office/officeart/2016/7/layout/BasicTimeline"/>
    <dgm:cxn modelId="{28B35C8E-C414-4361-8F97-6ACB84B94F79}" type="presOf" srcId="{0489CE14-01B7-43F6-8F50-2896F0B1CF15}" destId="{56840EF4-8DB6-4DA2-8FB7-1FD410BB54C6}" srcOrd="0" destOrd="0" presId="urn:microsoft.com/office/officeart/2016/7/layout/BasicTimeline"/>
    <dgm:cxn modelId="{7EBBDCEE-5049-4049-8F59-81AAF425AFC3}" type="presOf" srcId="{AF96E22C-7205-45CD-ACE0-C59208121850}" destId="{AA9EC8E8-A8D2-4C23-98F7-6852D4114966}" srcOrd="0" destOrd="0" presId="urn:microsoft.com/office/officeart/2016/7/layout/BasicTimeline"/>
    <dgm:cxn modelId="{B2043DFE-5DA8-4694-9883-09CE0ACF778C}" srcId="{AF96E22C-7205-45CD-ACE0-C59208121850}" destId="{4CDCFC2B-0445-4641-ADE5-6E6621993F03}" srcOrd="0" destOrd="0" parTransId="{EB533EFA-E9B5-44F7-9652-9DC366B81C47}" sibTransId="{B8E2A77B-327A-498B-A75B-93DBE7D4B9E8}"/>
    <dgm:cxn modelId="{AA3CE1BB-5F7C-48EF-9568-0BD78AD9BB4A}" type="presParOf" srcId="{43F40247-66A5-4D25-B3D4-3B1BB92BA018}" destId="{B9EA6FDB-C148-47C2-883A-3FF1A15485DE}" srcOrd="0" destOrd="0" presId="urn:microsoft.com/office/officeart/2016/7/layout/BasicTimeline"/>
    <dgm:cxn modelId="{6EE6BA89-04C3-4F87-8881-95C4FDD9BBE3}" type="presParOf" srcId="{43F40247-66A5-4D25-B3D4-3B1BB92BA018}" destId="{9578389C-46FD-4E0B-975D-2DF492B0BB05}" srcOrd="1" destOrd="0" presId="urn:microsoft.com/office/officeart/2016/7/layout/BasicTimeline"/>
    <dgm:cxn modelId="{5EC22B99-7C37-40D4-951E-F12FD52D1C94}" type="presParOf" srcId="{9578389C-46FD-4E0B-975D-2DF492B0BB05}" destId="{B9B68F71-38AB-4E11-BDA9-C4E675B56AF4}" srcOrd="0" destOrd="0" presId="urn:microsoft.com/office/officeart/2016/7/layout/BasicTimeline"/>
    <dgm:cxn modelId="{D8B82568-A77C-458E-BF7C-3E693D2AF4DE}" type="presParOf" srcId="{B9B68F71-38AB-4E11-BDA9-C4E675B56AF4}" destId="{56840EF4-8DB6-4DA2-8FB7-1FD410BB54C6}" srcOrd="0" destOrd="0" presId="urn:microsoft.com/office/officeart/2016/7/layout/BasicTimeline"/>
    <dgm:cxn modelId="{3C008E4A-6448-47A9-B759-D7409A85C125}" type="presParOf" srcId="{B9B68F71-38AB-4E11-BDA9-C4E675B56AF4}" destId="{730AEE56-F9E5-48DF-AB33-AD16E7B276A1}" srcOrd="1" destOrd="0" presId="urn:microsoft.com/office/officeart/2016/7/layout/BasicTimeline"/>
    <dgm:cxn modelId="{F11CE5F7-2807-4121-84ED-677FC4BBC4F5}" type="presParOf" srcId="{730AEE56-F9E5-48DF-AB33-AD16E7B276A1}" destId="{75D81A54-9E74-46BC-91FD-1216FEF2E783}" srcOrd="0" destOrd="0" presId="urn:microsoft.com/office/officeart/2016/7/layout/BasicTimeline"/>
    <dgm:cxn modelId="{BAC328F5-7D45-42F7-8239-9AA2EB5C4347}" type="presParOf" srcId="{730AEE56-F9E5-48DF-AB33-AD16E7B276A1}" destId="{F2CA50A7-355F-47D3-AFD2-75A4B9C98E1B}" srcOrd="1" destOrd="0" presId="urn:microsoft.com/office/officeart/2016/7/layout/BasicTimeline"/>
    <dgm:cxn modelId="{66058168-4642-4827-971F-33AC3B7F9A04}" type="presParOf" srcId="{B9B68F71-38AB-4E11-BDA9-C4E675B56AF4}" destId="{B6A37A80-112A-4576-973D-827A2FA0E66D}" srcOrd="2" destOrd="0" presId="urn:microsoft.com/office/officeart/2016/7/layout/BasicTimeline"/>
    <dgm:cxn modelId="{E2A167DC-7E9C-4A4F-8577-E6B0D4290E62}" type="presParOf" srcId="{B9B68F71-38AB-4E11-BDA9-C4E675B56AF4}" destId="{D8F5C5CA-A499-44AF-A1F2-D18B9CE781F6}" srcOrd="3" destOrd="0" presId="urn:microsoft.com/office/officeart/2016/7/layout/BasicTimeline"/>
    <dgm:cxn modelId="{7A33C785-2310-44FA-8642-87F40864B328}" type="presParOf" srcId="{B9B68F71-38AB-4E11-BDA9-C4E675B56AF4}" destId="{E328C455-A9CE-4C12-9ECD-14B1237AEC21}" srcOrd="4" destOrd="0" presId="urn:microsoft.com/office/officeart/2016/7/layout/BasicTimeline"/>
    <dgm:cxn modelId="{DB19A3F6-5872-4397-8625-0E2640F334A2}" type="presParOf" srcId="{9578389C-46FD-4E0B-975D-2DF492B0BB05}" destId="{1D16EE45-AC38-4CA5-82F5-2C90AA45F8A4}" srcOrd="1" destOrd="0" presId="urn:microsoft.com/office/officeart/2016/7/layout/BasicTimeline"/>
    <dgm:cxn modelId="{F666A31D-ABB0-4D12-93F9-8D1A7FABC20F}" type="presParOf" srcId="{9578389C-46FD-4E0B-975D-2DF492B0BB05}" destId="{048960FF-25E6-40FE-8606-2387F74A4473}" srcOrd="2" destOrd="0" presId="urn:microsoft.com/office/officeart/2016/7/layout/BasicTimeline"/>
    <dgm:cxn modelId="{DA27E0BB-3D4F-4C9E-A1BF-1A50EDEB93E9}" type="presParOf" srcId="{048960FF-25E6-40FE-8606-2387F74A4473}" destId="{AA9EC8E8-A8D2-4C23-98F7-6852D4114966}" srcOrd="0" destOrd="0" presId="urn:microsoft.com/office/officeart/2016/7/layout/BasicTimeline"/>
    <dgm:cxn modelId="{895F735D-29FB-42AA-BB8E-3F763AD72A25}" type="presParOf" srcId="{048960FF-25E6-40FE-8606-2387F74A4473}" destId="{E0E194F8-ADE7-4D8A-8CDE-F71F4254B4A1}" srcOrd="1" destOrd="0" presId="urn:microsoft.com/office/officeart/2016/7/layout/BasicTimeline"/>
    <dgm:cxn modelId="{9DB960D3-57B5-47E0-B141-ED9303882227}" type="presParOf" srcId="{E0E194F8-ADE7-4D8A-8CDE-F71F4254B4A1}" destId="{D9000F15-FE4B-4616-8E29-0322D841A453}" srcOrd="0" destOrd="0" presId="urn:microsoft.com/office/officeart/2016/7/layout/BasicTimeline"/>
    <dgm:cxn modelId="{1DDE64A0-D83F-4FE5-A0C0-DB0CFFFFBB79}" type="presParOf" srcId="{E0E194F8-ADE7-4D8A-8CDE-F71F4254B4A1}" destId="{DA0B6610-B7D8-4F81-AE2B-BFCD3FDCC4A1}" srcOrd="1" destOrd="0" presId="urn:microsoft.com/office/officeart/2016/7/layout/BasicTimeline"/>
    <dgm:cxn modelId="{5FC4BA55-E7E3-4FAD-A837-57433112A0FF}" type="presParOf" srcId="{048960FF-25E6-40FE-8606-2387F74A4473}" destId="{F88A1B87-A37B-4D77-BCC8-2CAA854128BF}" srcOrd="2" destOrd="0" presId="urn:microsoft.com/office/officeart/2016/7/layout/BasicTimeline"/>
    <dgm:cxn modelId="{F21B4CC5-B78D-421C-B444-D62F590A1A16}" type="presParOf" srcId="{048960FF-25E6-40FE-8606-2387F74A4473}" destId="{7808DB3F-161A-4F52-BFCD-D67FFE3D8A69}" srcOrd="3" destOrd="0" presId="urn:microsoft.com/office/officeart/2016/7/layout/BasicTimeline"/>
    <dgm:cxn modelId="{B4D89861-3DDB-411C-A584-3D4AD4CBD4EB}" type="presParOf" srcId="{048960FF-25E6-40FE-8606-2387F74A4473}" destId="{14319D6D-90B7-4485-BF5A-21F8AFDBC11A}" srcOrd="4" destOrd="0" presId="urn:microsoft.com/office/officeart/2016/7/layout/BasicTimeline"/>
    <dgm:cxn modelId="{05E448BE-E48B-4232-9122-0EF88088B163}" type="presParOf" srcId="{9578389C-46FD-4E0B-975D-2DF492B0BB05}" destId="{CD2D4DE5-D727-4D89-8B8B-56F763B8BA0B}" srcOrd="3" destOrd="0" presId="urn:microsoft.com/office/officeart/2016/7/layout/BasicTimeline"/>
    <dgm:cxn modelId="{8E4FD88D-C9F1-4DCF-A2A7-0FE1F2021693}" type="presParOf" srcId="{9578389C-46FD-4E0B-975D-2DF492B0BB05}" destId="{10D34574-3ACD-4898-9686-6054159DD364}" srcOrd="4" destOrd="0" presId="urn:microsoft.com/office/officeart/2016/7/layout/BasicTimeline"/>
    <dgm:cxn modelId="{14F9E50A-4E44-4B8C-8B41-5FDA6C83602E}" type="presParOf" srcId="{10D34574-3ACD-4898-9686-6054159DD364}" destId="{364D017C-164A-41BE-9A0A-A041CDE4A5F7}" srcOrd="0" destOrd="0" presId="urn:microsoft.com/office/officeart/2016/7/layout/BasicTimeline"/>
    <dgm:cxn modelId="{91A3DCC3-5F09-4BF6-AF8F-3B8ABEEAF95E}" type="presParOf" srcId="{10D34574-3ACD-4898-9686-6054159DD364}" destId="{008EDD83-FA43-436D-A1B6-7960E5F361D5}" srcOrd="1" destOrd="0" presId="urn:microsoft.com/office/officeart/2016/7/layout/BasicTimeline"/>
    <dgm:cxn modelId="{917F2F8E-ECBC-4640-822E-CFD6F3EE1629}" type="presParOf" srcId="{008EDD83-FA43-436D-A1B6-7960E5F361D5}" destId="{2C23E971-7223-40CD-88CD-92ECD69BC372}" srcOrd="0" destOrd="0" presId="urn:microsoft.com/office/officeart/2016/7/layout/BasicTimeline"/>
    <dgm:cxn modelId="{24797CE5-D04E-483B-95F1-0E6633E5E001}" type="presParOf" srcId="{008EDD83-FA43-436D-A1B6-7960E5F361D5}" destId="{3CBB1497-C56D-4E66-B74C-F3BC3ACE17B7}" srcOrd="1" destOrd="0" presId="urn:microsoft.com/office/officeart/2016/7/layout/BasicTimeline"/>
    <dgm:cxn modelId="{08CA1A9D-2AA7-4410-A0F7-C06036F6AB5C}" type="presParOf" srcId="{10D34574-3ACD-4898-9686-6054159DD364}" destId="{E389F764-F123-4B0E-9859-F5DA92899CA0}" srcOrd="2" destOrd="0" presId="urn:microsoft.com/office/officeart/2016/7/layout/BasicTimeline"/>
    <dgm:cxn modelId="{E73E1A73-F78A-4C18-BFE8-AAF2DE20366A}" type="presParOf" srcId="{10D34574-3ACD-4898-9686-6054159DD364}" destId="{53528ACA-E9EA-4B96-9927-E3EA76C566FC}" srcOrd="3" destOrd="0" presId="urn:microsoft.com/office/officeart/2016/7/layout/BasicTimeline"/>
    <dgm:cxn modelId="{E8CE5389-CEA9-4665-9DDE-E5F4A0FFDA97}" type="presParOf" srcId="{10D34574-3ACD-4898-9686-6054159DD364}" destId="{98D7F24D-C28E-4F57-A728-E970EF2D55CD}"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0C6F05-C7C8-422E-BC40-6524ED484AE4}"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489CE14-01B7-43F6-8F50-2896F0B1CF15}">
      <dgm:prSet/>
      <dgm:spPr/>
      <dgm:t>
        <a:bodyPr/>
        <a:lstStyle/>
        <a:p>
          <a:pPr>
            <a:lnSpc>
              <a:spcPct val="100000"/>
            </a:lnSpc>
            <a:defRPr b="1"/>
          </a:pPr>
          <a:r>
            <a:rPr lang="en-US"/>
            <a:t>2019-2015</a:t>
          </a:r>
        </a:p>
      </dgm:t>
    </dgm:pt>
    <dgm:pt modelId="{E937BD1B-F4AF-4D1A-893F-7A48607F9DBE}" type="parTrans" cxnId="{71D1AE3D-5C25-4177-9250-4ADFCAFD6E0A}">
      <dgm:prSet/>
      <dgm:spPr/>
      <dgm:t>
        <a:bodyPr/>
        <a:lstStyle/>
        <a:p>
          <a:endParaRPr lang="en-US"/>
        </a:p>
      </dgm:t>
    </dgm:pt>
    <dgm:pt modelId="{118105ED-D106-4DAF-AA3C-6AB3C19B31DE}" type="sibTrans" cxnId="{71D1AE3D-5C25-4177-9250-4ADFCAFD6E0A}">
      <dgm:prSet/>
      <dgm:spPr/>
      <dgm:t>
        <a:bodyPr/>
        <a:lstStyle/>
        <a:p>
          <a:endParaRPr lang="en-US"/>
        </a:p>
      </dgm:t>
    </dgm:pt>
    <dgm:pt modelId="{BFCB59AA-B8BF-4926-87BC-1FBF7960DCBB}">
      <dgm:prSet/>
      <dgm:spPr/>
      <dgm:t>
        <a:bodyPr/>
        <a:lstStyle/>
        <a:p>
          <a:pPr algn="ct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Filtered in Excel to find all tech related careers.</a:t>
          </a:r>
        </a:p>
        <a:p>
          <a:pPr algn="ctr">
            <a:lnSpc>
              <a:spcPct val="100000"/>
            </a:lnSpc>
          </a:pPr>
          <a:endParaRPr lang="en-US" dirty="0">
            <a:latin typeface="Tahoma" panose="020B0604030504040204" pitchFamily="34" charset="0"/>
            <a:ea typeface="Tahoma" panose="020B0604030504040204" pitchFamily="34" charset="0"/>
            <a:cs typeface="Tahoma" panose="020B0604030504040204" pitchFamily="34" charset="0"/>
          </a:endParaRPr>
        </a:p>
        <a:p>
          <a:pPr algn="ct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Saved files as CSVs, UTF-8 to read into Pandas.</a:t>
          </a:r>
        </a:p>
        <a:p>
          <a:pPr algn="ctr">
            <a:lnSpc>
              <a:spcPct val="100000"/>
            </a:lnSpc>
          </a:pPr>
          <a:endParaRPr lang="en-US" dirty="0">
            <a:latin typeface="Tahoma" panose="020B0604030504040204" pitchFamily="34" charset="0"/>
            <a:ea typeface="Tahoma" panose="020B0604030504040204" pitchFamily="34" charset="0"/>
            <a:cs typeface="Tahoma" panose="020B0604030504040204" pitchFamily="34" charset="0"/>
          </a:endParaRPr>
        </a:p>
        <a:p>
          <a:pPr algn="ct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Did .loc to locate those careers in Pandas to rid of the other occupations.</a:t>
          </a:r>
        </a:p>
        <a:p>
          <a:pPr algn="ctr">
            <a:lnSpc>
              <a:spcPct val="100000"/>
            </a:lnSpc>
          </a:pPr>
          <a:endParaRPr lang="en-US" dirty="0">
            <a:latin typeface="Tahoma" panose="020B0604030504040204" pitchFamily="34" charset="0"/>
            <a:ea typeface="Tahoma" panose="020B0604030504040204" pitchFamily="34" charset="0"/>
            <a:cs typeface="Tahoma" panose="020B0604030504040204" pitchFamily="34" charset="0"/>
          </a:endParaRPr>
        </a:p>
        <a:p>
          <a:pPr algn="ct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Merged files based on occupation.</a:t>
          </a:r>
        </a:p>
        <a:p>
          <a:pPr algn="ctr">
            <a:lnSpc>
              <a:spcPct val="100000"/>
            </a:lnSpc>
            <a:buFont typeface="Wingdings" panose="05000000000000000000" pitchFamily="2" charset="2"/>
            <a:buChar char="Ø"/>
          </a:pPr>
          <a:endParaRPr lang="en-US" dirty="0">
            <a:latin typeface="Tahoma" panose="020B0604030504040204" pitchFamily="34" charset="0"/>
            <a:ea typeface="Tahoma" panose="020B0604030504040204" pitchFamily="34" charset="0"/>
            <a:cs typeface="Tahoma" panose="020B0604030504040204" pitchFamily="34" charset="0"/>
          </a:endParaRPr>
        </a:p>
      </dgm:t>
    </dgm:pt>
    <dgm:pt modelId="{2281F086-8043-4ECF-8DC7-CFFA992460B5}" type="parTrans" cxnId="{D7AB2940-0975-4CAF-8EB5-4492E8219DF0}">
      <dgm:prSet/>
      <dgm:spPr/>
      <dgm:t>
        <a:bodyPr/>
        <a:lstStyle/>
        <a:p>
          <a:endParaRPr lang="en-US"/>
        </a:p>
      </dgm:t>
    </dgm:pt>
    <dgm:pt modelId="{1AE9A224-C5BF-40B8-8757-A80FB97FF6F7}" type="sibTrans" cxnId="{D7AB2940-0975-4CAF-8EB5-4492E8219DF0}">
      <dgm:prSet/>
      <dgm:spPr/>
      <dgm:t>
        <a:bodyPr/>
        <a:lstStyle/>
        <a:p>
          <a:endParaRPr lang="en-US"/>
        </a:p>
      </dgm:t>
    </dgm:pt>
    <dgm:pt modelId="{AF96E22C-7205-45CD-ACE0-C59208121850}">
      <dgm:prSet/>
      <dgm:spPr/>
      <dgm:t>
        <a:bodyPr/>
        <a:lstStyle/>
        <a:p>
          <a:pPr>
            <a:lnSpc>
              <a:spcPct val="100000"/>
            </a:lnSpc>
            <a:defRPr b="1"/>
          </a:pPr>
          <a:r>
            <a:rPr lang="en-US"/>
            <a:t>2014-2012</a:t>
          </a:r>
        </a:p>
      </dgm:t>
    </dgm:pt>
    <dgm:pt modelId="{B536ACE1-0C42-4CB4-B1D8-A9E236C8BC2C}" type="parTrans" cxnId="{1AEB0B1E-445D-4C9F-A707-3289839DA0E7}">
      <dgm:prSet/>
      <dgm:spPr/>
      <dgm:t>
        <a:bodyPr/>
        <a:lstStyle/>
        <a:p>
          <a:endParaRPr lang="en-US"/>
        </a:p>
      </dgm:t>
    </dgm:pt>
    <dgm:pt modelId="{E3D3775A-6FFE-49A7-92AF-36B307E1A5A8}" type="sibTrans" cxnId="{1AEB0B1E-445D-4C9F-A707-3289839DA0E7}">
      <dgm:prSet/>
      <dgm:spPr/>
      <dgm:t>
        <a:bodyPr/>
        <a:lstStyle/>
        <a:p>
          <a:endParaRPr lang="en-US"/>
        </a:p>
      </dgm:t>
    </dgm:pt>
    <dgm:pt modelId="{4CDCFC2B-0445-4641-ADE5-6E6621993F03}">
      <dgm:prSet/>
      <dgm:spPr/>
      <dgm:t>
        <a:bodyPr/>
        <a:lstStyle/>
        <a:p>
          <a:pP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Saved files as CSVs, UTF-8 to read into Pandas.</a:t>
          </a:r>
        </a:p>
        <a:p>
          <a:pPr>
            <a:lnSpc>
              <a:spcPct val="100000"/>
            </a:lnSpc>
          </a:pPr>
          <a:endParaRPr lang="en-US"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Did web scraping to import the BLS table – all of them had triple headers.</a:t>
          </a:r>
        </a:p>
        <a:p>
          <a:pPr>
            <a:lnSpc>
              <a:spcPct val="100000"/>
            </a:lnSpc>
          </a:pPr>
          <a:endParaRPr lang="en-US"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Did .loc to locate those careers in Pandas to rid of the other occupations.</a:t>
          </a:r>
          <a:endParaRPr lang="en-US" dirty="0"/>
        </a:p>
      </dgm:t>
    </dgm:pt>
    <dgm:pt modelId="{EB533EFA-E9B5-44F7-9652-9DC366B81C47}" type="parTrans" cxnId="{B2043DFE-5DA8-4694-9883-09CE0ACF778C}">
      <dgm:prSet/>
      <dgm:spPr/>
      <dgm:t>
        <a:bodyPr/>
        <a:lstStyle/>
        <a:p>
          <a:endParaRPr lang="en-US"/>
        </a:p>
      </dgm:t>
    </dgm:pt>
    <dgm:pt modelId="{B8E2A77B-327A-498B-A75B-93DBE7D4B9E8}" type="sibTrans" cxnId="{B2043DFE-5DA8-4694-9883-09CE0ACF778C}">
      <dgm:prSet/>
      <dgm:spPr/>
      <dgm:t>
        <a:bodyPr/>
        <a:lstStyle/>
        <a:p>
          <a:endParaRPr lang="en-US"/>
        </a:p>
      </dgm:t>
    </dgm:pt>
    <dgm:pt modelId="{CD271964-8F28-40B7-A29B-220A43D3711E}">
      <dgm:prSet/>
      <dgm:spPr/>
      <dgm:t>
        <a:bodyPr/>
        <a:lstStyle/>
        <a:p>
          <a:pPr>
            <a:lnSpc>
              <a:spcPct val="100000"/>
            </a:lnSpc>
            <a:defRPr b="1"/>
          </a:pPr>
          <a:r>
            <a:rPr lang="en-US"/>
            <a:t>2011</a:t>
          </a:r>
        </a:p>
      </dgm:t>
    </dgm:pt>
    <dgm:pt modelId="{9AD63A06-BF33-41A0-9437-66F8C418D876}" type="parTrans" cxnId="{BE20A93B-531E-4095-9747-E657E94CE786}">
      <dgm:prSet/>
      <dgm:spPr/>
      <dgm:t>
        <a:bodyPr/>
        <a:lstStyle/>
        <a:p>
          <a:endParaRPr lang="en-US"/>
        </a:p>
      </dgm:t>
    </dgm:pt>
    <dgm:pt modelId="{A7208A0C-12EA-40E0-AAA9-BC0A48593A10}" type="sibTrans" cxnId="{BE20A93B-531E-4095-9747-E657E94CE786}">
      <dgm:prSet/>
      <dgm:spPr/>
      <dgm:t>
        <a:bodyPr/>
        <a:lstStyle/>
        <a:p>
          <a:endParaRPr lang="en-US"/>
        </a:p>
      </dgm:t>
    </dgm:pt>
    <dgm:pt modelId="{F3C02C26-C56C-4633-AFAC-9C4F37F4DFB9}">
      <dgm:prSet custT="1"/>
      <dgm:spPr/>
      <dgm:t>
        <a:bodyPr/>
        <a:lstStyle/>
        <a:p>
          <a:pPr marL="0" lvl="0" indent="0" algn="ctr" defTabSz="488950">
            <a:lnSpc>
              <a:spcPct val="100000"/>
            </a:lnSpc>
            <a:spcBef>
              <a:spcPct val="0"/>
            </a:spcBef>
            <a:spcAft>
              <a:spcPct val="35000"/>
            </a:spcAft>
            <a:buNone/>
          </a:pPr>
          <a:r>
            <a:rPr lang="en-US" sz="1100" kern="1200" dirty="0"/>
            <a:t>.</a:t>
          </a:r>
          <a:r>
            <a:rPr lang="en-US" sz="1100" kern="12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txt file caused a lot of issues when cleaning it up in Word.</a:t>
          </a:r>
        </a:p>
        <a:p>
          <a:pPr marL="0" lvl="0" indent="0" algn="ctr" defTabSz="488950">
            <a:lnSpc>
              <a:spcPct val="100000"/>
            </a:lnSpc>
            <a:spcBef>
              <a:spcPct val="0"/>
            </a:spcBef>
            <a:spcAft>
              <a:spcPct val="35000"/>
            </a:spcAft>
            <a:buNone/>
          </a:pPr>
          <a:endParaRPr lang="en-US" sz="1100" kern="12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endParaRPr>
        </a:p>
        <a:p>
          <a:pPr marL="0" lvl="0" indent="0" algn="ctr" defTabSz="488950">
            <a:lnSpc>
              <a:spcPct val="100000"/>
            </a:lnSpc>
            <a:spcBef>
              <a:spcPct val="0"/>
            </a:spcBef>
            <a:spcAft>
              <a:spcPct val="35000"/>
            </a:spcAft>
            <a:buNone/>
          </a:pPr>
          <a:r>
            <a:rPr lang="en-US" sz="1100" kern="12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Finally was able to figure it out and get create an Excel table.</a:t>
          </a:r>
        </a:p>
        <a:p>
          <a:pPr marL="0" lvl="0" indent="0" algn="ctr" defTabSz="488950">
            <a:lnSpc>
              <a:spcPct val="100000"/>
            </a:lnSpc>
            <a:spcBef>
              <a:spcPct val="0"/>
            </a:spcBef>
            <a:spcAft>
              <a:spcPct val="35000"/>
            </a:spcAft>
            <a:buNone/>
          </a:pPr>
          <a:endParaRPr lang="en-US" sz="1100" kern="12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endParaRPr>
        </a:p>
        <a:p>
          <a:pPr marL="0" lvl="0" indent="0" algn="ctr" defTabSz="488950">
            <a:lnSpc>
              <a:spcPct val="100000"/>
            </a:lnSpc>
            <a:spcBef>
              <a:spcPct val="0"/>
            </a:spcBef>
            <a:spcAft>
              <a:spcPct val="35000"/>
            </a:spcAft>
            <a:buNone/>
          </a:pPr>
          <a:r>
            <a:rPr lang="en-US" sz="1100" kern="12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Merged information based on occupation.</a:t>
          </a:r>
        </a:p>
      </dgm:t>
    </dgm:pt>
    <dgm:pt modelId="{9885BCC4-A23A-4110-9F0C-5A803942A31C}" type="parTrans" cxnId="{3E42911C-2CD6-4DDB-AF2A-FA3A9DA6F396}">
      <dgm:prSet/>
      <dgm:spPr/>
      <dgm:t>
        <a:bodyPr/>
        <a:lstStyle/>
        <a:p>
          <a:endParaRPr lang="en-US"/>
        </a:p>
      </dgm:t>
    </dgm:pt>
    <dgm:pt modelId="{8A75F2D5-F424-45DE-BDAF-D10DA5D3FD5A}" type="sibTrans" cxnId="{3E42911C-2CD6-4DDB-AF2A-FA3A9DA6F396}">
      <dgm:prSet/>
      <dgm:spPr/>
      <dgm:t>
        <a:bodyPr/>
        <a:lstStyle/>
        <a:p>
          <a:endParaRPr lang="en-US"/>
        </a:p>
      </dgm:t>
    </dgm:pt>
    <dgm:pt modelId="{6DE90907-9A5B-4F23-B4F2-21A56005A824}">
      <dgm:prSet/>
      <dgm:spPr/>
      <dgm:t>
        <a:bodyPr/>
        <a:lstStyle/>
        <a:p>
          <a:pPr>
            <a:lnSpc>
              <a:spcPct val="100000"/>
            </a:lnSpc>
          </a:pPr>
          <a:endParaRPr lang="en-US" dirty="0">
            <a:latin typeface="Tahoma" panose="020B0604030504040204" pitchFamily="34" charset="0"/>
            <a:ea typeface="Tahoma" panose="020B0604030504040204" pitchFamily="34" charset="0"/>
            <a:cs typeface="Tahoma" panose="020B0604030504040204" pitchFamily="34" charset="0"/>
          </a:endParaRPr>
        </a:p>
      </dgm:t>
    </dgm:pt>
    <dgm:pt modelId="{4F40335E-629C-432E-A80F-9E5027E0DD22}" type="parTrans" cxnId="{56915DF4-15D9-4792-B71C-14FD49D8B43B}">
      <dgm:prSet/>
      <dgm:spPr/>
      <dgm:t>
        <a:bodyPr/>
        <a:lstStyle/>
        <a:p>
          <a:endParaRPr lang="en-US"/>
        </a:p>
      </dgm:t>
    </dgm:pt>
    <dgm:pt modelId="{285FA364-A6B5-4839-8224-039A4C185775}" type="sibTrans" cxnId="{56915DF4-15D9-4792-B71C-14FD49D8B43B}">
      <dgm:prSet/>
      <dgm:spPr/>
      <dgm:t>
        <a:bodyPr/>
        <a:lstStyle/>
        <a:p>
          <a:endParaRPr lang="en-US"/>
        </a:p>
      </dgm:t>
    </dgm:pt>
    <dgm:pt modelId="{AD943CEB-5B9E-4B1A-AA19-B53187252DE3}">
      <dgm:prSet/>
      <dgm:spPr/>
      <dgm:t>
        <a:bodyPr/>
        <a:lstStyle/>
        <a:p>
          <a:pP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Merged files based on occupation.</a:t>
          </a:r>
        </a:p>
      </dgm:t>
    </dgm:pt>
    <dgm:pt modelId="{F27A24CC-4C5D-45C0-B8E3-DA01810E2DD1}" type="parTrans" cxnId="{F9687749-6C5C-458D-9A8E-26743008CDB1}">
      <dgm:prSet/>
      <dgm:spPr/>
      <dgm:t>
        <a:bodyPr/>
        <a:lstStyle/>
        <a:p>
          <a:endParaRPr lang="en-US"/>
        </a:p>
      </dgm:t>
    </dgm:pt>
    <dgm:pt modelId="{46F7EEDA-070C-40EB-8530-0D3742E2E1E3}" type="sibTrans" cxnId="{F9687749-6C5C-458D-9A8E-26743008CDB1}">
      <dgm:prSet/>
      <dgm:spPr/>
      <dgm:t>
        <a:bodyPr/>
        <a:lstStyle/>
        <a:p>
          <a:endParaRPr lang="en-US"/>
        </a:p>
      </dgm:t>
    </dgm:pt>
    <dgm:pt modelId="{432BA48A-F2DB-40FF-84EA-3B2C7B448C94}">
      <dgm:prSet/>
      <dgm:spPr/>
      <dgm:t>
        <a:bodyPr/>
        <a:lstStyle/>
        <a:p>
          <a:pPr>
            <a:lnSpc>
              <a:spcPct val="100000"/>
            </a:lnSpc>
          </a:pPr>
          <a:endParaRPr lang="en-US" dirty="0">
            <a:latin typeface="Tahoma" panose="020B0604030504040204" pitchFamily="34" charset="0"/>
            <a:ea typeface="Tahoma" panose="020B0604030504040204" pitchFamily="34" charset="0"/>
            <a:cs typeface="Tahoma" panose="020B0604030504040204" pitchFamily="34" charset="0"/>
          </a:endParaRPr>
        </a:p>
        <a:p>
          <a:pPr algn="l">
            <a:lnSpc>
              <a:spcPct val="100000"/>
            </a:lnSpc>
            <a:buFont typeface="Arial" panose="020B0604020202020204" pitchFamily="34" charset="0"/>
            <a:buNone/>
          </a:pPr>
          <a:endParaRPr lang="en-US" dirty="0"/>
        </a:p>
      </dgm:t>
    </dgm:pt>
    <dgm:pt modelId="{BD14B022-990C-4A1D-98E1-CA13EDBB28EB}" type="parTrans" cxnId="{7802B59E-8105-4D9F-B146-02AA39E1AFD3}">
      <dgm:prSet/>
      <dgm:spPr/>
      <dgm:t>
        <a:bodyPr/>
        <a:lstStyle/>
        <a:p>
          <a:endParaRPr lang="en-US"/>
        </a:p>
      </dgm:t>
    </dgm:pt>
    <dgm:pt modelId="{2A3CF182-018C-42C9-B0C5-E4AE6379F3B8}" type="sibTrans" cxnId="{7802B59E-8105-4D9F-B146-02AA39E1AFD3}">
      <dgm:prSet/>
      <dgm:spPr/>
      <dgm:t>
        <a:bodyPr/>
        <a:lstStyle/>
        <a:p>
          <a:endParaRPr lang="en-US"/>
        </a:p>
      </dgm:t>
    </dgm:pt>
    <dgm:pt modelId="{266DA4FB-6481-4E8E-883E-BAF461BFB16A}" type="pres">
      <dgm:prSet presAssocID="{1A0C6F05-C7C8-422E-BC40-6524ED484AE4}" presName="root" presStyleCnt="0">
        <dgm:presLayoutVars>
          <dgm:dir/>
          <dgm:resizeHandles val="exact"/>
        </dgm:presLayoutVars>
      </dgm:prSet>
      <dgm:spPr/>
    </dgm:pt>
    <dgm:pt modelId="{8F68D012-638D-4C6D-8277-09F12B4579FA}" type="pres">
      <dgm:prSet presAssocID="{0489CE14-01B7-43F6-8F50-2896F0B1CF15}" presName="compNode" presStyleCnt="0"/>
      <dgm:spPr/>
    </dgm:pt>
    <dgm:pt modelId="{9ECA8392-7CF3-4322-898E-CC473BC39075}" type="pres">
      <dgm:prSet presAssocID="{0489CE14-01B7-43F6-8F50-2896F0B1CF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000" b="-7000"/>
          </a:stretch>
        </a:blipFill>
      </dgm:spPr>
      <dgm:extLst>
        <a:ext uri="{E40237B7-FDA0-4F09-8148-C483321AD2D9}">
          <dgm14:cNvPr xmlns:dgm14="http://schemas.microsoft.com/office/drawing/2010/diagram" id="0" name="" descr="Badge 1"/>
        </a:ext>
      </dgm:extLst>
    </dgm:pt>
    <dgm:pt modelId="{B492FBED-D264-46D5-A67A-A14BC0F29F0F}" type="pres">
      <dgm:prSet presAssocID="{0489CE14-01B7-43F6-8F50-2896F0B1CF15}" presName="iconSpace" presStyleCnt="0"/>
      <dgm:spPr/>
    </dgm:pt>
    <dgm:pt modelId="{826ACA6A-1A2A-4CB2-8566-7A9D8987872C}" type="pres">
      <dgm:prSet presAssocID="{0489CE14-01B7-43F6-8F50-2896F0B1CF15}" presName="parTx" presStyleLbl="revTx" presStyleIdx="0" presStyleCnt="6">
        <dgm:presLayoutVars>
          <dgm:chMax val="0"/>
          <dgm:chPref val="0"/>
        </dgm:presLayoutVars>
      </dgm:prSet>
      <dgm:spPr/>
    </dgm:pt>
    <dgm:pt modelId="{8BFFA24C-2D9F-48F5-B7FE-6D353EA1586D}" type="pres">
      <dgm:prSet presAssocID="{0489CE14-01B7-43F6-8F50-2896F0B1CF15}" presName="txSpace" presStyleCnt="0"/>
      <dgm:spPr/>
    </dgm:pt>
    <dgm:pt modelId="{1E5B430D-2264-4E35-A164-7D40839B2067}" type="pres">
      <dgm:prSet presAssocID="{0489CE14-01B7-43F6-8F50-2896F0B1CF15}" presName="desTx" presStyleLbl="revTx" presStyleIdx="1" presStyleCnt="6">
        <dgm:presLayoutVars/>
      </dgm:prSet>
      <dgm:spPr/>
    </dgm:pt>
    <dgm:pt modelId="{3C2CADCF-400C-4329-AD78-BFFA2BD9C593}" type="pres">
      <dgm:prSet presAssocID="{118105ED-D106-4DAF-AA3C-6AB3C19B31DE}" presName="sibTrans" presStyleCnt="0"/>
      <dgm:spPr/>
    </dgm:pt>
    <dgm:pt modelId="{83DDAA9B-EE29-4AF1-9BD5-6A1C35BBFA5F}" type="pres">
      <dgm:prSet presAssocID="{AF96E22C-7205-45CD-ACE0-C59208121850}" presName="compNode" presStyleCnt="0"/>
      <dgm:spPr/>
    </dgm:pt>
    <dgm:pt modelId="{C261E88D-C289-4AF4-BA8A-228F7E2948A0}" type="pres">
      <dgm:prSet presAssocID="{AF96E22C-7205-45CD-ACE0-C5920812185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dgm:spPr>
      <dgm:extLst>
        <a:ext uri="{E40237B7-FDA0-4F09-8148-C483321AD2D9}">
          <dgm14:cNvPr xmlns:dgm14="http://schemas.microsoft.com/office/drawing/2010/diagram" id="0" name="" descr="Badge"/>
        </a:ext>
      </dgm:extLst>
    </dgm:pt>
    <dgm:pt modelId="{489774F1-EB35-4226-8537-56ED9537969E}" type="pres">
      <dgm:prSet presAssocID="{AF96E22C-7205-45CD-ACE0-C59208121850}" presName="iconSpace" presStyleCnt="0"/>
      <dgm:spPr/>
    </dgm:pt>
    <dgm:pt modelId="{865B5B40-A79F-426F-BF7D-10464D453222}" type="pres">
      <dgm:prSet presAssocID="{AF96E22C-7205-45CD-ACE0-C59208121850}" presName="parTx" presStyleLbl="revTx" presStyleIdx="2" presStyleCnt="6">
        <dgm:presLayoutVars>
          <dgm:chMax val="0"/>
          <dgm:chPref val="0"/>
        </dgm:presLayoutVars>
      </dgm:prSet>
      <dgm:spPr/>
    </dgm:pt>
    <dgm:pt modelId="{ED133974-0F4F-45FE-A647-B307DB1D6FE4}" type="pres">
      <dgm:prSet presAssocID="{AF96E22C-7205-45CD-ACE0-C59208121850}" presName="txSpace" presStyleCnt="0"/>
      <dgm:spPr/>
    </dgm:pt>
    <dgm:pt modelId="{E816D142-FF79-4F64-8106-C68320AEA70C}" type="pres">
      <dgm:prSet presAssocID="{AF96E22C-7205-45CD-ACE0-C59208121850}" presName="desTx" presStyleLbl="revTx" presStyleIdx="3" presStyleCnt="6">
        <dgm:presLayoutVars/>
      </dgm:prSet>
      <dgm:spPr/>
    </dgm:pt>
    <dgm:pt modelId="{400FF71B-F34A-4B41-965D-FF713A74A6A4}" type="pres">
      <dgm:prSet presAssocID="{E3D3775A-6FFE-49A7-92AF-36B307E1A5A8}" presName="sibTrans" presStyleCnt="0"/>
      <dgm:spPr/>
    </dgm:pt>
    <dgm:pt modelId="{64D5928D-5565-4DB7-86AF-3C71FF5AD437}" type="pres">
      <dgm:prSet presAssocID="{CD271964-8F28-40B7-A29B-220A43D3711E}" presName="compNode" presStyleCnt="0"/>
      <dgm:spPr/>
    </dgm:pt>
    <dgm:pt modelId="{26754846-C173-4410-8120-C3588833FF30}" type="pres">
      <dgm:prSet presAssocID="{CD271964-8F28-40B7-A29B-220A43D3711E}"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7000" b="-7000"/>
          </a:stretch>
        </a:blipFill>
      </dgm:spPr>
      <dgm:extLst>
        <a:ext uri="{E40237B7-FDA0-4F09-8148-C483321AD2D9}">
          <dgm14:cNvPr xmlns:dgm14="http://schemas.microsoft.com/office/drawing/2010/diagram" id="0" name="" descr="Badge 3"/>
        </a:ext>
      </dgm:extLst>
    </dgm:pt>
    <dgm:pt modelId="{A88800F9-2804-47AA-BDED-BFF98F1C053B}" type="pres">
      <dgm:prSet presAssocID="{CD271964-8F28-40B7-A29B-220A43D3711E}" presName="iconSpace" presStyleCnt="0"/>
      <dgm:spPr/>
    </dgm:pt>
    <dgm:pt modelId="{25ACAFDD-0186-48E5-8499-000CA3C66625}" type="pres">
      <dgm:prSet presAssocID="{CD271964-8F28-40B7-A29B-220A43D3711E}" presName="parTx" presStyleLbl="revTx" presStyleIdx="4" presStyleCnt="6">
        <dgm:presLayoutVars>
          <dgm:chMax val="0"/>
          <dgm:chPref val="0"/>
        </dgm:presLayoutVars>
      </dgm:prSet>
      <dgm:spPr/>
    </dgm:pt>
    <dgm:pt modelId="{09E38C80-3D30-4551-98DC-A24BC92E998E}" type="pres">
      <dgm:prSet presAssocID="{CD271964-8F28-40B7-A29B-220A43D3711E}" presName="txSpace" presStyleCnt="0"/>
      <dgm:spPr/>
    </dgm:pt>
    <dgm:pt modelId="{C07AC6BB-F8B8-40A1-B233-92C6D766CE2C}" type="pres">
      <dgm:prSet presAssocID="{CD271964-8F28-40B7-A29B-220A43D3711E}" presName="desTx" presStyleLbl="revTx" presStyleIdx="5" presStyleCnt="6">
        <dgm:presLayoutVars/>
      </dgm:prSet>
      <dgm:spPr/>
    </dgm:pt>
  </dgm:ptLst>
  <dgm:cxnLst>
    <dgm:cxn modelId="{3E42911C-2CD6-4DDB-AF2A-FA3A9DA6F396}" srcId="{CD271964-8F28-40B7-A29B-220A43D3711E}" destId="{F3C02C26-C56C-4633-AFAC-9C4F37F4DFB9}" srcOrd="0" destOrd="0" parTransId="{9885BCC4-A23A-4110-9F0C-5A803942A31C}" sibTransId="{8A75F2D5-F424-45DE-BDAF-D10DA5D3FD5A}"/>
    <dgm:cxn modelId="{1AEB0B1E-445D-4C9F-A707-3289839DA0E7}" srcId="{1A0C6F05-C7C8-422E-BC40-6524ED484AE4}" destId="{AF96E22C-7205-45CD-ACE0-C59208121850}" srcOrd="1" destOrd="0" parTransId="{B536ACE1-0C42-4CB4-B1D8-A9E236C8BC2C}" sibTransId="{E3D3775A-6FFE-49A7-92AF-36B307E1A5A8}"/>
    <dgm:cxn modelId="{76700A2F-1310-40B2-BC41-CAB0C320DD7D}" type="presOf" srcId="{4CDCFC2B-0445-4641-ADE5-6E6621993F03}" destId="{E816D142-FF79-4F64-8106-C68320AEA70C}" srcOrd="0" destOrd="0" presId="urn:microsoft.com/office/officeart/2018/5/layout/CenteredIconLabelDescriptionList"/>
    <dgm:cxn modelId="{2C59C834-9E48-4AC9-9016-288E05B5CED7}" type="presOf" srcId="{0489CE14-01B7-43F6-8F50-2896F0B1CF15}" destId="{826ACA6A-1A2A-4CB2-8566-7A9D8987872C}" srcOrd="0" destOrd="0" presId="urn:microsoft.com/office/officeart/2018/5/layout/CenteredIconLabelDescriptionList"/>
    <dgm:cxn modelId="{BE20A93B-531E-4095-9747-E657E94CE786}" srcId="{1A0C6F05-C7C8-422E-BC40-6524ED484AE4}" destId="{CD271964-8F28-40B7-A29B-220A43D3711E}" srcOrd="2" destOrd="0" parTransId="{9AD63A06-BF33-41A0-9437-66F8C418D876}" sibTransId="{A7208A0C-12EA-40E0-AAA9-BC0A48593A10}"/>
    <dgm:cxn modelId="{71D1AE3D-5C25-4177-9250-4ADFCAFD6E0A}" srcId="{1A0C6F05-C7C8-422E-BC40-6524ED484AE4}" destId="{0489CE14-01B7-43F6-8F50-2896F0B1CF15}" srcOrd="0" destOrd="0" parTransId="{E937BD1B-F4AF-4D1A-893F-7A48607F9DBE}" sibTransId="{118105ED-D106-4DAF-AA3C-6AB3C19B31DE}"/>
    <dgm:cxn modelId="{D7AB2940-0975-4CAF-8EB5-4492E8219DF0}" srcId="{0489CE14-01B7-43F6-8F50-2896F0B1CF15}" destId="{BFCB59AA-B8BF-4926-87BC-1FBF7960DCBB}" srcOrd="0" destOrd="0" parTransId="{2281F086-8043-4ECF-8DC7-CFFA992460B5}" sibTransId="{1AE9A224-C5BF-40B8-8757-A80FB97FF6F7}"/>
    <dgm:cxn modelId="{78237040-4F45-44F1-8DF3-FB9C60ED8114}" type="presOf" srcId="{432BA48A-F2DB-40FF-84EA-3B2C7B448C94}" destId="{E816D142-FF79-4F64-8106-C68320AEA70C}" srcOrd="0" destOrd="3" presId="urn:microsoft.com/office/officeart/2018/5/layout/CenteredIconLabelDescriptionList"/>
    <dgm:cxn modelId="{A9808445-9991-4801-AEE9-89A96EDD8398}" type="presOf" srcId="{6DE90907-9A5B-4F23-B4F2-21A56005A824}" destId="{E816D142-FF79-4F64-8106-C68320AEA70C}" srcOrd="0" destOrd="1" presId="urn:microsoft.com/office/officeart/2018/5/layout/CenteredIconLabelDescriptionList"/>
    <dgm:cxn modelId="{2BDD9C45-BE72-4579-B4BC-AE33C678F99D}" type="presOf" srcId="{AD943CEB-5B9E-4B1A-AA19-B53187252DE3}" destId="{E816D142-FF79-4F64-8106-C68320AEA70C}" srcOrd="0" destOrd="2" presId="urn:microsoft.com/office/officeart/2018/5/layout/CenteredIconLabelDescriptionList"/>
    <dgm:cxn modelId="{3E10F065-890F-4141-BA68-79C1C81A7B38}" type="presOf" srcId="{BFCB59AA-B8BF-4926-87BC-1FBF7960DCBB}" destId="{1E5B430D-2264-4E35-A164-7D40839B2067}" srcOrd="0" destOrd="0" presId="urn:microsoft.com/office/officeart/2018/5/layout/CenteredIconLabelDescriptionList"/>
    <dgm:cxn modelId="{F9687749-6C5C-458D-9A8E-26743008CDB1}" srcId="{AF96E22C-7205-45CD-ACE0-C59208121850}" destId="{AD943CEB-5B9E-4B1A-AA19-B53187252DE3}" srcOrd="2" destOrd="0" parTransId="{F27A24CC-4C5D-45C0-B8E3-DA01810E2DD1}" sibTransId="{46F7EEDA-070C-40EB-8530-0D3742E2E1E3}"/>
    <dgm:cxn modelId="{E068D47F-5D95-45FB-A479-27D43CE1356E}" type="presOf" srcId="{1A0C6F05-C7C8-422E-BC40-6524ED484AE4}" destId="{266DA4FB-6481-4E8E-883E-BAF461BFB16A}" srcOrd="0" destOrd="0" presId="urn:microsoft.com/office/officeart/2018/5/layout/CenteredIconLabelDescriptionList"/>
    <dgm:cxn modelId="{4AEAEF8E-7BA2-4612-8AFA-C37EB63B47F3}" type="presOf" srcId="{AF96E22C-7205-45CD-ACE0-C59208121850}" destId="{865B5B40-A79F-426F-BF7D-10464D453222}" srcOrd="0" destOrd="0" presId="urn:microsoft.com/office/officeart/2018/5/layout/CenteredIconLabelDescriptionList"/>
    <dgm:cxn modelId="{7802B59E-8105-4D9F-B146-02AA39E1AFD3}" srcId="{AF96E22C-7205-45CD-ACE0-C59208121850}" destId="{432BA48A-F2DB-40FF-84EA-3B2C7B448C94}" srcOrd="3" destOrd="0" parTransId="{BD14B022-990C-4A1D-98E1-CA13EDBB28EB}" sibTransId="{2A3CF182-018C-42C9-B0C5-E4AE6379F3B8}"/>
    <dgm:cxn modelId="{4FDC59B1-053E-4B8E-AB4C-B0CEAA142C5A}" type="presOf" srcId="{CD271964-8F28-40B7-A29B-220A43D3711E}" destId="{25ACAFDD-0186-48E5-8499-000CA3C66625}" srcOrd="0" destOrd="0" presId="urn:microsoft.com/office/officeart/2018/5/layout/CenteredIconLabelDescriptionList"/>
    <dgm:cxn modelId="{543FACE5-AE7A-4D83-8A08-969AB71FC213}" type="presOf" srcId="{F3C02C26-C56C-4633-AFAC-9C4F37F4DFB9}" destId="{C07AC6BB-F8B8-40A1-B233-92C6D766CE2C}" srcOrd="0" destOrd="0" presId="urn:microsoft.com/office/officeart/2018/5/layout/CenteredIconLabelDescriptionList"/>
    <dgm:cxn modelId="{56915DF4-15D9-4792-B71C-14FD49D8B43B}" srcId="{AF96E22C-7205-45CD-ACE0-C59208121850}" destId="{6DE90907-9A5B-4F23-B4F2-21A56005A824}" srcOrd="1" destOrd="0" parTransId="{4F40335E-629C-432E-A80F-9E5027E0DD22}" sibTransId="{285FA364-A6B5-4839-8224-039A4C185775}"/>
    <dgm:cxn modelId="{B2043DFE-5DA8-4694-9883-09CE0ACF778C}" srcId="{AF96E22C-7205-45CD-ACE0-C59208121850}" destId="{4CDCFC2B-0445-4641-ADE5-6E6621993F03}" srcOrd="0" destOrd="0" parTransId="{EB533EFA-E9B5-44F7-9652-9DC366B81C47}" sibTransId="{B8E2A77B-327A-498B-A75B-93DBE7D4B9E8}"/>
    <dgm:cxn modelId="{92B55E7B-E5A8-4643-B691-68F3426AA2D0}" type="presParOf" srcId="{266DA4FB-6481-4E8E-883E-BAF461BFB16A}" destId="{8F68D012-638D-4C6D-8277-09F12B4579FA}" srcOrd="0" destOrd="0" presId="urn:microsoft.com/office/officeart/2018/5/layout/CenteredIconLabelDescriptionList"/>
    <dgm:cxn modelId="{70BEA0F1-1F34-4669-8D33-17DFB87FAEB1}" type="presParOf" srcId="{8F68D012-638D-4C6D-8277-09F12B4579FA}" destId="{9ECA8392-7CF3-4322-898E-CC473BC39075}" srcOrd="0" destOrd="0" presId="urn:microsoft.com/office/officeart/2018/5/layout/CenteredIconLabelDescriptionList"/>
    <dgm:cxn modelId="{8BF2BED1-1D6E-4308-BBAB-25F9C3C71F4D}" type="presParOf" srcId="{8F68D012-638D-4C6D-8277-09F12B4579FA}" destId="{B492FBED-D264-46D5-A67A-A14BC0F29F0F}" srcOrd="1" destOrd="0" presId="urn:microsoft.com/office/officeart/2018/5/layout/CenteredIconLabelDescriptionList"/>
    <dgm:cxn modelId="{5403B045-AD8E-4F04-9BC4-15860D4DD947}" type="presParOf" srcId="{8F68D012-638D-4C6D-8277-09F12B4579FA}" destId="{826ACA6A-1A2A-4CB2-8566-7A9D8987872C}" srcOrd="2" destOrd="0" presId="urn:microsoft.com/office/officeart/2018/5/layout/CenteredIconLabelDescriptionList"/>
    <dgm:cxn modelId="{907C63F5-06F4-4703-A3A9-66351808E89F}" type="presParOf" srcId="{8F68D012-638D-4C6D-8277-09F12B4579FA}" destId="{8BFFA24C-2D9F-48F5-B7FE-6D353EA1586D}" srcOrd="3" destOrd="0" presId="urn:microsoft.com/office/officeart/2018/5/layout/CenteredIconLabelDescriptionList"/>
    <dgm:cxn modelId="{0F3DCBB3-7B2A-46BC-AF40-5D48A8F5C2CC}" type="presParOf" srcId="{8F68D012-638D-4C6D-8277-09F12B4579FA}" destId="{1E5B430D-2264-4E35-A164-7D40839B2067}" srcOrd="4" destOrd="0" presId="urn:microsoft.com/office/officeart/2018/5/layout/CenteredIconLabelDescriptionList"/>
    <dgm:cxn modelId="{1E41116B-43F7-4174-AB74-AD45BB20510E}" type="presParOf" srcId="{266DA4FB-6481-4E8E-883E-BAF461BFB16A}" destId="{3C2CADCF-400C-4329-AD78-BFFA2BD9C593}" srcOrd="1" destOrd="0" presId="urn:microsoft.com/office/officeart/2018/5/layout/CenteredIconLabelDescriptionList"/>
    <dgm:cxn modelId="{22686FEA-3774-46DB-B464-8DF539049CC8}" type="presParOf" srcId="{266DA4FB-6481-4E8E-883E-BAF461BFB16A}" destId="{83DDAA9B-EE29-4AF1-9BD5-6A1C35BBFA5F}" srcOrd="2" destOrd="0" presId="urn:microsoft.com/office/officeart/2018/5/layout/CenteredIconLabelDescriptionList"/>
    <dgm:cxn modelId="{22656FB0-B1F0-4274-A41D-9289D150B88D}" type="presParOf" srcId="{83DDAA9B-EE29-4AF1-9BD5-6A1C35BBFA5F}" destId="{C261E88D-C289-4AF4-BA8A-228F7E2948A0}" srcOrd="0" destOrd="0" presId="urn:microsoft.com/office/officeart/2018/5/layout/CenteredIconLabelDescriptionList"/>
    <dgm:cxn modelId="{153DE4D4-7CF3-4467-8800-6B1D9DEBB757}" type="presParOf" srcId="{83DDAA9B-EE29-4AF1-9BD5-6A1C35BBFA5F}" destId="{489774F1-EB35-4226-8537-56ED9537969E}" srcOrd="1" destOrd="0" presId="urn:microsoft.com/office/officeart/2018/5/layout/CenteredIconLabelDescriptionList"/>
    <dgm:cxn modelId="{BB945B47-7323-4DDE-97C0-5546EF08E9E0}" type="presParOf" srcId="{83DDAA9B-EE29-4AF1-9BD5-6A1C35BBFA5F}" destId="{865B5B40-A79F-426F-BF7D-10464D453222}" srcOrd="2" destOrd="0" presId="urn:microsoft.com/office/officeart/2018/5/layout/CenteredIconLabelDescriptionList"/>
    <dgm:cxn modelId="{CB535067-4FD9-47F2-87CA-EA6CB6501514}" type="presParOf" srcId="{83DDAA9B-EE29-4AF1-9BD5-6A1C35BBFA5F}" destId="{ED133974-0F4F-45FE-A647-B307DB1D6FE4}" srcOrd="3" destOrd="0" presId="urn:microsoft.com/office/officeart/2018/5/layout/CenteredIconLabelDescriptionList"/>
    <dgm:cxn modelId="{AA017E08-5ED8-4416-B00A-F240B34E9046}" type="presParOf" srcId="{83DDAA9B-EE29-4AF1-9BD5-6A1C35BBFA5F}" destId="{E816D142-FF79-4F64-8106-C68320AEA70C}" srcOrd="4" destOrd="0" presId="urn:microsoft.com/office/officeart/2018/5/layout/CenteredIconLabelDescriptionList"/>
    <dgm:cxn modelId="{7E0C4FCF-88A7-4623-9993-05E3F6600DF4}" type="presParOf" srcId="{266DA4FB-6481-4E8E-883E-BAF461BFB16A}" destId="{400FF71B-F34A-4B41-965D-FF713A74A6A4}" srcOrd="3" destOrd="0" presId="urn:microsoft.com/office/officeart/2018/5/layout/CenteredIconLabelDescriptionList"/>
    <dgm:cxn modelId="{9BDAB802-CA67-42DA-AE87-DA7887A86EFB}" type="presParOf" srcId="{266DA4FB-6481-4E8E-883E-BAF461BFB16A}" destId="{64D5928D-5565-4DB7-86AF-3C71FF5AD437}" srcOrd="4" destOrd="0" presId="urn:microsoft.com/office/officeart/2018/5/layout/CenteredIconLabelDescriptionList"/>
    <dgm:cxn modelId="{D9960EC8-88F2-44D9-82B1-93170283857B}" type="presParOf" srcId="{64D5928D-5565-4DB7-86AF-3C71FF5AD437}" destId="{26754846-C173-4410-8120-C3588833FF30}" srcOrd="0" destOrd="0" presId="urn:microsoft.com/office/officeart/2018/5/layout/CenteredIconLabelDescriptionList"/>
    <dgm:cxn modelId="{123534D7-895E-43EA-AF4C-4046F42F80E0}" type="presParOf" srcId="{64D5928D-5565-4DB7-86AF-3C71FF5AD437}" destId="{A88800F9-2804-47AA-BDED-BFF98F1C053B}" srcOrd="1" destOrd="0" presId="urn:microsoft.com/office/officeart/2018/5/layout/CenteredIconLabelDescriptionList"/>
    <dgm:cxn modelId="{FA27102C-1A3C-460E-A880-86FC8ADFA969}" type="presParOf" srcId="{64D5928D-5565-4DB7-86AF-3C71FF5AD437}" destId="{25ACAFDD-0186-48E5-8499-000CA3C66625}" srcOrd="2" destOrd="0" presId="urn:microsoft.com/office/officeart/2018/5/layout/CenteredIconLabelDescriptionList"/>
    <dgm:cxn modelId="{1B6CF1AF-F6CE-4E9C-867D-C46AE428844F}" type="presParOf" srcId="{64D5928D-5565-4DB7-86AF-3C71FF5AD437}" destId="{09E38C80-3D30-4551-98DC-A24BC92E998E}" srcOrd="3" destOrd="0" presId="urn:microsoft.com/office/officeart/2018/5/layout/CenteredIconLabelDescriptionList"/>
    <dgm:cxn modelId="{E449DBF6-94A0-4266-B0B7-9A83E81CDB0E}" type="presParOf" srcId="{64D5928D-5565-4DB7-86AF-3C71FF5AD437}" destId="{C07AC6BB-F8B8-40A1-B233-92C6D766CE2C}"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0C6F05-C7C8-422E-BC40-6524ED484AE4}"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40B8A2EE-7498-409A-B40C-0BCBC1CA707E}">
      <dgm:prSet/>
      <dgm:spPr/>
      <dgm:t>
        <a:bodyPr/>
        <a:lstStyle/>
        <a:p>
          <a:pPr>
            <a:defRPr b="1"/>
          </a:pPr>
          <a:r>
            <a:rPr lang="en-US" dirty="0">
              <a:hlinkClick xmlns:r="http://schemas.openxmlformats.org/officeDocument/2006/relationships" r:id="rId1"/>
            </a:rPr>
            <a:t>https://www.informationisbeautiful.net/visualizations/diversity-in-tech/</a:t>
          </a:r>
          <a:endParaRPr lang="en-US" dirty="0"/>
        </a:p>
      </dgm:t>
    </dgm:pt>
    <dgm:pt modelId="{E7AEAA0A-B9EC-4BE7-874A-A54A77280A6A}" type="parTrans" cxnId="{8E77E44C-81C2-4303-9836-196AABE39A5D}">
      <dgm:prSet/>
      <dgm:spPr/>
      <dgm:t>
        <a:bodyPr/>
        <a:lstStyle/>
        <a:p>
          <a:endParaRPr lang="en-US"/>
        </a:p>
      </dgm:t>
    </dgm:pt>
    <dgm:pt modelId="{45ED8E53-0E15-46E8-BF6E-D0E74C20DE52}" type="sibTrans" cxnId="{8E77E44C-81C2-4303-9836-196AABE39A5D}">
      <dgm:prSet/>
      <dgm:spPr/>
      <dgm:t>
        <a:bodyPr/>
        <a:lstStyle/>
        <a:p>
          <a:endParaRPr lang="en-US"/>
        </a:p>
      </dgm:t>
    </dgm:pt>
    <dgm:pt modelId="{07379598-37BC-4C92-9687-028A7BC65931}">
      <dgm:prSet/>
      <dgm:spPr/>
      <dgm:t>
        <a:bodyPr/>
        <a:lstStyle/>
        <a:p>
          <a:pPr algn="l">
            <a:buFont typeface="Arial" panose="020B0604020202020204" pitchFamily="34" charset="0"/>
            <a:buChar char="•"/>
          </a:pPr>
          <a:r>
            <a:rPr lang="en-US" dirty="0">
              <a:hlinkClick xmlns:r="http://schemas.openxmlformats.org/officeDocument/2006/relationships" r:id="rId2"/>
            </a:rPr>
            <a:t>https://www.bls.gov/cps/definitions.htm</a:t>
          </a:r>
          <a:endParaRPr lang="en-US" dirty="0"/>
        </a:p>
      </dgm:t>
    </dgm:pt>
    <dgm:pt modelId="{2BCE61F9-362E-413C-B5D2-4A53B36F78B9}" type="parTrans" cxnId="{89687B5E-692F-4E2E-ACCB-96EB1028541A}">
      <dgm:prSet/>
      <dgm:spPr/>
      <dgm:t>
        <a:bodyPr/>
        <a:lstStyle/>
        <a:p>
          <a:endParaRPr lang="en-US"/>
        </a:p>
      </dgm:t>
    </dgm:pt>
    <dgm:pt modelId="{14D8AD9B-AAB6-45BF-AC5D-E78E28B2383A}" type="sibTrans" cxnId="{89687B5E-692F-4E2E-ACCB-96EB1028541A}">
      <dgm:prSet/>
      <dgm:spPr/>
      <dgm:t>
        <a:bodyPr/>
        <a:lstStyle/>
        <a:p>
          <a:endParaRPr lang="en-US"/>
        </a:p>
      </dgm:t>
    </dgm:pt>
    <dgm:pt modelId="{0FF7B1C8-1057-4E94-9A6F-986A2E6F0735}">
      <dgm:prSet/>
      <dgm:spPr/>
      <dgm:t>
        <a:bodyPr/>
        <a:lstStyle/>
        <a:p>
          <a:pPr algn="l">
            <a:buFont typeface="Arial" panose="020B0604020202020204" pitchFamily="34" charset="0"/>
            <a:buChar char="•"/>
          </a:pPr>
          <a:r>
            <a:rPr lang="en-US">
              <a:hlinkClick xmlns:r="http://schemas.openxmlformats.org/officeDocument/2006/relationships" r:id="rId3"/>
            </a:rPr>
            <a:t>https://www.bls.gov/opub/ted/2019/black-women-made-up-53-percent-of-the-black-labor-force-in-2018.htm</a:t>
          </a:r>
          <a:endParaRPr lang="en-US"/>
        </a:p>
      </dgm:t>
    </dgm:pt>
    <dgm:pt modelId="{67D0F8F3-72E5-49CC-815A-E2006B6D16DA}" type="parTrans" cxnId="{72F4A1F4-468D-4B3E-8EF1-444B39299A54}">
      <dgm:prSet/>
      <dgm:spPr/>
      <dgm:t>
        <a:bodyPr/>
        <a:lstStyle/>
        <a:p>
          <a:endParaRPr lang="en-US"/>
        </a:p>
      </dgm:t>
    </dgm:pt>
    <dgm:pt modelId="{206314A3-EED9-4910-B180-26BF67AF352C}" type="sibTrans" cxnId="{72F4A1F4-468D-4B3E-8EF1-444B39299A54}">
      <dgm:prSet/>
      <dgm:spPr/>
      <dgm:t>
        <a:bodyPr/>
        <a:lstStyle/>
        <a:p>
          <a:endParaRPr lang="en-US"/>
        </a:p>
      </dgm:t>
    </dgm:pt>
    <dgm:pt modelId="{995EB4BF-6572-4860-86AA-D6F4CFE25A51}">
      <dgm:prSet/>
      <dgm:spPr/>
      <dgm:t>
        <a:bodyPr/>
        <a:lstStyle/>
        <a:p>
          <a:pPr algn="l">
            <a:buFont typeface="Arial" panose="020B0604020202020204" pitchFamily="34" charset="0"/>
            <a:buChar char="•"/>
          </a:pPr>
          <a:r>
            <a:rPr lang="en-US">
              <a:hlinkClick xmlns:r="http://schemas.openxmlformats.org/officeDocument/2006/relationships" r:id="rId4"/>
            </a:rPr>
            <a:t>https://www.bls.gov/cps/demographics.htm#women</a:t>
          </a:r>
          <a:endParaRPr lang="en-US"/>
        </a:p>
      </dgm:t>
    </dgm:pt>
    <dgm:pt modelId="{B1631B26-D97C-4AAB-89E4-DCDBA7E9ABB8}" type="parTrans" cxnId="{D29830EA-83B2-45DC-9892-CCBFD106C715}">
      <dgm:prSet/>
      <dgm:spPr/>
      <dgm:t>
        <a:bodyPr/>
        <a:lstStyle/>
        <a:p>
          <a:endParaRPr lang="en-US"/>
        </a:p>
      </dgm:t>
    </dgm:pt>
    <dgm:pt modelId="{C8EDA67B-293D-4C62-BF36-2E42C1998291}" type="sibTrans" cxnId="{D29830EA-83B2-45DC-9892-CCBFD106C715}">
      <dgm:prSet/>
      <dgm:spPr/>
      <dgm:t>
        <a:bodyPr/>
        <a:lstStyle/>
        <a:p>
          <a:endParaRPr lang="en-US"/>
        </a:p>
      </dgm:t>
    </dgm:pt>
    <dgm:pt modelId="{33B8E286-1DA6-4BD9-B5AC-E8826E51D681}">
      <dgm:prSet/>
      <dgm:spPr/>
      <dgm:t>
        <a:bodyPr/>
        <a:lstStyle/>
        <a:p>
          <a:pPr algn="l">
            <a:buFont typeface="Arial" panose="020B0604020202020204" pitchFamily="34" charset="0"/>
            <a:buChar char="•"/>
          </a:pPr>
          <a:r>
            <a:rPr lang="en-US">
              <a:hlinkClick xmlns:r="http://schemas.openxmlformats.org/officeDocument/2006/relationships" r:id="rId5"/>
            </a:rPr>
            <a:t>https://www.bls.gov/cps/race_ethnicity_2008_5.htm</a:t>
          </a:r>
          <a:endParaRPr lang="en-US"/>
        </a:p>
      </dgm:t>
    </dgm:pt>
    <dgm:pt modelId="{2A9D3B80-CA51-4020-80BE-DA56A9659E99}" type="parTrans" cxnId="{A8458E18-CA3E-48BA-ABF3-5E548A6174CD}">
      <dgm:prSet/>
      <dgm:spPr/>
      <dgm:t>
        <a:bodyPr/>
        <a:lstStyle/>
        <a:p>
          <a:endParaRPr lang="en-US"/>
        </a:p>
      </dgm:t>
    </dgm:pt>
    <dgm:pt modelId="{5E9328F2-B97D-4186-B56B-DD5B657DFD36}" type="sibTrans" cxnId="{A8458E18-CA3E-48BA-ABF3-5E548A6174CD}">
      <dgm:prSet/>
      <dgm:spPr/>
      <dgm:t>
        <a:bodyPr/>
        <a:lstStyle/>
        <a:p>
          <a:endParaRPr lang="en-US"/>
        </a:p>
      </dgm:t>
    </dgm:pt>
    <dgm:pt modelId="{19977EE6-8374-43AE-A33C-2A616EACB55A}">
      <dgm:prSet/>
      <dgm:spPr/>
      <dgm:t>
        <a:bodyPr/>
        <a:lstStyle/>
        <a:p>
          <a:pPr algn="l">
            <a:buFont typeface="Arial" panose="020B0604020202020204" pitchFamily="34" charset="0"/>
            <a:buChar char="•"/>
          </a:pPr>
          <a:r>
            <a:rPr lang="en-US">
              <a:hlinkClick xmlns:r="http://schemas.openxmlformats.org/officeDocument/2006/relationships" r:id="rId6"/>
            </a:rPr>
            <a:t>https://www.bls.gov/opub/reports/race-and-ethnicity/2018/home.htm#:~:text=The%20employment%E2%80%93population%20ratio%20was,%2C%205%2C%20and%205A.)</a:t>
          </a:r>
          <a:endParaRPr lang="en-US"/>
        </a:p>
      </dgm:t>
    </dgm:pt>
    <dgm:pt modelId="{B182D015-DF3A-41CA-B30D-79E589229156}" type="parTrans" cxnId="{CD35D654-97C3-4812-BF60-ABD12B6B0B00}">
      <dgm:prSet/>
      <dgm:spPr/>
      <dgm:t>
        <a:bodyPr/>
        <a:lstStyle/>
        <a:p>
          <a:endParaRPr lang="en-US"/>
        </a:p>
      </dgm:t>
    </dgm:pt>
    <dgm:pt modelId="{675FE112-A400-48B1-B00B-F211F246DC8B}" type="sibTrans" cxnId="{CD35D654-97C3-4812-BF60-ABD12B6B0B00}">
      <dgm:prSet/>
      <dgm:spPr/>
      <dgm:t>
        <a:bodyPr/>
        <a:lstStyle/>
        <a:p>
          <a:endParaRPr lang="en-US"/>
        </a:p>
      </dgm:t>
    </dgm:pt>
    <dgm:pt modelId="{84398949-B0EB-4653-92DE-AB165957C974}">
      <dgm:prSet/>
      <dgm:spPr/>
      <dgm:t>
        <a:bodyPr/>
        <a:lstStyle/>
        <a:p>
          <a:pPr algn="l">
            <a:buFont typeface="Arial" panose="020B0604020202020204" pitchFamily="34" charset="0"/>
            <a:buChar char="•"/>
          </a:pPr>
          <a:r>
            <a:rPr lang="en-US">
              <a:hlinkClick xmlns:r="http://schemas.openxmlformats.org/officeDocument/2006/relationships" r:id="rId7"/>
            </a:rPr>
            <a:t>https://theundercoverrecruiter.com/top-10-us-tech-diversity/</a:t>
          </a:r>
          <a:endParaRPr lang="en-US"/>
        </a:p>
      </dgm:t>
    </dgm:pt>
    <dgm:pt modelId="{02091215-BFB3-4602-BA97-DAB02573F807}" type="parTrans" cxnId="{4F7F8BC0-79D5-4274-A88D-943CFF408204}">
      <dgm:prSet/>
      <dgm:spPr/>
      <dgm:t>
        <a:bodyPr/>
        <a:lstStyle/>
        <a:p>
          <a:endParaRPr lang="en-US"/>
        </a:p>
      </dgm:t>
    </dgm:pt>
    <dgm:pt modelId="{7BB6EF3E-B944-4A2F-99FC-D6F474A5A7FB}" type="sibTrans" cxnId="{4F7F8BC0-79D5-4274-A88D-943CFF408204}">
      <dgm:prSet/>
      <dgm:spPr/>
      <dgm:t>
        <a:bodyPr/>
        <a:lstStyle/>
        <a:p>
          <a:endParaRPr lang="en-US"/>
        </a:p>
      </dgm:t>
    </dgm:pt>
    <dgm:pt modelId="{E51ABFAF-F848-4982-9D8B-9FA8EE9F9D00}">
      <dgm:prSet/>
      <dgm:spPr/>
      <dgm:t>
        <a:bodyPr/>
        <a:lstStyle/>
        <a:p>
          <a:pPr algn="l">
            <a:buFont typeface="Arial" panose="020B0604020202020204" pitchFamily="34" charset="0"/>
            <a:buChar char="•"/>
          </a:pPr>
          <a:r>
            <a:rPr lang="en-US">
              <a:hlinkClick xmlns:r="http://schemas.openxmlformats.org/officeDocument/2006/relationships" r:id="rId8"/>
            </a:rPr>
            <a:t>https://www.bls.gov/opub/reports/race-and-ethnicity/2018/home.htm</a:t>
          </a:r>
          <a:endParaRPr lang="en-US"/>
        </a:p>
      </dgm:t>
    </dgm:pt>
    <dgm:pt modelId="{3675F448-0B46-4FFB-B10B-ADDC014B498A}" type="parTrans" cxnId="{0EBFA2B9-87A8-45AC-9F0F-F419CB53249E}">
      <dgm:prSet/>
      <dgm:spPr/>
      <dgm:t>
        <a:bodyPr/>
        <a:lstStyle/>
        <a:p>
          <a:endParaRPr lang="en-US"/>
        </a:p>
      </dgm:t>
    </dgm:pt>
    <dgm:pt modelId="{4C905065-7FEB-42F3-B244-6C92D142D41E}" type="sibTrans" cxnId="{0EBFA2B9-87A8-45AC-9F0F-F419CB53249E}">
      <dgm:prSet/>
      <dgm:spPr/>
      <dgm:t>
        <a:bodyPr/>
        <a:lstStyle/>
        <a:p>
          <a:endParaRPr lang="en-US"/>
        </a:p>
      </dgm:t>
    </dgm:pt>
    <dgm:pt modelId="{978251CE-4C5E-4B84-AAD9-3F64790A580E}">
      <dgm:prSet/>
      <dgm:spPr/>
      <dgm:t>
        <a:bodyPr/>
        <a:lstStyle/>
        <a:p>
          <a:pPr algn="l">
            <a:buFont typeface="Arial" panose="020B0604020202020204" pitchFamily="34" charset="0"/>
            <a:buChar char="•"/>
          </a:pPr>
          <a:r>
            <a:rPr lang="en-US" dirty="0">
              <a:hlinkClick xmlns:r="http://schemas.openxmlformats.org/officeDocument/2006/relationships" r:id="rId9"/>
            </a:rPr>
            <a:t>https://www.bls.gov/cps/tables.htm</a:t>
          </a:r>
          <a:endParaRPr lang="en-US" dirty="0"/>
        </a:p>
      </dgm:t>
    </dgm:pt>
    <dgm:pt modelId="{D7E8D749-F37B-40D1-9C57-564DF6EA646A}" type="parTrans" cxnId="{E7029A57-7009-456C-9D02-15716678EAAF}">
      <dgm:prSet/>
      <dgm:spPr/>
      <dgm:t>
        <a:bodyPr/>
        <a:lstStyle/>
        <a:p>
          <a:endParaRPr lang="en-US"/>
        </a:p>
      </dgm:t>
    </dgm:pt>
    <dgm:pt modelId="{35378082-FFB2-4E84-A94B-D7C3D5164B82}" type="sibTrans" cxnId="{E7029A57-7009-456C-9D02-15716678EAAF}">
      <dgm:prSet/>
      <dgm:spPr/>
      <dgm:t>
        <a:bodyPr/>
        <a:lstStyle/>
        <a:p>
          <a:endParaRPr lang="en-US"/>
        </a:p>
      </dgm:t>
    </dgm:pt>
    <dgm:pt modelId="{266DA4FB-6481-4E8E-883E-BAF461BFB16A}" type="pres">
      <dgm:prSet presAssocID="{1A0C6F05-C7C8-422E-BC40-6524ED484AE4}" presName="root" presStyleCnt="0">
        <dgm:presLayoutVars>
          <dgm:dir/>
          <dgm:resizeHandles val="exact"/>
        </dgm:presLayoutVars>
      </dgm:prSet>
      <dgm:spPr/>
    </dgm:pt>
    <dgm:pt modelId="{31A0C682-0B30-4526-98A3-C5FBD9DA5E8A}" type="pres">
      <dgm:prSet presAssocID="{40B8A2EE-7498-409A-B40C-0BCBC1CA707E}" presName="compNode" presStyleCnt="0"/>
      <dgm:spPr/>
    </dgm:pt>
    <dgm:pt modelId="{44405712-0DB8-4825-BC8F-A2E25FE1773C}" type="pres">
      <dgm:prSet presAssocID="{40B8A2EE-7498-409A-B40C-0BCBC1CA707E}" presName="iconRect" presStyleLbl="node1" presStyleIdx="0" presStyleCnt="1"/>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t="-13000" b="-13000"/>
          </a:stretch>
        </a:blipFill>
        <a:ln>
          <a:noFill/>
        </a:ln>
      </dgm:spPr>
      <dgm:extLst>
        <a:ext uri="{E40237B7-FDA0-4F09-8148-C483321AD2D9}">
          <dgm14:cNvPr xmlns:dgm14="http://schemas.microsoft.com/office/drawing/2010/diagram" id="0" name="" descr="Abacus"/>
        </a:ext>
      </dgm:extLst>
    </dgm:pt>
    <dgm:pt modelId="{2308EC78-458B-46E5-9196-3E7B1A9A7A78}" type="pres">
      <dgm:prSet presAssocID="{40B8A2EE-7498-409A-B40C-0BCBC1CA707E}" presName="iconSpace" presStyleCnt="0"/>
      <dgm:spPr/>
    </dgm:pt>
    <dgm:pt modelId="{3277FAE1-61CC-461F-82BF-0447B0EF02C4}" type="pres">
      <dgm:prSet presAssocID="{40B8A2EE-7498-409A-B40C-0BCBC1CA707E}" presName="parTx" presStyleLbl="revTx" presStyleIdx="0" presStyleCnt="2" custLinFactNeighborX="-2596" custLinFactNeighborY="-15331">
        <dgm:presLayoutVars>
          <dgm:chMax val="0"/>
          <dgm:chPref val="0"/>
        </dgm:presLayoutVars>
      </dgm:prSet>
      <dgm:spPr/>
    </dgm:pt>
    <dgm:pt modelId="{D6DF166B-F94B-4E68-8F02-A4B8E957FAF5}" type="pres">
      <dgm:prSet presAssocID="{40B8A2EE-7498-409A-B40C-0BCBC1CA707E}" presName="txSpace" presStyleCnt="0"/>
      <dgm:spPr/>
    </dgm:pt>
    <dgm:pt modelId="{F497D4A5-3877-46CB-AFA8-C835ED98CD97}" type="pres">
      <dgm:prSet presAssocID="{40B8A2EE-7498-409A-B40C-0BCBC1CA707E}" presName="desTx" presStyleLbl="revTx" presStyleIdx="1" presStyleCnt="2">
        <dgm:presLayoutVars/>
      </dgm:prSet>
      <dgm:spPr/>
    </dgm:pt>
  </dgm:ptLst>
  <dgm:cxnLst>
    <dgm:cxn modelId="{A8458E18-CA3E-48BA-ABF3-5E548A6174CD}" srcId="{40B8A2EE-7498-409A-B40C-0BCBC1CA707E}" destId="{33B8E286-1DA6-4BD9-B5AC-E8826E51D681}" srcOrd="3" destOrd="0" parTransId="{2A9D3B80-CA51-4020-80BE-DA56A9659E99}" sibTransId="{5E9328F2-B97D-4186-B56B-DD5B657DFD36}"/>
    <dgm:cxn modelId="{73781833-DA93-4123-BE03-901EFC410FB6}" type="presOf" srcId="{0FF7B1C8-1057-4E94-9A6F-986A2E6F0735}" destId="{F497D4A5-3877-46CB-AFA8-C835ED98CD97}" srcOrd="0" destOrd="1" presId="urn:microsoft.com/office/officeart/2018/5/layout/CenteredIconLabelDescriptionList"/>
    <dgm:cxn modelId="{89687B5E-692F-4E2E-ACCB-96EB1028541A}" srcId="{40B8A2EE-7498-409A-B40C-0BCBC1CA707E}" destId="{07379598-37BC-4C92-9687-028A7BC65931}" srcOrd="0" destOrd="0" parTransId="{2BCE61F9-362E-413C-B5D2-4A53B36F78B9}" sibTransId="{14D8AD9B-AAB6-45BF-AC5D-E78E28B2383A}"/>
    <dgm:cxn modelId="{8E77E44C-81C2-4303-9836-196AABE39A5D}" srcId="{1A0C6F05-C7C8-422E-BC40-6524ED484AE4}" destId="{40B8A2EE-7498-409A-B40C-0BCBC1CA707E}" srcOrd="0" destOrd="0" parTransId="{E7AEAA0A-B9EC-4BE7-874A-A54A77280A6A}" sibTransId="{45ED8E53-0E15-46E8-BF6E-D0E74C20DE52}"/>
    <dgm:cxn modelId="{B4D44470-5099-48CE-B913-451D069F870E}" type="presOf" srcId="{995EB4BF-6572-4860-86AA-D6F4CFE25A51}" destId="{F497D4A5-3877-46CB-AFA8-C835ED98CD97}" srcOrd="0" destOrd="2" presId="urn:microsoft.com/office/officeart/2018/5/layout/CenteredIconLabelDescriptionList"/>
    <dgm:cxn modelId="{CD35D654-97C3-4812-BF60-ABD12B6B0B00}" srcId="{40B8A2EE-7498-409A-B40C-0BCBC1CA707E}" destId="{19977EE6-8374-43AE-A33C-2A616EACB55A}" srcOrd="4" destOrd="0" parTransId="{B182D015-DF3A-41CA-B30D-79E589229156}" sibTransId="{675FE112-A400-48B1-B00B-F211F246DC8B}"/>
    <dgm:cxn modelId="{E7029A57-7009-456C-9D02-15716678EAAF}" srcId="{40B8A2EE-7498-409A-B40C-0BCBC1CA707E}" destId="{978251CE-4C5E-4B84-AAD9-3F64790A580E}" srcOrd="7" destOrd="0" parTransId="{D7E8D749-F37B-40D1-9C57-564DF6EA646A}" sibTransId="{35378082-FFB2-4E84-A94B-D7C3D5164B82}"/>
    <dgm:cxn modelId="{E068D47F-5D95-45FB-A479-27D43CE1356E}" type="presOf" srcId="{1A0C6F05-C7C8-422E-BC40-6524ED484AE4}" destId="{266DA4FB-6481-4E8E-883E-BAF461BFB16A}" srcOrd="0" destOrd="0" presId="urn:microsoft.com/office/officeart/2018/5/layout/CenteredIconLabelDescriptionList"/>
    <dgm:cxn modelId="{CFBA9282-850E-48D9-A2C4-DAE29C914C68}" type="presOf" srcId="{07379598-37BC-4C92-9687-028A7BC65931}" destId="{F497D4A5-3877-46CB-AFA8-C835ED98CD97}" srcOrd="0" destOrd="0" presId="urn:microsoft.com/office/officeart/2018/5/layout/CenteredIconLabelDescriptionList"/>
    <dgm:cxn modelId="{4B493488-AEBF-4078-BCC7-2FC6A97FAE60}" type="presOf" srcId="{978251CE-4C5E-4B84-AAD9-3F64790A580E}" destId="{F497D4A5-3877-46CB-AFA8-C835ED98CD97}" srcOrd="0" destOrd="7" presId="urn:microsoft.com/office/officeart/2018/5/layout/CenteredIconLabelDescriptionList"/>
    <dgm:cxn modelId="{AB3A8791-75D4-4D84-8EBB-EDBEF08FBA2F}" type="presOf" srcId="{33B8E286-1DA6-4BD9-B5AC-E8826E51D681}" destId="{F497D4A5-3877-46CB-AFA8-C835ED98CD97}" srcOrd="0" destOrd="3" presId="urn:microsoft.com/office/officeart/2018/5/layout/CenteredIconLabelDescriptionList"/>
    <dgm:cxn modelId="{4190E7B0-E939-4C8E-8690-3B9E99427408}" type="presOf" srcId="{19977EE6-8374-43AE-A33C-2A616EACB55A}" destId="{F497D4A5-3877-46CB-AFA8-C835ED98CD97}" srcOrd="0" destOrd="4" presId="urn:microsoft.com/office/officeart/2018/5/layout/CenteredIconLabelDescriptionList"/>
    <dgm:cxn modelId="{0EBFA2B9-87A8-45AC-9F0F-F419CB53249E}" srcId="{40B8A2EE-7498-409A-B40C-0BCBC1CA707E}" destId="{E51ABFAF-F848-4982-9D8B-9FA8EE9F9D00}" srcOrd="6" destOrd="0" parTransId="{3675F448-0B46-4FFB-B10B-ADDC014B498A}" sibTransId="{4C905065-7FEB-42F3-B244-6C92D142D41E}"/>
    <dgm:cxn modelId="{4F7F8BC0-79D5-4274-A88D-943CFF408204}" srcId="{40B8A2EE-7498-409A-B40C-0BCBC1CA707E}" destId="{84398949-B0EB-4653-92DE-AB165957C974}" srcOrd="5" destOrd="0" parTransId="{02091215-BFB3-4602-BA97-DAB02573F807}" sibTransId="{7BB6EF3E-B944-4A2F-99FC-D6F474A5A7FB}"/>
    <dgm:cxn modelId="{69E28AC8-9910-4F49-B0D0-2A195B748B0F}" type="presOf" srcId="{E51ABFAF-F848-4982-9D8B-9FA8EE9F9D00}" destId="{F497D4A5-3877-46CB-AFA8-C835ED98CD97}" srcOrd="0" destOrd="6" presId="urn:microsoft.com/office/officeart/2018/5/layout/CenteredIconLabelDescriptionList"/>
    <dgm:cxn modelId="{877A89E3-31DE-40AA-BF02-339D49812322}" type="presOf" srcId="{40B8A2EE-7498-409A-B40C-0BCBC1CA707E}" destId="{3277FAE1-61CC-461F-82BF-0447B0EF02C4}" srcOrd="0" destOrd="0" presId="urn:microsoft.com/office/officeart/2018/5/layout/CenteredIconLabelDescriptionList"/>
    <dgm:cxn modelId="{D29830EA-83B2-45DC-9892-CCBFD106C715}" srcId="{40B8A2EE-7498-409A-B40C-0BCBC1CA707E}" destId="{995EB4BF-6572-4860-86AA-D6F4CFE25A51}" srcOrd="2" destOrd="0" parTransId="{B1631B26-D97C-4AAB-89E4-DCDBA7E9ABB8}" sibTransId="{C8EDA67B-293D-4C62-BF36-2E42C1998291}"/>
    <dgm:cxn modelId="{72F4A1F4-468D-4B3E-8EF1-444B39299A54}" srcId="{40B8A2EE-7498-409A-B40C-0BCBC1CA707E}" destId="{0FF7B1C8-1057-4E94-9A6F-986A2E6F0735}" srcOrd="1" destOrd="0" parTransId="{67D0F8F3-72E5-49CC-815A-E2006B6D16DA}" sibTransId="{206314A3-EED9-4910-B180-26BF67AF352C}"/>
    <dgm:cxn modelId="{13E466F7-DDA6-4568-A04C-D7395A6FEFD6}" type="presOf" srcId="{84398949-B0EB-4653-92DE-AB165957C974}" destId="{F497D4A5-3877-46CB-AFA8-C835ED98CD97}" srcOrd="0" destOrd="5" presId="urn:microsoft.com/office/officeart/2018/5/layout/CenteredIconLabelDescriptionList"/>
    <dgm:cxn modelId="{4B142A06-8E91-49A2-931D-8B00E010DE0D}" type="presParOf" srcId="{266DA4FB-6481-4E8E-883E-BAF461BFB16A}" destId="{31A0C682-0B30-4526-98A3-C5FBD9DA5E8A}" srcOrd="0" destOrd="0" presId="urn:microsoft.com/office/officeart/2018/5/layout/CenteredIconLabelDescriptionList"/>
    <dgm:cxn modelId="{FE9563C5-8D5F-4730-B108-1D485B2BEABA}" type="presParOf" srcId="{31A0C682-0B30-4526-98A3-C5FBD9DA5E8A}" destId="{44405712-0DB8-4825-BC8F-A2E25FE1773C}" srcOrd="0" destOrd="0" presId="urn:microsoft.com/office/officeart/2018/5/layout/CenteredIconLabelDescriptionList"/>
    <dgm:cxn modelId="{471D5532-154E-42F0-9015-E13426CE3D3A}" type="presParOf" srcId="{31A0C682-0B30-4526-98A3-C5FBD9DA5E8A}" destId="{2308EC78-458B-46E5-9196-3E7B1A9A7A78}" srcOrd="1" destOrd="0" presId="urn:microsoft.com/office/officeart/2018/5/layout/CenteredIconLabelDescriptionList"/>
    <dgm:cxn modelId="{D444D117-3AFD-4C09-A2E2-21089AC7AA23}" type="presParOf" srcId="{31A0C682-0B30-4526-98A3-C5FBD9DA5E8A}" destId="{3277FAE1-61CC-461F-82BF-0447B0EF02C4}" srcOrd="2" destOrd="0" presId="urn:microsoft.com/office/officeart/2018/5/layout/CenteredIconLabelDescriptionList"/>
    <dgm:cxn modelId="{B6F8FA4C-8607-4615-AAA4-DF3524FC68E1}" type="presParOf" srcId="{31A0C682-0B30-4526-98A3-C5FBD9DA5E8A}" destId="{D6DF166B-F94B-4E68-8F02-A4B8E957FAF5}" srcOrd="3" destOrd="0" presId="urn:microsoft.com/office/officeart/2018/5/layout/CenteredIconLabelDescriptionList"/>
    <dgm:cxn modelId="{21F09955-95BB-4C06-A410-25EC045554E6}" type="presParOf" srcId="{31A0C682-0B30-4526-98A3-C5FBD9DA5E8A}" destId="{F497D4A5-3877-46CB-AFA8-C835ED98CD9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A6FDB-C148-47C2-883A-3FF1A15485DE}">
      <dsp:nvSpPr>
        <dsp:cNvPr id="0" name=""/>
        <dsp:cNvSpPr/>
      </dsp:nvSpPr>
      <dsp:spPr>
        <a:xfrm>
          <a:off x="0" y="1924812"/>
          <a:ext cx="10058399" cy="0"/>
        </a:xfrm>
        <a:prstGeom prst="line">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56840EF4-8DB6-4DA2-8FB7-1FD410BB54C6}">
      <dsp:nvSpPr>
        <dsp:cNvPr id="0" name=""/>
        <dsp:cNvSpPr/>
      </dsp:nvSpPr>
      <dsp:spPr>
        <a:xfrm>
          <a:off x="280142" y="2067248"/>
          <a:ext cx="4097226" cy="43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2019-2015</a:t>
          </a:r>
        </a:p>
      </dsp:txBody>
      <dsp:txXfrm>
        <a:off x="280142" y="2067248"/>
        <a:ext cx="4097226" cy="435007"/>
      </dsp:txXfrm>
    </dsp:sp>
    <dsp:sp modelId="{75D81A54-9E74-46BC-91FD-1216FEF2E783}">
      <dsp:nvSpPr>
        <dsp:cNvPr id="0" name=""/>
        <dsp:cNvSpPr/>
      </dsp:nvSpPr>
      <dsp:spPr>
        <a:xfrm>
          <a:off x="785" y="537022"/>
          <a:ext cx="4655939" cy="656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ctr" defTabSz="755650">
            <a:lnSpc>
              <a:spcPct val="90000"/>
            </a:lnSpc>
            <a:spcBef>
              <a:spcPct val="0"/>
            </a:spcBef>
            <a:spcAft>
              <a:spcPct val="35000"/>
            </a:spcAft>
            <a:buNone/>
          </a:pPr>
          <a:r>
            <a:rPr lang="en-US" sz="1700" kern="1200" dirty="0"/>
            <a:t>Excel</a:t>
          </a:r>
        </a:p>
      </dsp:txBody>
      <dsp:txXfrm>
        <a:off x="32826" y="569063"/>
        <a:ext cx="4591857" cy="592278"/>
      </dsp:txXfrm>
    </dsp:sp>
    <dsp:sp modelId="{B6A37A80-112A-4576-973D-827A2FA0E66D}">
      <dsp:nvSpPr>
        <dsp:cNvPr id="0" name=""/>
        <dsp:cNvSpPr/>
      </dsp:nvSpPr>
      <dsp:spPr>
        <a:xfrm>
          <a:off x="2328755" y="1193383"/>
          <a:ext cx="0" cy="731428"/>
        </a:xfrm>
        <a:prstGeom prst="line">
          <a:avLst/>
        </a:prstGeom>
        <a:noFill/>
        <a:ln w="6350"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A9EC8E8-A8D2-4C23-98F7-6852D4114966}">
      <dsp:nvSpPr>
        <dsp:cNvPr id="0" name=""/>
        <dsp:cNvSpPr/>
      </dsp:nvSpPr>
      <dsp:spPr>
        <a:xfrm>
          <a:off x="2980586" y="1347368"/>
          <a:ext cx="4097226" cy="43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2014-2012</a:t>
          </a:r>
        </a:p>
      </dsp:txBody>
      <dsp:txXfrm>
        <a:off x="2980586" y="1347368"/>
        <a:ext cx="4097226" cy="435007"/>
      </dsp:txXfrm>
    </dsp:sp>
    <dsp:sp modelId="{D8F5C5CA-A499-44AF-A1F2-D18B9CE781F6}">
      <dsp:nvSpPr>
        <dsp:cNvPr id="0" name=""/>
        <dsp:cNvSpPr/>
      </dsp:nvSpPr>
      <dsp:spPr>
        <a:xfrm>
          <a:off x="2299883" y="1895939"/>
          <a:ext cx="57744" cy="57744"/>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000F15-FE4B-4616-8E29-0322D841A453}">
      <dsp:nvSpPr>
        <dsp:cNvPr id="0" name=""/>
        <dsp:cNvSpPr/>
      </dsp:nvSpPr>
      <dsp:spPr>
        <a:xfrm>
          <a:off x="2701230" y="2740687"/>
          <a:ext cx="4655939" cy="656360"/>
        </a:xfrm>
        <a:prstGeom prst="roundRect">
          <a:avLst/>
        </a:prstGeom>
        <a:solidFill>
          <a:schemeClr val="lt1">
            <a:alpha val="90000"/>
            <a:hueOff val="0"/>
            <a:satOff val="0"/>
            <a:lumOff val="0"/>
            <a:alphaOff val="0"/>
          </a:schemeClr>
        </a:solidFill>
        <a:ln w="12700" cap="flat" cmpd="sng" algn="ctr">
          <a:solidFill>
            <a:schemeClr val="accent5">
              <a:hueOff val="6809995"/>
              <a:satOff val="-12023"/>
              <a:lumOff val="-41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ctr" defTabSz="755650">
            <a:lnSpc>
              <a:spcPct val="90000"/>
            </a:lnSpc>
            <a:spcBef>
              <a:spcPct val="0"/>
            </a:spcBef>
            <a:spcAft>
              <a:spcPct val="35000"/>
            </a:spcAft>
            <a:buNone/>
          </a:pPr>
          <a:r>
            <a:rPr lang="en-US" sz="1700" kern="1200" dirty="0"/>
            <a:t>Excel and HTML</a:t>
          </a:r>
        </a:p>
      </dsp:txBody>
      <dsp:txXfrm>
        <a:off x="2733271" y="2772728"/>
        <a:ext cx="4591857" cy="592278"/>
      </dsp:txXfrm>
    </dsp:sp>
    <dsp:sp modelId="{F88A1B87-A37B-4D77-BCC8-2CAA854128BF}">
      <dsp:nvSpPr>
        <dsp:cNvPr id="0" name=""/>
        <dsp:cNvSpPr/>
      </dsp:nvSpPr>
      <dsp:spPr>
        <a:xfrm>
          <a:off x="5029199" y="1924811"/>
          <a:ext cx="0" cy="731428"/>
        </a:xfrm>
        <a:prstGeom prst="line">
          <a:avLst/>
        </a:prstGeom>
        <a:noFill/>
        <a:ln w="6350" cap="flat" cmpd="sng" algn="ctr">
          <a:solidFill>
            <a:schemeClr val="accent5">
              <a:hueOff val="6809995"/>
              <a:satOff val="-12023"/>
              <a:lumOff val="-4118"/>
              <a:alphaOff val="0"/>
            </a:schemeClr>
          </a:solidFill>
          <a:prstDash val="dash"/>
        </a:ln>
        <a:effectLst/>
      </dsp:spPr>
      <dsp:style>
        <a:lnRef idx="1">
          <a:scrgbClr r="0" g="0" b="0"/>
        </a:lnRef>
        <a:fillRef idx="0">
          <a:scrgbClr r="0" g="0" b="0"/>
        </a:fillRef>
        <a:effectRef idx="0">
          <a:scrgbClr r="0" g="0" b="0"/>
        </a:effectRef>
        <a:fontRef idx="minor"/>
      </dsp:style>
    </dsp:sp>
    <dsp:sp modelId="{364D017C-164A-41BE-9A0A-A041CDE4A5F7}">
      <dsp:nvSpPr>
        <dsp:cNvPr id="0" name=""/>
        <dsp:cNvSpPr/>
      </dsp:nvSpPr>
      <dsp:spPr>
        <a:xfrm>
          <a:off x="5681031" y="2067248"/>
          <a:ext cx="4097226" cy="43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2011</a:t>
          </a:r>
        </a:p>
      </dsp:txBody>
      <dsp:txXfrm>
        <a:off x="5681031" y="2067248"/>
        <a:ext cx="4097226" cy="435007"/>
      </dsp:txXfrm>
    </dsp:sp>
    <dsp:sp modelId="{7808DB3F-161A-4F52-BFCD-D67FFE3D8A69}">
      <dsp:nvSpPr>
        <dsp:cNvPr id="0" name=""/>
        <dsp:cNvSpPr/>
      </dsp:nvSpPr>
      <dsp:spPr>
        <a:xfrm>
          <a:off x="5000327" y="1895939"/>
          <a:ext cx="57744" cy="57744"/>
        </a:xfrm>
        <a:prstGeom prst="ellipse">
          <a:avLst/>
        </a:prstGeom>
        <a:solidFill>
          <a:schemeClr val="accent5">
            <a:hueOff val="6809995"/>
            <a:satOff val="-12023"/>
            <a:lumOff val="-4118"/>
            <a:alphaOff val="0"/>
          </a:schemeClr>
        </a:solidFill>
        <a:ln w="12700" cap="flat" cmpd="sng" algn="ctr">
          <a:solidFill>
            <a:schemeClr val="accent5">
              <a:hueOff val="6809995"/>
              <a:satOff val="-12023"/>
              <a:lumOff val="-41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23E971-7223-40CD-88CD-92ECD69BC372}">
      <dsp:nvSpPr>
        <dsp:cNvPr id="0" name=""/>
        <dsp:cNvSpPr/>
      </dsp:nvSpPr>
      <dsp:spPr>
        <a:xfrm>
          <a:off x="5401675" y="537022"/>
          <a:ext cx="4655939" cy="656360"/>
        </a:xfrm>
        <a:prstGeom prst="roundRect">
          <a:avLst/>
        </a:prstGeom>
        <a:solidFill>
          <a:schemeClr val="lt1">
            <a:alpha val="90000"/>
            <a:hueOff val="0"/>
            <a:satOff val="0"/>
            <a:lumOff val="0"/>
            <a:alphaOff val="0"/>
          </a:schemeClr>
        </a:solidFill>
        <a:ln w="12700" cap="flat" cmpd="sng" algn="ctr">
          <a:solidFill>
            <a:schemeClr val="accent5">
              <a:hueOff val="13619991"/>
              <a:satOff val="-24047"/>
              <a:lumOff val="-823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ctr" defTabSz="755650">
            <a:lnSpc>
              <a:spcPct val="90000"/>
            </a:lnSpc>
            <a:spcBef>
              <a:spcPct val="0"/>
            </a:spcBef>
            <a:spcAft>
              <a:spcPct val="35000"/>
            </a:spcAft>
            <a:buNone/>
          </a:pPr>
          <a:r>
            <a:rPr lang="en-US" sz="1700" kern="1200" dirty="0"/>
            <a:t>Text and HTML</a:t>
          </a:r>
        </a:p>
      </dsp:txBody>
      <dsp:txXfrm>
        <a:off x="5433716" y="569063"/>
        <a:ext cx="4591857" cy="592278"/>
      </dsp:txXfrm>
    </dsp:sp>
    <dsp:sp modelId="{E389F764-F123-4B0E-9859-F5DA92899CA0}">
      <dsp:nvSpPr>
        <dsp:cNvPr id="0" name=""/>
        <dsp:cNvSpPr/>
      </dsp:nvSpPr>
      <dsp:spPr>
        <a:xfrm>
          <a:off x="7729644" y="1193383"/>
          <a:ext cx="0" cy="731428"/>
        </a:xfrm>
        <a:prstGeom prst="line">
          <a:avLst/>
        </a:prstGeom>
        <a:noFill/>
        <a:ln w="6350" cap="flat" cmpd="sng" algn="ctr">
          <a:solidFill>
            <a:schemeClr val="accent5">
              <a:hueOff val="13619991"/>
              <a:satOff val="-24047"/>
              <a:lumOff val="-8236"/>
              <a:alphaOff val="0"/>
            </a:schemeClr>
          </a:solidFill>
          <a:prstDash val="dash"/>
        </a:ln>
        <a:effectLst/>
      </dsp:spPr>
      <dsp:style>
        <a:lnRef idx="1">
          <a:scrgbClr r="0" g="0" b="0"/>
        </a:lnRef>
        <a:fillRef idx="0">
          <a:scrgbClr r="0" g="0" b="0"/>
        </a:fillRef>
        <a:effectRef idx="0">
          <a:scrgbClr r="0" g="0" b="0"/>
        </a:effectRef>
        <a:fontRef idx="minor"/>
      </dsp:style>
    </dsp:sp>
    <dsp:sp modelId="{53528ACA-E9EA-4B96-9927-E3EA76C566FC}">
      <dsp:nvSpPr>
        <dsp:cNvPr id="0" name=""/>
        <dsp:cNvSpPr/>
      </dsp:nvSpPr>
      <dsp:spPr>
        <a:xfrm>
          <a:off x="7700772" y="1895939"/>
          <a:ext cx="57744" cy="57744"/>
        </a:xfrm>
        <a:prstGeom prst="ellipse">
          <a:avLst/>
        </a:prstGeom>
        <a:solidFill>
          <a:schemeClr val="accent5">
            <a:hueOff val="13619991"/>
            <a:satOff val="-24047"/>
            <a:lumOff val="-8236"/>
            <a:alphaOff val="0"/>
          </a:schemeClr>
        </a:solidFill>
        <a:ln w="12700" cap="flat" cmpd="sng" algn="ctr">
          <a:solidFill>
            <a:schemeClr val="accent5">
              <a:hueOff val="13619991"/>
              <a:satOff val="-24047"/>
              <a:lumOff val="-82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A8392-7CF3-4322-898E-CC473BC39075}">
      <dsp:nvSpPr>
        <dsp:cNvPr id="0" name=""/>
        <dsp:cNvSpPr/>
      </dsp:nvSpPr>
      <dsp:spPr>
        <a:xfrm>
          <a:off x="450870" y="101074"/>
          <a:ext cx="479682" cy="4579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000" b="-7000"/>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6ACA6A-1A2A-4CB2-8566-7A9D8987872C}">
      <dsp:nvSpPr>
        <dsp:cNvPr id="0" name=""/>
        <dsp:cNvSpPr/>
      </dsp:nvSpPr>
      <dsp:spPr>
        <a:xfrm>
          <a:off x="5450" y="738014"/>
          <a:ext cx="1370522" cy="20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2019-2015</a:t>
          </a:r>
        </a:p>
      </dsp:txBody>
      <dsp:txXfrm>
        <a:off x="5450" y="738014"/>
        <a:ext cx="1370522" cy="208719"/>
      </dsp:txXfrm>
    </dsp:sp>
    <dsp:sp modelId="{1E5B430D-2264-4E35-A164-7D40839B2067}">
      <dsp:nvSpPr>
        <dsp:cNvPr id="0" name=""/>
        <dsp:cNvSpPr/>
      </dsp:nvSpPr>
      <dsp:spPr>
        <a:xfrm>
          <a:off x="5450" y="1030000"/>
          <a:ext cx="1370522" cy="3234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ahoma" panose="020B0604030504040204" pitchFamily="34" charset="0"/>
              <a:ea typeface="Tahoma" panose="020B0604030504040204" pitchFamily="34" charset="0"/>
              <a:cs typeface="Tahoma" panose="020B0604030504040204" pitchFamily="34" charset="0"/>
            </a:rPr>
            <a:t>Filtered in Excel to find all tech related careers.</a:t>
          </a:r>
        </a:p>
        <a:p>
          <a:pPr marL="0" lvl="0" indent="0" algn="ctr" defTabSz="488950">
            <a:lnSpc>
              <a:spcPct val="100000"/>
            </a:lnSpc>
            <a:spcBef>
              <a:spcPct val="0"/>
            </a:spcBef>
            <a:spcAft>
              <a:spcPct val="35000"/>
            </a:spcAft>
            <a:buNone/>
          </a:pPr>
          <a:endParaRPr lang="en-US" sz="1100" kern="1200" dirty="0">
            <a:latin typeface="Tahoma" panose="020B0604030504040204" pitchFamily="34" charset="0"/>
            <a:ea typeface="Tahoma" panose="020B0604030504040204" pitchFamily="34" charset="0"/>
            <a:cs typeface="Tahoma" panose="020B0604030504040204" pitchFamily="34" charset="0"/>
          </a:endParaRPr>
        </a:p>
        <a:p>
          <a:pPr marL="0" lvl="0" indent="0" algn="ctr" defTabSz="488950">
            <a:lnSpc>
              <a:spcPct val="100000"/>
            </a:lnSpc>
            <a:spcBef>
              <a:spcPct val="0"/>
            </a:spcBef>
            <a:spcAft>
              <a:spcPct val="35000"/>
            </a:spcAft>
            <a:buNone/>
          </a:pPr>
          <a:r>
            <a:rPr lang="en-US" sz="1100" kern="1200" dirty="0">
              <a:latin typeface="Tahoma" panose="020B0604030504040204" pitchFamily="34" charset="0"/>
              <a:ea typeface="Tahoma" panose="020B0604030504040204" pitchFamily="34" charset="0"/>
              <a:cs typeface="Tahoma" panose="020B0604030504040204" pitchFamily="34" charset="0"/>
            </a:rPr>
            <a:t>Saved files as CSVs, UTF-8 to read into Pandas.</a:t>
          </a:r>
        </a:p>
        <a:p>
          <a:pPr marL="0" lvl="0" indent="0" algn="ctr" defTabSz="488950">
            <a:lnSpc>
              <a:spcPct val="100000"/>
            </a:lnSpc>
            <a:spcBef>
              <a:spcPct val="0"/>
            </a:spcBef>
            <a:spcAft>
              <a:spcPct val="35000"/>
            </a:spcAft>
            <a:buNone/>
          </a:pPr>
          <a:endParaRPr lang="en-US" sz="1100" kern="1200" dirty="0">
            <a:latin typeface="Tahoma" panose="020B0604030504040204" pitchFamily="34" charset="0"/>
            <a:ea typeface="Tahoma" panose="020B0604030504040204" pitchFamily="34" charset="0"/>
            <a:cs typeface="Tahoma" panose="020B0604030504040204" pitchFamily="34" charset="0"/>
          </a:endParaRPr>
        </a:p>
        <a:p>
          <a:pPr marL="0" lvl="0" indent="0" algn="ctr" defTabSz="488950">
            <a:lnSpc>
              <a:spcPct val="100000"/>
            </a:lnSpc>
            <a:spcBef>
              <a:spcPct val="0"/>
            </a:spcBef>
            <a:spcAft>
              <a:spcPct val="35000"/>
            </a:spcAft>
            <a:buNone/>
          </a:pPr>
          <a:r>
            <a:rPr lang="en-US" sz="1100" kern="1200" dirty="0">
              <a:latin typeface="Tahoma" panose="020B0604030504040204" pitchFamily="34" charset="0"/>
              <a:ea typeface="Tahoma" panose="020B0604030504040204" pitchFamily="34" charset="0"/>
              <a:cs typeface="Tahoma" panose="020B0604030504040204" pitchFamily="34" charset="0"/>
            </a:rPr>
            <a:t>Did .loc to locate those careers in Pandas to rid of the other occupations.</a:t>
          </a:r>
        </a:p>
        <a:p>
          <a:pPr marL="0" lvl="0" indent="0" algn="ctr" defTabSz="488950">
            <a:lnSpc>
              <a:spcPct val="100000"/>
            </a:lnSpc>
            <a:spcBef>
              <a:spcPct val="0"/>
            </a:spcBef>
            <a:spcAft>
              <a:spcPct val="35000"/>
            </a:spcAft>
            <a:buNone/>
          </a:pPr>
          <a:endParaRPr lang="en-US" sz="1100" kern="1200" dirty="0">
            <a:latin typeface="Tahoma" panose="020B0604030504040204" pitchFamily="34" charset="0"/>
            <a:ea typeface="Tahoma" panose="020B0604030504040204" pitchFamily="34" charset="0"/>
            <a:cs typeface="Tahoma" panose="020B0604030504040204" pitchFamily="34" charset="0"/>
          </a:endParaRPr>
        </a:p>
        <a:p>
          <a:pPr marL="0" lvl="0" indent="0" algn="ctr" defTabSz="488950">
            <a:lnSpc>
              <a:spcPct val="100000"/>
            </a:lnSpc>
            <a:spcBef>
              <a:spcPct val="0"/>
            </a:spcBef>
            <a:spcAft>
              <a:spcPct val="35000"/>
            </a:spcAft>
            <a:buNone/>
          </a:pPr>
          <a:r>
            <a:rPr lang="en-US" sz="1100" kern="1200" dirty="0">
              <a:latin typeface="Tahoma" panose="020B0604030504040204" pitchFamily="34" charset="0"/>
              <a:ea typeface="Tahoma" panose="020B0604030504040204" pitchFamily="34" charset="0"/>
              <a:cs typeface="Tahoma" panose="020B0604030504040204" pitchFamily="34" charset="0"/>
            </a:rPr>
            <a:t>Merged files based on occupation.</a:t>
          </a:r>
        </a:p>
        <a:p>
          <a:pPr marL="0" lvl="0" indent="0" algn="ctr" defTabSz="488950">
            <a:lnSpc>
              <a:spcPct val="100000"/>
            </a:lnSpc>
            <a:spcBef>
              <a:spcPct val="0"/>
            </a:spcBef>
            <a:spcAft>
              <a:spcPct val="35000"/>
            </a:spcAft>
            <a:buFont typeface="Wingdings" panose="05000000000000000000" pitchFamily="2" charset="2"/>
            <a:buNone/>
          </a:pPr>
          <a:endParaRPr lang="en-US" sz="1100" kern="1200" dirty="0">
            <a:latin typeface="Tahoma" panose="020B0604030504040204" pitchFamily="34" charset="0"/>
            <a:ea typeface="Tahoma" panose="020B0604030504040204" pitchFamily="34" charset="0"/>
            <a:cs typeface="Tahoma" panose="020B0604030504040204" pitchFamily="34" charset="0"/>
          </a:endParaRPr>
        </a:p>
      </dsp:txBody>
      <dsp:txXfrm>
        <a:off x="5450" y="1030000"/>
        <a:ext cx="1370522" cy="3234387"/>
      </dsp:txXfrm>
    </dsp:sp>
    <dsp:sp modelId="{C261E88D-C289-4AF4-BA8A-228F7E2948A0}">
      <dsp:nvSpPr>
        <dsp:cNvPr id="0" name=""/>
        <dsp:cNvSpPr/>
      </dsp:nvSpPr>
      <dsp:spPr>
        <a:xfrm>
          <a:off x="2061234" y="101074"/>
          <a:ext cx="479682" cy="45791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5B5B40-A79F-426F-BF7D-10464D453222}">
      <dsp:nvSpPr>
        <dsp:cNvPr id="0" name=""/>
        <dsp:cNvSpPr/>
      </dsp:nvSpPr>
      <dsp:spPr>
        <a:xfrm>
          <a:off x="1615814" y="738014"/>
          <a:ext cx="1370522" cy="20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2014-2012</a:t>
          </a:r>
        </a:p>
      </dsp:txBody>
      <dsp:txXfrm>
        <a:off x="1615814" y="738014"/>
        <a:ext cx="1370522" cy="208719"/>
      </dsp:txXfrm>
    </dsp:sp>
    <dsp:sp modelId="{E816D142-FF79-4F64-8106-C68320AEA70C}">
      <dsp:nvSpPr>
        <dsp:cNvPr id="0" name=""/>
        <dsp:cNvSpPr/>
      </dsp:nvSpPr>
      <dsp:spPr>
        <a:xfrm>
          <a:off x="1615814" y="1030000"/>
          <a:ext cx="1370522" cy="3234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ahoma" panose="020B0604030504040204" pitchFamily="34" charset="0"/>
              <a:ea typeface="Tahoma" panose="020B0604030504040204" pitchFamily="34" charset="0"/>
              <a:cs typeface="Tahoma" panose="020B0604030504040204" pitchFamily="34" charset="0"/>
            </a:rPr>
            <a:t>Saved files as CSVs, UTF-8 to read into Pandas.</a:t>
          </a:r>
        </a:p>
        <a:p>
          <a:pPr marL="0" lvl="0" indent="0" algn="ctr" defTabSz="488950">
            <a:lnSpc>
              <a:spcPct val="100000"/>
            </a:lnSpc>
            <a:spcBef>
              <a:spcPct val="0"/>
            </a:spcBef>
            <a:spcAft>
              <a:spcPct val="35000"/>
            </a:spcAft>
            <a:buNone/>
          </a:pPr>
          <a:endParaRPr lang="en-US" sz="1100" kern="1200" dirty="0">
            <a:latin typeface="Tahoma" panose="020B0604030504040204" pitchFamily="34" charset="0"/>
            <a:ea typeface="Tahoma" panose="020B0604030504040204" pitchFamily="34" charset="0"/>
            <a:cs typeface="Tahoma" panose="020B0604030504040204" pitchFamily="34" charset="0"/>
          </a:endParaRPr>
        </a:p>
        <a:p>
          <a:pPr marL="0" lvl="0" indent="0" algn="ctr" defTabSz="488950">
            <a:lnSpc>
              <a:spcPct val="100000"/>
            </a:lnSpc>
            <a:spcBef>
              <a:spcPct val="0"/>
            </a:spcBef>
            <a:spcAft>
              <a:spcPct val="35000"/>
            </a:spcAft>
            <a:buNone/>
          </a:pPr>
          <a:r>
            <a:rPr lang="en-US" sz="1100" kern="1200" dirty="0">
              <a:latin typeface="Tahoma" panose="020B0604030504040204" pitchFamily="34" charset="0"/>
              <a:ea typeface="Tahoma" panose="020B0604030504040204" pitchFamily="34" charset="0"/>
              <a:cs typeface="Tahoma" panose="020B0604030504040204" pitchFamily="34" charset="0"/>
            </a:rPr>
            <a:t>Did web scraping to import the BLS table – all of them had triple headers.</a:t>
          </a:r>
        </a:p>
        <a:p>
          <a:pPr marL="0" lvl="0" indent="0" algn="ctr" defTabSz="488950">
            <a:lnSpc>
              <a:spcPct val="100000"/>
            </a:lnSpc>
            <a:spcBef>
              <a:spcPct val="0"/>
            </a:spcBef>
            <a:spcAft>
              <a:spcPct val="35000"/>
            </a:spcAft>
            <a:buNone/>
          </a:pPr>
          <a:endParaRPr lang="en-US" sz="1100" kern="1200" dirty="0">
            <a:latin typeface="Tahoma" panose="020B0604030504040204" pitchFamily="34" charset="0"/>
            <a:ea typeface="Tahoma" panose="020B0604030504040204" pitchFamily="34" charset="0"/>
            <a:cs typeface="Tahoma" panose="020B0604030504040204" pitchFamily="34" charset="0"/>
          </a:endParaRPr>
        </a:p>
        <a:p>
          <a:pPr marL="0" lvl="0" indent="0" algn="ctr" defTabSz="488950">
            <a:lnSpc>
              <a:spcPct val="100000"/>
            </a:lnSpc>
            <a:spcBef>
              <a:spcPct val="0"/>
            </a:spcBef>
            <a:spcAft>
              <a:spcPct val="35000"/>
            </a:spcAft>
            <a:buNone/>
          </a:pPr>
          <a:r>
            <a:rPr lang="en-US" sz="1100" kern="1200" dirty="0">
              <a:latin typeface="Tahoma" panose="020B0604030504040204" pitchFamily="34" charset="0"/>
              <a:ea typeface="Tahoma" panose="020B0604030504040204" pitchFamily="34" charset="0"/>
              <a:cs typeface="Tahoma" panose="020B0604030504040204" pitchFamily="34" charset="0"/>
            </a:rPr>
            <a:t>Did .loc to locate those careers in Pandas to rid of the other occupations.</a:t>
          </a:r>
          <a:endParaRPr lang="en-US" sz="1100" kern="1200" dirty="0"/>
        </a:p>
        <a:p>
          <a:pPr marL="0" lvl="0" indent="0" algn="ctr" defTabSz="488950">
            <a:lnSpc>
              <a:spcPct val="100000"/>
            </a:lnSpc>
            <a:spcBef>
              <a:spcPct val="0"/>
            </a:spcBef>
            <a:spcAft>
              <a:spcPct val="35000"/>
            </a:spcAft>
            <a:buNone/>
          </a:pPr>
          <a:endParaRPr lang="en-US" sz="1100" kern="1200" dirty="0">
            <a:latin typeface="Tahoma" panose="020B0604030504040204" pitchFamily="34" charset="0"/>
            <a:ea typeface="Tahoma" panose="020B0604030504040204" pitchFamily="34" charset="0"/>
            <a:cs typeface="Tahoma" panose="020B0604030504040204" pitchFamily="34" charset="0"/>
          </a:endParaRPr>
        </a:p>
        <a:p>
          <a:pPr marL="0" lvl="0" indent="0" algn="ctr" defTabSz="488950">
            <a:lnSpc>
              <a:spcPct val="100000"/>
            </a:lnSpc>
            <a:spcBef>
              <a:spcPct val="0"/>
            </a:spcBef>
            <a:spcAft>
              <a:spcPct val="35000"/>
            </a:spcAft>
            <a:buNone/>
          </a:pPr>
          <a:r>
            <a:rPr lang="en-US" sz="1100" kern="1200" dirty="0">
              <a:latin typeface="Tahoma" panose="020B0604030504040204" pitchFamily="34" charset="0"/>
              <a:ea typeface="Tahoma" panose="020B0604030504040204" pitchFamily="34" charset="0"/>
              <a:cs typeface="Tahoma" panose="020B0604030504040204" pitchFamily="34" charset="0"/>
            </a:rPr>
            <a:t>Merged files based on occupation.</a:t>
          </a:r>
        </a:p>
        <a:p>
          <a:pPr marL="0" lvl="0" indent="0" defTabSz="488950">
            <a:lnSpc>
              <a:spcPct val="100000"/>
            </a:lnSpc>
            <a:spcBef>
              <a:spcPct val="0"/>
            </a:spcBef>
            <a:spcAft>
              <a:spcPct val="35000"/>
            </a:spcAft>
            <a:buNone/>
          </a:pPr>
          <a:endParaRPr lang="en-US" sz="1100" kern="1200" dirty="0">
            <a:latin typeface="Tahoma" panose="020B0604030504040204" pitchFamily="34" charset="0"/>
            <a:ea typeface="Tahoma" panose="020B0604030504040204" pitchFamily="34" charset="0"/>
            <a:cs typeface="Tahoma" panose="020B0604030504040204" pitchFamily="34" charset="0"/>
          </a:endParaRPr>
        </a:p>
        <a:p>
          <a:pPr marL="0" lvl="0" indent="0" algn="l" defTabSz="488950">
            <a:lnSpc>
              <a:spcPct val="100000"/>
            </a:lnSpc>
            <a:spcBef>
              <a:spcPct val="0"/>
            </a:spcBef>
            <a:spcAft>
              <a:spcPct val="35000"/>
            </a:spcAft>
            <a:buFont typeface="Arial" panose="020B0604020202020204" pitchFamily="34" charset="0"/>
            <a:buNone/>
          </a:pPr>
          <a:endParaRPr lang="en-US" sz="1100" kern="1200" dirty="0"/>
        </a:p>
      </dsp:txBody>
      <dsp:txXfrm>
        <a:off x="1615814" y="1030000"/>
        <a:ext cx="1370522" cy="3234387"/>
      </dsp:txXfrm>
    </dsp:sp>
    <dsp:sp modelId="{26754846-C173-4410-8120-C3588833FF30}">
      <dsp:nvSpPr>
        <dsp:cNvPr id="0" name=""/>
        <dsp:cNvSpPr/>
      </dsp:nvSpPr>
      <dsp:spPr>
        <a:xfrm>
          <a:off x="3671598" y="101074"/>
          <a:ext cx="479682" cy="45791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7000" b="-7000"/>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CAFDD-0186-48E5-8499-000CA3C66625}">
      <dsp:nvSpPr>
        <dsp:cNvPr id="0" name=""/>
        <dsp:cNvSpPr/>
      </dsp:nvSpPr>
      <dsp:spPr>
        <a:xfrm>
          <a:off x="3226178" y="738014"/>
          <a:ext cx="1370522" cy="20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2011</a:t>
          </a:r>
        </a:p>
      </dsp:txBody>
      <dsp:txXfrm>
        <a:off x="3226178" y="738014"/>
        <a:ext cx="1370522" cy="208719"/>
      </dsp:txXfrm>
    </dsp:sp>
    <dsp:sp modelId="{C07AC6BB-F8B8-40A1-B233-92C6D766CE2C}">
      <dsp:nvSpPr>
        <dsp:cNvPr id="0" name=""/>
        <dsp:cNvSpPr/>
      </dsp:nvSpPr>
      <dsp:spPr>
        <a:xfrm>
          <a:off x="3226178" y="1030000"/>
          <a:ext cx="1370522" cy="3234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t>
          </a:r>
          <a:r>
            <a:rPr lang="en-US" sz="1100" kern="12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txt file caused a lot of issues when cleaning it up in Word.</a:t>
          </a:r>
        </a:p>
        <a:p>
          <a:pPr marL="0" lvl="0" indent="0" algn="ctr" defTabSz="488950">
            <a:lnSpc>
              <a:spcPct val="100000"/>
            </a:lnSpc>
            <a:spcBef>
              <a:spcPct val="0"/>
            </a:spcBef>
            <a:spcAft>
              <a:spcPct val="35000"/>
            </a:spcAft>
            <a:buNone/>
          </a:pPr>
          <a:endParaRPr lang="en-US" sz="1100" kern="12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endParaRPr>
        </a:p>
        <a:p>
          <a:pPr marL="0" lvl="0" indent="0" algn="ctr" defTabSz="488950">
            <a:lnSpc>
              <a:spcPct val="100000"/>
            </a:lnSpc>
            <a:spcBef>
              <a:spcPct val="0"/>
            </a:spcBef>
            <a:spcAft>
              <a:spcPct val="35000"/>
            </a:spcAft>
            <a:buNone/>
          </a:pPr>
          <a:r>
            <a:rPr lang="en-US" sz="1100" kern="12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Finally was able to figure it out and get create an Excel table.</a:t>
          </a:r>
        </a:p>
        <a:p>
          <a:pPr marL="0" lvl="0" indent="0" algn="ctr" defTabSz="488950">
            <a:lnSpc>
              <a:spcPct val="100000"/>
            </a:lnSpc>
            <a:spcBef>
              <a:spcPct val="0"/>
            </a:spcBef>
            <a:spcAft>
              <a:spcPct val="35000"/>
            </a:spcAft>
            <a:buNone/>
          </a:pPr>
          <a:endParaRPr lang="en-US" sz="1100" kern="12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endParaRPr>
        </a:p>
        <a:p>
          <a:pPr marL="0" lvl="0" indent="0" algn="ctr" defTabSz="488950">
            <a:lnSpc>
              <a:spcPct val="100000"/>
            </a:lnSpc>
            <a:spcBef>
              <a:spcPct val="0"/>
            </a:spcBef>
            <a:spcAft>
              <a:spcPct val="35000"/>
            </a:spcAft>
            <a:buNone/>
          </a:pPr>
          <a:r>
            <a:rPr lang="en-US" sz="1100" kern="12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Merged information based on occupation.</a:t>
          </a:r>
        </a:p>
      </dsp:txBody>
      <dsp:txXfrm>
        <a:off x="3226178" y="1030000"/>
        <a:ext cx="1370522" cy="32343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05712-0DB8-4825-BC8F-A2E25FE1773C}">
      <dsp:nvSpPr>
        <dsp:cNvPr id="0" name=""/>
        <dsp:cNvSpPr/>
      </dsp:nvSpPr>
      <dsp:spPr>
        <a:xfrm>
          <a:off x="2385151" y="387781"/>
          <a:ext cx="1510523" cy="1189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3000" b="-13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7FAE1-61CC-461F-82BF-0447B0EF02C4}">
      <dsp:nvSpPr>
        <dsp:cNvPr id="0" name=""/>
        <dsp:cNvSpPr/>
      </dsp:nvSpPr>
      <dsp:spPr>
        <a:xfrm>
          <a:off x="870484" y="1622592"/>
          <a:ext cx="4315781" cy="50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hlinkClick xmlns:r="http://schemas.openxmlformats.org/officeDocument/2006/relationships" r:id="rId3"/>
            </a:rPr>
            <a:t>https://www.informationisbeautiful.net/visualizations/diversity-in-tech/</a:t>
          </a:r>
          <a:endParaRPr lang="en-US" sz="1400" kern="1200" dirty="0"/>
        </a:p>
      </dsp:txBody>
      <dsp:txXfrm>
        <a:off x="870484" y="1622592"/>
        <a:ext cx="4315781" cy="509754"/>
      </dsp:txXfrm>
    </dsp:sp>
    <dsp:sp modelId="{F497D4A5-3877-46CB-AFA8-C835ED98CD97}">
      <dsp:nvSpPr>
        <dsp:cNvPr id="0" name=""/>
        <dsp:cNvSpPr/>
      </dsp:nvSpPr>
      <dsp:spPr>
        <a:xfrm>
          <a:off x="982522" y="2267955"/>
          <a:ext cx="4315781" cy="99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kern="1200" dirty="0">
              <a:hlinkClick xmlns:r="http://schemas.openxmlformats.org/officeDocument/2006/relationships" r:id="rId4"/>
            </a:rPr>
            <a:t>https://www.bls.gov/cps/definitions.htm</a:t>
          </a:r>
          <a:endParaRPr lang="en-US" sz="1100" kern="1200" dirty="0"/>
        </a:p>
        <a:p>
          <a:pPr marL="0" lvl="0" indent="0" algn="l" defTabSz="488950">
            <a:lnSpc>
              <a:spcPct val="90000"/>
            </a:lnSpc>
            <a:spcBef>
              <a:spcPct val="0"/>
            </a:spcBef>
            <a:spcAft>
              <a:spcPct val="35000"/>
            </a:spcAft>
            <a:buFont typeface="Arial" panose="020B0604020202020204" pitchFamily="34" charset="0"/>
            <a:buNone/>
          </a:pPr>
          <a:r>
            <a:rPr lang="en-US" sz="1100" kern="1200">
              <a:hlinkClick xmlns:r="http://schemas.openxmlformats.org/officeDocument/2006/relationships" r:id="rId5"/>
            </a:rPr>
            <a:t>https://www.bls.gov/opub/ted/2019/black-women-made-up-53-percent-of-the-black-labor-force-in-2018.htm</a:t>
          </a:r>
          <a:endParaRPr lang="en-US" sz="1100" kern="1200"/>
        </a:p>
        <a:p>
          <a:pPr marL="0" lvl="0" indent="0" algn="l" defTabSz="488950">
            <a:lnSpc>
              <a:spcPct val="90000"/>
            </a:lnSpc>
            <a:spcBef>
              <a:spcPct val="0"/>
            </a:spcBef>
            <a:spcAft>
              <a:spcPct val="35000"/>
            </a:spcAft>
            <a:buFont typeface="Arial" panose="020B0604020202020204" pitchFamily="34" charset="0"/>
            <a:buNone/>
          </a:pPr>
          <a:r>
            <a:rPr lang="en-US" sz="1100" kern="1200">
              <a:hlinkClick xmlns:r="http://schemas.openxmlformats.org/officeDocument/2006/relationships" r:id="rId6"/>
            </a:rPr>
            <a:t>https://www.bls.gov/cps/demographics.htm#women</a:t>
          </a:r>
          <a:endParaRPr lang="en-US" sz="1100" kern="1200"/>
        </a:p>
        <a:p>
          <a:pPr marL="0" lvl="0" indent="0" algn="l" defTabSz="488950">
            <a:lnSpc>
              <a:spcPct val="90000"/>
            </a:lnSpc>
            <a:spcBef>
              <a:spcPct val="0"/>
            </a:spcBef>
            <a:spcAft>
              <a:spcPct val="35000"/>
            </a:spcAft>
            <a:buFont typeface="Arial" panose="020B0604020202020204" pitchFamily="34" charset="0"/>
            <a:buNone/>
          </a:pPr>
          <a:r>
            <a:rPr lang="en-US" sz="1100" kern="1200">
              <a:hlinkClick xmlns:r="http://schemas.openxmlformats.org/officeDocument/2006/relationships" r:id="rId7"/>
            </a:rPr>
            <a:t>https://www.bls.gov/cps/race_ethnicity_2008_5.htm</a:t>
          </a:r>
          <a:endParaRPr lang="en-US" sz="1100" kern="1200"/>
        </a:p>
        <a:p>
          <a:pPr marL="0" lvl="0" indent="0" algn="l" defTabSz="488950">
            <a:lnSpc>
              <a:spcPct val="90000"/>
            </a:lnSpc>
            <a:spcBef>
              <a:spcPct val="0"/>
            </a:spcBef>
            <a:spcAft>
              <a:spcPct val="35000"/>
            </a:spcAft>
            <a:buFont typeface="Arial" panose="020B0604020202020204" pitchFamily="34" charset="0"/>
            <a:buNone/>
          </a:pPr>
          <a:r>
            <a:rPr lang="en-US" sz="1100" kern="1200">
              <a:hlinkClick xmlns:r="http://schemas.openxmlformats.org/officeDocument/2006/relationships" r:id="rId8"/>
            </a:rPr>
            <a:t>https://www.bls.gov/opub/reports/race-and-ethnicity/2018/home.htm#:~:text=The%20employment%E2%80%93population%20ratio%20was,%2C%205%2C%20and%205A.)</a:t>
          </a:r>
          <a:endParaRPr lang="en-US" sz="1100" kern="1200"/>
        </a:p>
        <a:p>
          <a:pPr marL="0" lvl="0" indent="0" algn="l" defTabSz="488950">
            <a:lnSpc>
              <a:spcPct val="90000"/>
            </a:lnSpc>
            <a:spcBef>
              <a:spcPct val="0"/>
            </a:spcBef>
            <a:spcAft>
              <a:spcPct val="35000"/>
            </a:spcAft>
            <a:buFont typeface="Arial" panose="020B0604020202020204" pitchFamily="34" charset="0"/>
            <a:buNone/>
          </a:pPr>
          <a:r>
            <a:rPr lang="en-US" sz="1100" kern="1200">
              <a:hlinkClick xmlns:r="http://schemas.openxmlformats.org/officeDocument/2006/relationships" r:id="rId9"/>
            </a:rPr>
            <a:t>https://theundercoverrecruiter.com/top-10-us-tech-diversity/</a:t>
          </a:r>
          <a:endParaRPr lang="en-US" sz="1100" kern="1200"/>
        </a:p>
        <a:p>
          <a:pPr marL="0" lvl="0" indent="0" algn="l" defTabSz="488950">
            <a:lnSpc>
              <a:spcPct val="90000"/>
            </a:lnSpc>
            <a:spcBef>
              <a:spcPct val="0"/>
            </a:spcBef>
            <a:spcAft>
              <a:spcPct val="35000"/>
            </a:spcAft>
            <a:buFont typeface="Arial" panose="020B0604020202020204" pitchFamily="34" charset="0"/>
            <a:buNone/>
          </a:pPr>
          <a:r>
            <a:rPr lang="en-US" sz="1100" kern="1200">
              <a:hlinkClick xmlns:r="http://schemas.openxmlformats.org/officeDocument/2006/relationships" r:id="rId10"/>
            </a:rPr>
            <a:t>https://www.bls.gov/opub/reports/race-and-ethnicity/2018/home.htm</a:t>
          </a:r>
          <a:endParaRPr lang="en-US" sz="1100" kern="1200"/>
        </a:p>
        <a:p>
          <a:pPr marL="0" lvl="0" indent="0" algn="l" defTabSz="488950">
            <a:lnSpc>
              <a:spcPct val="90000"/>
            </a:lnSpc>
            <a:spcBef>
              <a:spcPct val="0"/>
            </a:spcBef>
            <a:spcAft>
              <a:spcPct val="35000"/>
            </a:spcAft>
            <a:buFont typeface="Arial" panose="020B0604020202020204" pitchFamily="34" charset="0"/>
            <a:buNone/>
          </a:pPr>
          <a:r>
            <a:rPr lang="en-US" sz="1100" kern="1200" dirty="0">
              <a:hlinkClick xmlns:r="http://schemas.openxmlformats.org/officeDocument/2006/relationships" r:id="rId11"/>
            </a:rPr>
            <a:t>https://www.bls.gov/cps/tables.htm</a:t>
          </a:r>
          <a:endParaRPr lang="en-US" sz="1100" kern="1200" dirty="0"/>
        </a:p>
      </dsp:txBody>
      <dsp:txXfrm>
        <a:off x="982522" y="2267955"/>
        <a:ext cx="4315781" cy="992719"/>
      </dsp:txXfrm>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Diversity in Tech</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Jerin Black</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r>
              <a:rPr lang="en-US"/>
              <a:t>Extraction</a:t>
            </a:r>
          </a:p>
        </p:txBody>
      </p:sp>
      <p:sp>
        <p:nvSpPr>
          <p:cNvPr id="39" name="Rectangle 38">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graphicFrame>
        <p:nvGraphicFramePr>
          <p:cNvPr id="33" name="Content Placeholder 2" descr="timeline">
            <a:extLst>
              <a:ext uri="{FF2B5EF4-FFF2-40B4-BE49-F238E27FC236}">
                <a16:creationId xmlns:a16="http://schemas.microsoft.com/office/drawing/2014/main" id="{31029BB5-26DD-4108-BD8A-BA1558F01B8D}"/>
              </a:ext>
            </a:extLst>
          </p:cNvPr>
          <p:cNvGraphicFramePr/>
          <p:nvPr>
            <p:extLst>
              <p:ext uri="{D42A27DB-BD31-4B8C-83A1-F6EECF244321}">
                <p14:modId xmlns:p14="http://schemas.microsoft.com/office/powerpoint/2010/main" val="2068797662"/>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E0D13DB-D099-4541-888D-DE0186F1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19" y="253548"/>
            <a:ext cx="5851795" cy="6384816"/>
          </a:xfrm>
          <a:prstGeom prst="rect">
            <a:avLst/>
          </a:prstGeom>
          <a:solidFill>
            <a:srgbClr val="FFFFFF"/>
          </a:solidFill>
          <a:ln w="6350" cap="sq" cmpd="sng" algn="ctr">
            <a:solidFill>
              <a:srgbClr val="404040"/>
            </a:solidFill>
            <a:prstDash val="solid"/>
            <a:miter lim="800000"/>
          </a:ln>
          <a:effectLst/>
        </p:spPr>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l="22292" r="26386" b="1"/>
          <a:stretch/>
        </p:blipFill>
        <p:spPr>
          <a:xfrm>
            <a:off x="424928" y="419292"/>
            <a:ext cx="5522976" cy="6053328"/>
          </a:xfrm>
          <a:prstGeom prst="rect">
            <a:avLst/>
          </a:prstGeom>
        </p:spPr>
      </p:pic>
      <p:sp>
        <p:nvSpPr>
          <p:cNvPr id="55" name="Rectangle 54">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6846137" y="727626"/>
            <a:ext cx="4602152" cy="1718225"/>
          </a:xfrm>
        </p:spPr>
        <p:txBody>
          <a:bodyPr>
            <a:normAutofit/>
          </a:bodyPr>
          <a:lstStyle/>
          <a:p>
            <a:r>
              <a:rPr lang="en-US" dirty="0"/>
              <a:t>Cleaning</a:t>
            </a:r>
          </a:p>
        </p:txBody>
      </p:sp>
      <p:graphicFrame>
        <p:nvGraphicFramePr>
          <p:cNvPr id="33" name="Content Placeholder 2" descr="timeline">
            <a:extLst>
              <a:ext uri="{FF2B5EF4-FFF2-40B4-BE49-F238E27FC236}">
                <a16:creationId xmlns:a16="http://schemas.microsoft.com/office/drawing/2014/main" id="{31029BB5-26DD-4108-BD8A-BA1558F01B8D}"/>
              </a:ext>
            </a:extLst>
          </p:cNvPr>
          <p:cNvGraphicFramePr/>
          <p:nvPr>
            <p:extLst>
              <p:ext uri="{D42A27DB-BD31-4B8C-83A1-F6EECF244321}">
                <p14:modId xmlns:p14="http://schemas.microsoft.com/office/powerpoint/2010/main" val="2103643744"/>
              </p:ext>
            </p:extLst>
          </p:nvPr>
        </p:nvGraphicFramePr>
        <p:xfrm>
          <a:off x="6846137" y="1969076"/>
          <a:ext cx="4602152" cy="4365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006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0" name="Rectangle 45">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51" name="Rectangle 47">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r>
              <a:rPr lang="en-US" dirty="0"/>
              <a:t>Challenges aka Machine Learning</a:t>
            </a:r>
          </a:p>
        </p:txBody>
      </p:sp>
      <p:pic>
        <p:nvPicPr>
          <p:cNvPr id="5" name="Picture 4" descr="A close up of a map&#10;&#10;Description automatically generated">
            <a:extLst>
              <a:ext uri="{FF2B5EF4-FFF2-40B4-BE49-F238E27FC236}">
                <a16:creationId xmlns:a16="http://schemas.microsoft.com/office/drawing/2014/main" id="{8E4EAE5C-A5DA-4626-BC2C-5F9A5235234D}"/>
              </a:ext>
            </a:extLst>
          </p:cNvPr>
          <p:cNvPicPr>
            <a:picLocks noChangeAspect="1"/>
          </p:cNvPicPr>
          <p:nvPr/>
        </p:nvPicPr>
        <p:blipFill>
          <a:blip r:embed="rId3"/>
          <a:stretch>
            <a:fillRect/>
          </a:stretch>
        </p:blipFill>
        <p:spPr>
          <a:xfrm>
            <a:off x="289177" y="1603040"/>
            <a:ext cx="3870224" cy="272385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E6138AF-2A8D-4D9D-8BF6-05EE0DAD8EC1}"/>
              </a:ext>
            </a:extLst>
          </p:cNvPr>
          <p:cNvPicPr>
            <a:picLocks noChangeAspect="1"/>
          </p:cNvPicPr>
          <p:nvPr/>
        </p:nvPicPr>
        <p:blipFill>
          <a:blip r:embed="rId4"/>
          <a:stretch>
            <a:fillRect/>
          </a:stretch>
        </p:blipFill>
        <p:spPr>
          <a:xfrm>
            <a:off x="4017238" y="3466545"/>
            <a:ext cx="3663899" cy="251497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12DC1230-8607-4BD0-BA85-5AAD976B3203}"/>
              </a:ext>
            </a:extLst>
          </p:cNvPr>
          <p:cNvPicPr>
            <a:picLocks noChangeAspect="1"/>
          </p:cNvPicPr>
          <p:nvPr/>
        </p:nvPicPr>
        <p:blipFill>
          <a:blip r:embed="rId5"/>
          <a:stretch>
            <a:fillRect/>
          </a:stretch>
        </p:blipFill>
        <p:spPr>
          <a:xfrm>
            <a:off x="7681137" y="1548817"/>
            <a:ext cx="3865221" cy="2699828"/>
          </a:xfrm>
          <a:prstGeom prst="rect">
            <a:avLst/>
          </a:prstGeom>
        </p:spPr>
      </p:pic>
    </p:spTree>
    <p:extLst>
      <p:ext uri="{BB962C8B-B14F-4D97-AF65-F5344CB8AC3E}">
        <p14:creationId xmlns:p14="http://schemas.microsoft.com/office/powerpoint/2010/main" val="290458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l="30344" r="34438" b="1"/>
          <a:stretch/>
        </p:blipFill>
        <p:spPr>
          <a:xfrm>
            <a:off x="234696" y="237744"/>
            <a:ext cx="3996183" cy="6382512"/>
          </a:xfrm>
          <a:prstGeom prst="rect">
            <a:avLst/>
          </a:prstGeom>
        </p:spPr>
      </p:pic>
      <p:sp>
        <p:nvSpPr>
          <p:cNvPr id="66" name="Rectangle 65">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965192" y="642593"/>
            <a:ext cx="6280826" cy="1746504"/>
          </a:xfrm>
        </p:spPr>
        <p:txBody>
          <a:bodyPr>
            <a:normAutofit/>
          </a:bodyPr>
          <a:lstStyle/>
          <a:p>
            <a:r>
              <a:rPr lang="en-US"/>
              <a:t>Data Sources</a:t>
            </a:r>
            <a:endParaRPr lang="en-US" dirty="0"/>
          </a:p>
        </p:txBody>
      </p:sp>
      <p:graphicFrame>
        <p:nvGraphicFramePr>
          <p:cNvPr id="33" name="Content Placeholder 2" descr="timeline">
            <a:extLst>
              <a:ext uri="{FF2B5EF4-FFF2-40B4-BE49-F238E27FC236}">
                <a16:creationId xmlns:a16="http://schemas.microsoft.com/office/drawing/2014/main" id="{31029BB5-26DD-4108-BD8A-BA1558F01B8D}"/>
              </a:ext>
            </a:extLst>
          </p:cNvPr>
          <p:cNvGraphicFramePr/>
          <p:nvPr>
            <p:extLst>
              <p:ext uri="{D42A27DB-BD31-4B8C-83A1-F6EECF244321}">
                <p14:modId xmlns:p14="http://schemas.microsoft.com/office/powerpoint/2010/main" val="4287419438"/>
              </p:ext>
            </p:extLst>
          </p:nvPr>
        </p:nvGraphicFramePr>
        <p:xfrm>
          <a:off x="4965192" y="1296654"/>
          <a:ext cx="6280826" cy="3648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7612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307</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Avenir Next LT Pro</vt:lpstr>
      <vt:lpstr>Avenir Next LT Pro Light</vt:lpstr>
      <vt:lpstr>Garamond</vt:lpstr>
      <vt:lpstr>Tahoma</vt:lpstr>
      <vt:lpstr>Wingdings</vt:lpstr>
      <vt:lpstr>SavonVTI</vt:lpstr>
      <vt:lpstr>Diversity in Tech</vt:lpstr>
      <vt:lpstr>Extraction</vt:lpstr>
      <vt:lpstr>Cleaning</vt:lpstr>
      <vt:lpstr>Challenges aka Machine Learning</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in Tech</dc:title>
  <dc:creator>Je Black</dc:creator>
  <cp:lastModifiedBy>Je Black</cp:lastModifiedBy>
  <cp:revision>1</cp:revision>
  <dcterms:created xsi:type="dcterms:W3CDTF">2020-08-08T20:06:19Z</dcterms:created>
  <dcterms:modified xsi:type="dcterms:W3CDTF">2020-08-08T20:07:08Z</dcterms:modified>
</cp:coreProperties>
</file>