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Fira Sans Medium"/>
      <p:regular r:id="rId22"/>
      <p:bold r:id="rId23"/>
      <p:italic r:id="rId24"/>
      <p:boldItalic r:id="rId25"/>
    </p:embeddedFont>
    <p:embeddedFont>
      <p:font typeface="Fira Sans SemiBold"/>
      <p:regular r:id="rId26"/>
      <p:bold r:id="rId27"/>
      <p:italic r:id="rId28"/>
      <p:boldItalic r:id="rId29"/>
    </p:embeddedFont>
    <p:embeddedFont>
      <p:font typeface="Fira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FiraSansMedium-regular.fntdata"/><Relationship Id="rId21" Type="http://schemas.openxmlformats.org/officeDocument/2006/relationships/slide" Target="slides/slide16.xml"/><Relationship Id="rId24" Type="http://schemas.openxmlformats.org/officeDocument/2006/relationships/font" Target="fonts/FiraSansMedium-italic.fntdata"/><Relationship Id="rId23" Type="http://schemas.openxmlformats.org/officeDocument/2006/relationships/font" Target="fonts/FiraSans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SemiBold-regular.fntdata"/><Relationship Id="rId25" Type="http://schemas.openxmlformats.org/officeDocument/2006/relationships/font" Target="fonts/FiraSansMedium-boldItalic.fntdata"/><Relationship Id="rId28" Type="http://schemas.openxmlformats.org/officeDocument/2006/relationships/font" Target="fonts/FiraSansSemiBold-italic.fntdata"/><Relationship Id="rId27" Type="http://schemas.openxmlformats.org/officeDocument/2006/relationships/font" Target="fonts/FiraSa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-bold.fntdata"/><Relationship Id="rId30" Type="http://schemas.openxmlformats.org/officeDocument/2006/relationships/font" Target="fonts/FiraSans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f2d0c4d98e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f2d0c4d98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f2d0c4d98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f2d0c4d98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2929026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2929026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902675195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902675195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92929026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92929026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92929026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92929026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9026751953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9026751953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1ed6c2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1ed6c2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1ed6c2d0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1ed6c2d0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Cellular Call</a:t>
            </a:r>
            <a:b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Handoff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1) Created Gmail and other JSS account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2) 11:00 Initial setup with small talk basic dialogflow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3) 16:00 Initial handoff, voice call, avatar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4) </a:t>
            </a:r>
            <a:b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https://creator.us.uneeq.io/try/2d10c753-de50-47f9-8728-9d52ebf06d58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026751953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026751953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026751953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026751953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2a1ad2113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2a1ad2113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92a1ad211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92a1ad211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929290261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929290261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92929026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92929026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gif"/><Relationship Id="rId4" Type="http://schemas.openxmlformats.org/officeDocument/2006/relationships/hyperlink" Target="https://github.com/jerinjohnk/pb-hackathon202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youtu.be/FdzaV9x4L4Y" TargetMode="External"/><Relationship Id="rId4" Type="http://schemas.openxmlformats.org/officeDocument/2006/relationships/hyperlink" Target="https://youtu.be/m8drOSXXi6Y" TargetMode="External"/><Relationship Id="rId9" Type="http://schemas.openxmlformats.org/officeDocument/2006/relationships/image" Target="../media/image2.png"/><Relationship Id="rId5" Type="http://schemas.openxmlformats.org/officeDocument/2006/relationships/hyperlink" Target="https://youtu.be/l_j5WBH8ux0" TargetMode="External"/><Relationship Id="rId6" Type="http://schemas.openxmlformats.org/officeDocument/2006/relationships/hyperlink" Target="https://youtu.be/uJOBFVPR0nw" TargetMode="External"/><Relationship Id="rId7" Type="http://schemas.openxmlformats.org/officeDocument/2006/relationships/hyperlink" Target="https://youtu.be/c1GI_4VkmnI" TargetMode="External"/><Relationship Id="rId8" Type="http://schemas.openxmlformats.org/officeDocument/2006/relationships/hyperlink" Target="https://bit.ly/jss-pbee-playlis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h3M7iCjnM0673ogTBJmsWzhZv9V-0dqr/view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7c9uWYgGtW3-Twcgr_RnaG1DnZYSgml8/view" TargetMode="External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zqh9nF2dX6ZkVwBZnvw6AK21Ei4AJTYb/view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ialogflow/agent-human-handoff-nodejs" TargetMode="External"/><Relationship Id="rId4" Type="http://schemas.openxmlformats.org/officeDocument/2006/relationships/hyperlink" Target="http://drive.google.com/file/d/12G5jjnti3S_CX-QL1r-3zhCyD2Qk7pdL/view" TargetMode="External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7200" y="411475"/>
            <a:ext cx="41121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Fira Sans SemiBold"/>
                <a:ea typeface="Fira Sans SemiBold"/>
                <a:cs typeface="Fira Sans SemiBold"/>
                <a:sym typeface="Fira Sans SemiBold"/>
              </a:rPr>
              <a:t>Pbee, a virtual assistant </a:t>
            </a:r>
            <a:endParaRPr sz="440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7200" y="2045950"/>
            <a:ext cx="29592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Policybazaar chat support</a:t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300" y="411475"/>
            <a:ext cx="4269901" cy="42699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10850" y="4267475"/>
            <a:ext cx="62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https://github.com/jerinjohnk/pb-hackathon2021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2"/>
          <p:cNvSpPr txBox="1"/>
          <p:nvPr/>
        </p:nvSpPr>
        <p:spPr>
          <a:xfrm>
            <a:off x="6736702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40" name="Google Shape;540;p22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Virtual Assistant flowchart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541" name="Google Shape;5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975" y="1711213"/>
            <a:ext cx="19050" cy="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675" y="1075338"/>
            <a:ext cx="5028649" cy="394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3"/>
          <p:cNvSpPr txBox="1"/>
          <p:nvPr/>
        </p:nvSpPr>
        <p:spPr>
          <a:xfrm>
            <a:off x="6736702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48" name="Google Shape;548;p23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Virtual Assistant flowchart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549" name="Google Shape;5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975" y="1711213"/>
            <a:ext cx="19050" cy="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200" y="1007525"/>
            <a:ext cx="7083249" cy="394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/>
          <p:nvPr/>
        </p:nvSpPr>
        <p:spPr>
          <a:xfrm>
            <a:off x="6736702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56" name="Google Shape;556;p2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Virtual Assistant flowchart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557" name="Google Shape;5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975" y="1711213"/>
            <a:ext cx="19050" cy="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88" y="1045075"/>
            <a:ext cx="8182324" cy="36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25"/>
          <p:cNvGrpSpPr/>
          <p:nvPr/>
        </p:nvGrpSpPr>
        <p:grpSpPr>
          <a:xfrm>
            <a:off x="457204" y="878382"/>
            <a:ext cx="8230888" cy="3858239"/>
            <a:chOff x="595975" y="1532525"/>
            <a:chExt cx="6409850" cy="3004625"/>
          </a:xfrm>
        </p:grpSpPr>
        <p:sp>
          <p:nvSpPr>
            <p:cNvPr id="564" name="Google Shape;564;p25"/>
            <p:cNvSpPr/>
            <p:nvPr/>
          </p:nvSpPr>
          <p:spPr>
            <a:xfrm>
              <a:off x="3743875" y="2501600"/>
              <a:ext cx="3261950" cy="581925"/>
            </a:xfrm>
            <a:custGeom>
              <a:rect b="b" l="l" r="r" t="t"/>
              <a:pathLst>
                <a:path extrusionOk="0" h="23277" w="130478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29"/>
                  </a:cubicBezTo>
                  <a:cubicBezTo>
                    <a:pt x="25811" y="5384"/>
                    <a:pt x="22866" y="3326"/>
                    <a:pt x="19445" y="3326"/>
                  </a:cubicBezTo>
                  <a:cubicBezTo>
                    <a:pt x="16089" y="3326"/>
                    <a:pt x="13207" y="5289"/>
                    <a:pt x="11877" y="8139"/>
                  </a:cubicBezTo>
                  <a:cubicBezTo>
                    <a:pt x="10666" y="10420"/>
                    <a:pt x="8789" y="11316"/>
                    <a:pt x="7111" y="11316"/>
                  </a:cubicBezTo>
                  <a:cubicBezTo>
                    <a:pt x="6507" y="11316"/>
                    <a:pt x="5928" y="11199"/>
                    <a:pt x="5416" y="10989"/>
                  </a:cubicBezTo>
                  <a:cubicBezTo>
                    <a:pt x="5353" y="10958"/>
                    <a:pt x="5289" y="10926"/>
                    <a:pt x="5226" y="10894"/>
                  </a:cubicBezTo>
                  <a:cubicBezTo>
                    <a:pt x="5163" y="10894"/>
                    <a:pt x="5099" y="10863"/>
                    <a:pt x="5068" y="10831"/>
                  </a:cubicBezTo>
                  <a:cubicBezTo>
                    <a:pt x="5004" y="10799"/>
                    <a:pt x="4909" y="10768"/>
                    <a:pt x="4846" y="10704"/>
                  </a:cubicBezTo>
                  <a:cubicBezTo>
                    <a:pt x="4339" y="10388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21"/>
                    <a:pt x="1046" y="13966"/>
                    <a:pt x="2344" y="13966"/>
                  </a:cubicBezTo>
                  <a:cubicBezTo>
                    <a:pt x="2914" y="13966"/>
                    <a:pt x="3421" y="13776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83"/>
                  </a:cubicBezTo>
                  <a:cubicBezTo>
                    <a:pt x="5289" y="12351"/>
                    <a:pt x="5353" y="12320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25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25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4059775" y="2621950"/>
              <a:ext cx="340475" cy="341250"/>
            </a:xfrm>
            <a:custGeom>
              <a:rect b="b" l="l" r="r" t="t"/>
              <a:pathLst>
                <a:path extrusionOk="0" h="13650" w="13619">
                  <a:moveTo>
                    <a:pt x="6809" y="0"/>
                  </a:moveTo>
                  <a:cubicBezTo>
                    <a:pt x="3041" y="0"/>
                    <a:pt x="1" y="3040"/>
                    <a:pt x="1" y="6809"/>
                  </a:cubicBezTo>
                  <a:cubicBezTo>
                    <a:pt x="1" y="10577"/>
                    <a:pt x="3041" y="13649"/>
                    <a:pt x="6809" y="13649"/>
                  </a:cubicBezTo>
                  <a:cubicBezTo>
                    <a:pt x="10578" y="13649"/>
                    <a:pt x="13618" y="10577"/>
                    <a:pt x="13618" y="6809"/>
                  </a:cubicBezTo>
                  <a:cubicBezTo>
                    <a:pt x="13618" y="3040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3771600" y="2762075"/>
              <a:ext cx="60975" cy="60975"/>
            </a:xfrm>
            <a:custGeom>
              <a:rect b="b" l="l" r="r" t="t"/>
              <a:pathLst>
                <a:path extrusionOk="0" h="2439" w="2439">
                  <a:moveTo>
                    <a:pt x="2439" y="1204"/>
                  </a:moveTo>
                  <a:cubicBezTo>
                    <a:pt x="2439" y="1901"/>
                    <a:pt x="1900" y="2439"/>
                    <a:pt x="1235" y="2439"/>
                  </a:cubicBezTo>
                  <a:cubicBezTo>
                    <a:pt x="538" y="2439"/>
                    <a:pt x="0" y="1901"/>
                    <a:pt x="0" y="1204"/>
                  </a:cubicBezTo>
                  <a:cubicBezTo>
                    <a:pt x="0" y="539"/>
                    <a:pt x="538" y="0"/>
                    <a:pt x="1235" y="0"/>
                  </a:cubicBezTo>
                  <a:cubicBezTo>
                    <a:pt x="1900" y="0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4631400" y="2534050"/>
              <a:ext cx="2341950" cy="517025"/>
            </a:xfrm>
            <a:custGeom>
              <a:rect b="b" l="l" r="r" t="t"/>
              <a:pathLst>
                <a:path extrusionOk="0" h="20681" w="93678">
                  <a:moveTo>
                    <a:pt x="2154" y="1"/>
                  </a:moveTo>
                  <a:cubicBezTo>
                    <a:pt x="982" y="1"/>
                    <a:pt x="1" y="951"/>
                    <a:pt x="1" y="2154"/>
                  </a:cubicBezTo>
                  <a:lnTo>
                    <a:pt x="1" y="18527"/>
                  </a:lnTo>
                  <a:cubicBezTo>
                    <a:pt x="1" y="19730"/>
                    <a:pt x="982" y="20681"/>
                    <a:pt x="2154" y="20681"/>
                  </a:cubicBezTo>
                  <a:lnTo>
                    <a:pt x="91524" y="20681"/>
                  </a:lnTo>
                  <a:cubicBezTo>
                    <a:pt x="92728" y="20681"/>
                    <a:pt x="93678" y="19730"/>
                    <a:pt x="93678" y="18527"/>
                  </a:cubicBezTo>
                  <a:lnTo>
                    <a:pt x="93678" y="2154"/>
                  </a:lnTo>
                  <a:cubicBezTo>
                    <a:pt x="93678" y="951"/>
                    <a:pt x="92728" y="1"/>
                    <a:pt x="91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595975" y="2017050"/>
              <a:ext cx="3262725" cy="581950"/>
            </a:xfrm>
            <a:custGeom>
              <a:rect b="b" l="l" r="r" t="t"/>
              <a:pathLst>
                <a:path extrusionOk="0" h="23278" w="130509">
                  <a:moveTo>
                    <a:pt x="3421" y="1"/>
                  </a:moveTo>
                  <a:cubicBezTo>
                    <a:pt x="1521" y="1"/>
                    <a:pt x="0" y="1521"/>
                    <a:pt x="0" y="3421"/>
                  </a:cubicBezTo>
                  <a:lnTo>
                    <a:pt x="0" y="19826"/>
                  </a:lnTo>
                  <a:cubicBezTo>
                    <a:pt x="0" y="21726"/>
                    <a:pt x="1521" y="23278"/>
                    <a:pt x="3421" y="23278"/>
                  </a:cubicBezTo>
                  <a:lnTo>
                    <a:pt x="92822" y="23278"/>
                  </a:lnTo>
                  <a:cubicBezTo>
                    <a:pt x="94723" y="23278"/>
                    <a:pt x="96274" y="21726"/>
                    <a:pt x="96274" y="19826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9"/>
                  </a:cubicBezTo>
                  <a:lnTo>
                    <a:pt x="103400" y="14917"/>
                  </a:ln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9"/>
                  </a:cubicBezTo>
                  <a:cubicBezTo>
                    <a:pt x="119811" y="12858"/>
                    <a:pt x="121689" y="11962"/>
                    <a:pt x="123366" y="11962"/>
                  </a:cubicBezTo>
                  <a:cubicBezTo>
                    <a:pt x="123971" y="11962"/>
                    <a:pt x="124550" y="12079"/>
                    <a:pt x="125062" y="12289"/>
                  </a:cubicBezTo>
                  <a:cubicBezTo>
                    <a:pt x="125125" y="12289"/>
                    <a:pt x="125188" y="12320"/>
                    <a:pt x="125252" y="12352"/>
                  </a:cubicBezTo>
                  <a:cubicBezTo>
                    <a:pt x="125315" y="12384"/>
                    <a:pt x="125378" y="12415"/>
                    <a:pt x="125410" y="12447"/>
                  </a:cubicBezTo>
                  <a:cubicBezTo>
                    <a:pt x="125505" y="12479"/>
                    <a:pt x="125568" y="12510"/>
                    <a:pt x="125632" y="12542"/>
                  </a:cubicBezTo>
                  <a:cubicBezTo>
                    <a:pt x="125632" y="12542"/>
                    <a:pt x="125632" y="12542"/>
                    <a:pt x="125632" y="12574"/>
                  </a:cubicBezTo>
                  <a:cubicBezTo>
                    <a:pt x="126138" y="12890"/>
                    <a:pt x="126392" y="13239"/>
                    <a:pt x="126645" y="13429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25"/>
                    <a:pt x="129432" y="9280"/>
                    <a:pt x="128165" y="9280"/>
                  </a:cubicBezTo>
                  <a:cubicBezTo>
                    <a:pt x="127563" y="9280"/>
                    <a:pt x="127057" y="9502"/>
                    <a:pt x="126645" y="9850"/>
                  </a:cubicBezTo>
                  <a:cubicBezTo>
                    <a:pt x="126392" y="10008"/>
                    <a:pt x="126138" y="10388"/>
                    <a:pt x="125632" y="10705"/>
                  </a:cubicBezTo>
                  <a:cubicBezTo>
                    <a:pt x="125568" y="10737"/>
                    <a:pt x="125505" y="10768"/>
                    <a:pt x="125410" y="10832"/>
                  </a:cubicBezTo>
                  <a:cubicBezTo>
                    <a:pt x="125378" y="10863"/>
                    <a:pt x="125315" y="10863"/>
                    <a:pt x="125283" y="10895"/>
                  </a:cubicBezTo>
                  <a:cubicBezTo>
                    <a:pt x="125188" y="10927"/>
                    <a:pt x="125157" y="10958"/>
                    <a:pt x="125062" y="10990"/>
                  </a:cubicBezTo>
                  <a:cubicBezTo>
                    <a:pt x="124554" y="11190"/>
                    <a:pt x="123980" y="11302"/>
                    <a:pt x="123381" y="11302"/>
                  </a:cubicBezTo>
                  <a:cubicBezTo>
                    <a:pt x="121700" y="11302"/>
                    <a:pt x="119815" y="10419"/>
                    <a:pt x="118601" y="8108"/>
                  </a:cubicBezTo>
                  <a:lnTo>
                    <a:pt x="118601" y="8140"/>
                  </a:lnTo>
                  <a:cubicBezTo>
                    <a:pt x="117271" y="5290"/>
                    <a:pt x="114389" y="3295"/>
                    <a:pt x="111032" y="3295"/>
                  </a:cubicBezTo>
                  <a:cubicBezTo>
                    <a:pt x="107612" y="3295"/>
                    <a:pt x="104667" y="5385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7"/>
                    <a:pt x="96274" y="7887"/>
                  </a:cubicBezTo>
                  <a:lnTo>
                    <a:pt x="96274" y="3421"/>
                  </a:lnTo>
                  <a:cubicBezTo>
                    <a:pt x="96274" y="1521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3178575" y="2137375"/>
              <a:ext cx="386400" cy="341300"/>
            </a:xfrm>
            <a:custGeom>
              <a:rect b="b" l="l" r="r" t="t"/>
              <a:pathLst>
                <a:path extrusionOk="0" h="13652" w="15456">
                  <a:moveTo>
                    <a:pt x="7736" y="1"/>
                  </a:moveTo>
                  <a:cubicBezTo>
                    <a:pt x="6877" y="1"/>
                    <a:pt x="6005" y="164"/>
                    <a:pt x="5163" y="508"/>
                  </a:cubicBezTo>
                  <a:cubicBezTo>
                    <a:pt x="1679" y="1933"/>
                    <a:pt x="1" y="5924"/>
                    <a:pt x="1426" y="9407"/>
                  </a:cubicBezTo>
                  <a:cubicBezTo>
                    <a:pt x="2507" y="12048"/>
                    <a:pt x="5062" y="13652"/>
                    <a:pt x="7752" y="13652"/>
                  </a:cubicBezTo>
                  <a:cubicBezTo>
                    <a:pt x="8611" y="13652"/>
                    <a:pt x="9483" y="13489"/>
                    <a:pt x="10325" y="13144"/>
                  </a:cubicBezTo>
                  <a:cubicBezTo>
                    <a:pt x="13809" y="11719"/>
                    <a:pt x="15455" y="7729"/>
                    <a:pt x="14062" y="4245"/>
                  </a:cubicBezTo>
                  <a:cubicBezTo>
                    <a:pt x="12982" y="1604"/>
                    <a:pt x="10426" y="1"/>
                    <a:pt x="7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3769225" y="2277550"/>
              <a:ext cx="60975" cy="60975"/>
            </a:xfrm>
            <a:custGeom>
              <a:rect b="b" l="l" r="r" t="t"/>
              <a:pathLst>
                <a:path extrusionOk="0" h="2439" w="2439">
                  <a:moveTo>
                    <a:pt x="2439" y="1203"/>
                  </a:moveTo>
                  <a:cubicBezTo>
                    <a:pt x="2439" y="1900"/>
                    <a:pt x="1900" y="2439"/>
                    <a:pt x="1203" y="2439"/>
                  </a:cubicBezTo>
                  <a:cubicBezTo>
                    <a:pt x="538" y="2439"/>
                    <a:pt x="0" y="1900"/>
                    <a:pt x="0" y="1203"/>
                  </a:cubicBezTo>
                  <a:cubicBezTo>
                    <a:pt x="0" y="538"/>
                    <a:pt x="538" y="0"/>
                    <a:pt x="1203" y="0"/>
                  </a:cubicBezTo>
                  <a:cubicBezTo>
                    <a:pt x="1900" y="0"/>
                    <a:pt x="2439" y="538"/>
                    <a:pt x="2439" y="12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627650" y="2049525"/>
              <a:ext cx="2342725" cy="517025"/>
            </a:xfrm>
            <a:custGeom>
              <a:rect b="b" l="l" r="r" t="t"/>
              <a:pathLst>
                <a:path extrusionOk="0" h="20681" w="93709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7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7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3256975" y="2195200"/>
              <a:ext cx="224875" cy="224875"/>
            </a:xfrm>
            <a:custGeom>
              <a:rect b="b" l="l" r="r" t="t"/>
              <a:pathLst>
                <a:path extrusionOk="0" h="8995" w="8995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3365425" y="2215000"/>
              <a:ext cx="8750" cy="9525"/>
            </a:xfrm>
            <a:custGeom>
              <a:rect b="b" l="l" r="r" t="t"/>
              <a:pathLst>
                <a:path extrusionOk="0" h="381" w="35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cubicBezTo>
                    <a:pt x="286" y="380"/>
                    <a:pt x="349" y="285"/>
                    <a:pt x="349" y="190"/>
                  </a:cubicBezTo>
                  <a:cubicBezTo>
                    <a:pt x="349" y="95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3366225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336780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33686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33686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336860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33694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33694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3369400" y="2215000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3370175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3371775" y="2215000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33725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33725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337255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33733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33733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337335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337335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33741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3427200" y="2240925"/>
              <a:ext cx="9525" cy="9325"/>
            </a:xfrm>
            <a:custGeom>
              <a:rect b="b" l="l" r="r" t="t"/>
              <a:pathLst>
                <a:path extrusionOk="0" h="373" w="381">
                  <a:moveTo>
                    <a:pt x="190" y="0"/>
                  </a:moveTo>
                  <a:cubicBezTo>
                    <a:pt x="143" y="0"/>
                    <a:pt x="95" y="24"/>
                    <a:pt x="63" y="72"/>
                  </a:cubicBezTo>
                  <a:cubicBezTo>
                    <a:pt x="0" y="135"/>
                    <a:pt x="0" y="230"/>
                    <a:pt x="63" y="325"/>
                  </a:cubicBezTo>
                  <a:cubicBezTo>
                    <a:pt x="95" y="357"/>
                    <a:pt x="143" y="372"/>
                    <a:pt x="190" y="372"/>
                  </a:cubicBezTo>
                  <a:cubicBezTo>
                    <a:pt x="238" y="372"/>
                    <a:pt x="285" y="357"/>
                    <a:pt x="317" y="325"/>
                  </a:cubicBezTo>
                  <a:cubicBezTo>
                    <a:pt x="380" y="262"/>
                    <a:pt x="380" y="135"/>
                    <a:pt x="317" y="72"/>
                  </a:cubicBezTo>
                  <a:cubicBezTo>
                    <a:pt x="285" y="2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3427200" y="2240325"/>
              <a:ext cx="0" cy="10325"/>
            </a:xfrm>
            <a:custGeom>
              <a:rect b="b" l="l" r="r" t="t"/>
              <a:pathLst>
                <a:path extrusionOk="0" h="413" w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342720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342720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34279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34279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342797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34287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34287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342877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3429575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34303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34303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34303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34311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34311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34311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34311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34319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34319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43195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4327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34327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343272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3434325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34367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34367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3453325" y="2302875"/>
              <a:ext cx="8725" cy="9525"/>
            </a:xfrm>
            <a:custGeom>
              <a:rect b="b" l="l" r="r" t="t"/>
              <a:pathLst>
                <a:path extrusionOk="0" h="381" w="349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80"/>
                    <a:pt x="190" y="380"/>
                  </a:cubicBezTo>
                  <a:cubicBezTo>
                    <a:pt x="285" y="380"/>
                    <a:pt x="348" y="285"/>
                    <a:pt x="348" y="190"/>
                  </a:cubicBezTo>
                  <a:cubicBezTo>
                    <a:pt x="348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34533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34533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3453325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3454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3454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345410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345490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34557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34557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3455700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3456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3456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345647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345647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34572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34572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345727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34580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34580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3458075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345965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3427200" y="236542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cubicBezTo>
                    <a:pt x="285" y="380"/>
                    <a:pt x="380" y="285"/>
                    <a:pt x="380" y="190"/>
                  </a:cubicBez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3427200" y="2364625"/>
              <a:ext cx="0" cy="10325"/>
            </a:xfrm>
            <a:custGeom>
              <a:rect b="b" l="l" r="r" t="t"/>
              <a:pathLst>
                <a:path extrusionOk="0" h="413" w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342720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342720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34279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34279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342797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34287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34287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342877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3429575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34303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34303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34303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34311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34311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34311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34311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34319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34319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343195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34327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34327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343272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3434325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34367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34367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3365425" y="2391550"/>
              <a:ext cx="8750" cy="8725"/>
            </a:xfrm>
            <a:custGeom>
              <a:rect b="b" l="l" r="r" t="t"/>
              <a:pathLst>
                <a:path extrusionOk="0" h="349" w="350">
                  <a:moveTo>
                    <a:pt x="159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85"/>
                    <a:pt x="64" y="349"/>
                    <a:pt x="159" y="349"/>
                  </a:cubicBezTo>
                  <a:cubicBezTo>
                    <a:pt x="286" y="349"/>
                    <a:pt x="349" y="285"/>
                    <a:pt x="349" y="159"/>
                  </a:cubicBezTo>
                  <a:cubicBezTo>
                    <a:pt x="349" y="64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3366225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336780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33686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33686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336860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33694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33694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3369400" y="2391550"/>
              <a:ext cx="800" cy="8725"/>
            </a:xfrm>
            <a:custGeom>
              <a:rect b="b" l="l" r="r" t="t"/>
              <a:pathLst>
                <a:path extrusionOk="0" h="349" w="32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3370175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3371775" y="2391550"/>
              <a:ext cx="800" cy="8725"/>
            </a:xfrm>
            <a:custGeom>
              <a:rect b="b" l="l" r="r" t="t"/>
              <a:pathLst>
                <a:path extrusionOk="0" h="349" w="32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33725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33725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337255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33733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33733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337335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337335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33741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3302100" y="2365825"/>
              <a:ext cx="10300" cy="8725"/>
            </a:xfrm>
            <a:custGeom>
              <a:rect b="b" l="l" r="r" t="t"/>
              <a:pathLst>
                <a:path extrusionOk="0" h="349" w="412">
                  <a:moveTo>
                    <a:pt x="222" y="0"/>
                  </a:moveTo>
                  <a:cubicBezTo>
                    <a:pt x="174" y="0"/>
                    <a:pt x="127" y="16"/>
                    <a:pt x="95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127" y="333"/>
                    <a:pt x="167" y="348"/>
                    <a:pt x="210" y="348"/>
                  </a:cubicBezTo>
                  <a:cubicBezTo>
                    <a:pt x="254" y="348"/>
                    <a:pt x="301" y="333"/>
                    <a:pt x="349" y="301"/>
                  </a:cubicBezTo>
                  <a:cubicBezTo>
                    <a:pt x="412" y="238"/>
                    <a:pt x="412" y="111"/>
                    <a:pt x="349" y="48"/>
                  </a:cubicBezTo>
                  <a:cubicBezTo>
                    <a:pt x="317" y="16"/>
                    <a:pt x="269" y="0"/>
                    <a:pt x="22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330210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33028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330287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330367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33052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33052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33052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33052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33060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33060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33060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33068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33068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330685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330842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5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3309225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33100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33100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331000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33108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33108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331080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33123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3276750" y="2303675"/>
              <a:ext cx="9525" cy="8725"/>
            </a:xfrm>
            <a:custGeom>
              <a:rect b="b" l="l" r="r" t="t"/>
              <a:pathLst>
                <a:path extrusionOk="0" h="349" w="381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cubicBezTo>
                    <a:pt x="1" y="253"/>
                    <a:pt x="96" y="348"/>
                    <a:pt x="191" y="348"/>
                  </a:cubicBezTo>
                  <a:cubicBezTo>
                    <a:pt x="286" y="348"/>
                    <a:pt x="381" y="285"/>
                    <a:pt x="381" y="158"/>
                  </a:cubicBezTo>
                  <a:cubicBezTo>
                    <a:pt x="381" y="63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327675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32775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32775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327755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3278350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32791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32791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327912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32799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32799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327992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327992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32807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32807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3280725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32815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32815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328150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3283100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3285475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32862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3302875" y="2241125"/>
              <a:ext cx="9525" cy="8725"/>
            </a:xfrm>
            <a:custGeom>
              <a:rect b="b" l="l" r="r" t="t"/>
              <a:pathLst>
                <a:path extrusionOk="0" h="349" w="381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cubicBezTo>
                    <a:pt x="1" y="285"/>
                    <a:pt x="96" y="349"/>
                    <a:pt x="191" y="349"/>
                  </a:cubicBezTo>
                  <a:cubicBezTo>
                    <a:pt x="286" y="349"/>
                    <a:pt x="381" y="285"/>
                    <a:pt x="381" y="190"/>
                  </a:cubicBez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330210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33028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330287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330367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33052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33052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33052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5"/>
            <p:cNvSpPr/>
            <p:nvPr/>
          </p:nvSpPr>
          <p:spPr>
            <a:xfrm>
              <a:off x="33052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33060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33060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33060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33068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33068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330685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330842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3309225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33100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33100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331000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33108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33108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331080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33123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3256975" y="2195200"/>
              <a:ext cx="224875" cy="224875"/>
            </a:xfrm>
            <a:custGeom>
              <a:rect b="b" l="l" r="r" t="t"/>
              <a:pathLst>
                <a:path extrusionOk="0" h="8995" w="8995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3366225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336780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33686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33686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336860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33694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33694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3369400" y="2215000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3370175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3371775" y="2215000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33725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33725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337255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33733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33733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337335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337335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33741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3427200" y="2240325"/>
              <a:ext cx="0" cy="10325"/>
            </a:xfrm>
            <a:custGeom>
              <a:rect b="b" l="l" r="r" t="t"/>
              <a:pathLst>
                <a:path extrusionOk="0" h="413" w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342720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342720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34279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34279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342797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34287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34287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342877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3429575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34303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34303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34303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34311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34311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34311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34311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34319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34319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343195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34327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34327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343272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3434325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34367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34367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34533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34533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3453325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3454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3454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345410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345490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34557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34557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3455700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3456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3456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345647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345647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34572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34572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345727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34580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34580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3458075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345965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3427200" y="2364625"/>
              <a:ext cx="0" cy="10325"/>
            </a:xfrm>
            <a:custGeom>
              <a:rect b="b" l="l" r="r" t="t"/>
              <a:pathLst>
                <a:path extrusionOk="0" h="413" w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342720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342720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34279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34279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342797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34287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34287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342877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3429575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34303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34303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34303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34311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34311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34311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34311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34319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34319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343195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34327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34327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343272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3434325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34367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34367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3366225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336780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33686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33686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336860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33694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33694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3369400" y="2391550"/>
              <a:ext cx="800" cy="8725"/>
            </a:xfrm>
            <a:custGeom>
              <a:rect b="b" l="l" r="r" t="t"/>
              <a:pathLst>
                <a:path extrusionOk="0" h="349" w="32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3370175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3371775" y="2391550"/>
              <a:ext cx="800" cy="8725"/>
            </a:xfrm>
            <a:custGeom>
              <a:rect b="b" l="l" r="r" t="t"/>
              <a:pathLst>
                <a:path extrusionOk="0" h="349" w="32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33725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33725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337255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33733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33733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337335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337335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33741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330210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33028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330287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330367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33052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33052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33052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33052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33060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33060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33060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33068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33068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330685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330842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3309225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33100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33100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331000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33108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33108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31080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33123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27675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2775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2775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27755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278350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2791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2791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27912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2799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32799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327992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327992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32807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32807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3280725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32815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32815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328150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3283100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3285475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32862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330210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33028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330287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330367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33052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33052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33052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33052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33060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33060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33060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33068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33068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330685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330842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3309225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33100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33100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331000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33108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33108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331080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33123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3256975" y="2195200"/>
              <a:ext cx="224875" cy="224875"/>
            </a:xfrm>
            <a:custGeom>
              <a:rect b="b" l="l" r="r" t="t"/>
              <a:pathLst>
                <a:path extrusionOk="0" fill="none" h="8995" w="8995">
                  <a:moveTo>
                    <a:pt x="4814" y="8994"/>
                  </a:moveTo>
                  <a:lnTo>
                    <a:pt x="4212" y="8994"/>
                  </a:lnTo>
                  <a:cubicBezTo>
                    <a:pt x="3959" y="8994"/>
                    <a:pt x="3769" y="8804"/>
                    <a:pt x="3769" y="8551"/>
                  </a:cubicBezTo>
                  <a:lnTo>
                    <a:pt x="3769" y="7759"/>
                  </a:lnTo>
                  <a:cubicBezTo>
                    <a:pt x="3389" y="7696"/>
                    <a:pt x="3040" y="7538"/>
                    <a:pt x="2724" y="7348"/>
                  </a:cubicBezTo>
                  <a:lnTo>
                    <a:pt x="2154" y="7886"/>
                  </a:lnTo>
                  <a:cubicBezTo>
                    <a:pt x="1995" y="8076"/>
                    <a:pt x="1710" y="8076"/>
                    <a:pt x="1520" y="7886"/>
                  </a:cubicBezTo>
                  <a:lnTo>
                    <a:pt x="1109" y="7474"/>
                  </a:lnTo>
                  <a:cubicBezTo>
                    <a:pt x="950" y="7316"/>
                    <a:pt x="950" y="7031"/>
                    <a:pt x="1109" y="6841"/>
                  </a:cubicBezTo>
                  <a:lnTo>
                    <a:pt x="1679" y="6303"/>
                  </a:lnTo>
                  <a:cubicBezTo>
                    <a:pt x="1489" y="5986"/>
                    <a:pt x="1330" y="5606"/>
                    <a:pt x="1235" y="5226"/>
                  </a:cubicBezTo>
                  <a:lnTo>
                    <a:pt x="444" y="5226"/>
                  </a:lnTo>
                  <a:cubicBezTo>
                    <a:pt x="190" y="5226"/>
                    <a:pt x="0" y="5036"/>
                    <a:pt x="0" y="4782"/>
                  </a:cubicBezTo>
                  <a:lnTo>
                    <a:pt x="0" y="4212"/>
                  </a:lnTo>
                  <a:cubicBezTo>
                    <a:pt x="0" y="3959"/>
                    <a:pt x="190" y="3769"/>
                    <a:pt x="444" y="3769"/>
                  </a:cubicBezTo>
                  <a:lnTo>
                    <a:pt x="1235" y="3769"/>
                  </a:lnTo>
                  <a:cubicBezTo>
                    <a:pt x="1330" y="3389"/>
                    <a:pt x="1457" y="3041"/>
                    <a:pt x="1679" y="2724"/>
                  </a:cubicBezTo>
                  <a:lnTo>
                    <a:pt x="1109" y="2154"/>
                  </a:lnTo>
                  <a:cubicBezTo>
                    <a:pt x="950" y="1996"/>
                    <a:pt x="950" y="1711"/>
                    <a:pt x="1109" y="1521"/>
                  </a:cubicBezTo>
                  <a:lnTo>
                    <a:pt x="1520" y="1109"/>
                  </a:lnTo>
                  <a:cubicBezTo>
                    <a:pt x="1710" y="951"/>
                    <a:pt x="1995" y="951"/>
                    <a:pt x="2154" y="1109"/>
                  </a:cubicBezTo>
                  <a:lnTo>
                    <a:pt x="2724" y="1679"/>
                  </a:lnTo>
                  <a:cubicBezTo>
                    <a:pt x="3040" y="1457"/>
                    <a:pt x="3389" y="1331"/>
                    <a:pt x="3769" y="1236"/>
                  </a:cubicBezTo>
                  <a:lnTo>
                    <a:pt x="3769" y="444"/>
                  </a:lnTo>
                  <a:cubicBezTo>
                    <a:pt x="3769" y="190"/>
                    <a:pt x="3959" y="0"/>
                    <a:pt x="4212" y="0"/>
                  </a:cubicBezTo>
                  <a:lnTo>
                    <a:pt x="4814" y="0"/>
                  </a:lnTo>
                  <a:cubicBezTo>
                    <a:pt x="5036" y="0"/>
                    <a:pt x="5257" y="190"/>
                    <a:pt x="5257" y="444"/>
                  </a:cubicBezTo>
                  <a:lnTo>
                    <a:pt x="5257" y="1236"/>
                  </a:lnTo>
                  <a:cubicBezTo>
                    <a:pt x="5606" y="1331"/>
                    <a:pt x="5986" y="1457"/>
                    <a:pt x="6302" y="1679"/>
                  </a:cubicBezTo>
                  <a:lnTo>
                    <a:pt x="6872" y="1109"/>
                  </a:lnTo>
                  <a:cubicBezTo>
                    <a:pt x="7031" y="951"/>
                    <a:pt x="7316" y="951"/>
                    <a:pt x="7474" y="1109"/>
                  </a:cubicBezTo>
                  <a:lnTo>
                    <a:pt x="7886" y="1521"/>
                  </a:lnTo>
                  <a:cubicBezTo>
                    <a:pt x="8076" y="1711"/>
                    <a:pt x="8076" y="1996"/>
                    <a:pt x="7886" y="2154"/>
                  </a:cubicBezTo>
                  <a:lnTo>
                    <a:pt x="7347" y="2724"/>
                  </a:lnTo>
                  <a:cubicBezTo>
                    <a:pt x="7537" y="3041"/>
                    <a:pt x="7696" y="3389"/>
                    <a:pt x="7759" y="3769"/>
                  </a:cubicBezTo>
                  <a:lnTo>
                    <a:pt x="8551" y="3769"/>
                  </a:lnTo>
                  <a:cubicBezTo>
                    <a:pt x="8804" y="3769"/>
                    <a:pt x="8994" y="3959"/>
                    <a:pt x="8994" y="4212"/>
                  </a:cubicBezTo>
                  <a:lnTo>
                    <a:pt x="8994" y="4782"/>
                  </a:lnTo>
                  <a:cubicBezTo>
                    <a:pt x="8994" y="5036"/>
                    <a:pt x="8804" y="5226"/>
                    <a:pt x="8551" y="5226"/>
                  </a:cubicBezTo>
                  <a:lnTo>
                    <a:pt x="7759" y="5226"/>
                  </a:lnTo>
                  <a:cubicBezTo>
                    <a:pt x="7696" y="5606"/>
                    <a:pt x="7537" y="5954"/>
                    <a:pt x="7347" y="6303"/>
                  </a:cubicBezTo>
                  <a:lnTo>
                    <a:pt x="7886" y="6841"/>
                  </a:lnTo>
                  <a:cubicBezTo>
                    <a:pt x="8076" y="7031"/>
                    <a:pt x="8076" y="7316"/>
                    <a:pt x="7886" y="7474"/>
                  </a:cubicBezTo>
                  <a:lnTo>
                    <a:pt x="7474" y="7886"/>
                  </a:lnTo>
                  <a:cubicBezTo>
                    <a:pt x="7316" y="8076"/>
                    <a:pt x="7031" y="8076"/>
                    <a:pt x="6872" y="7886"/>
                  </a:cubicBezTo>
                  <a:lnTo>
                    <a:pt x="6302" y="7348"/>
                  </a:lnTo>
                  <a:cubicBezTo>
                    <a:pt x="5986" y="7538"/>
                    <a:pt x="5606" y="7696"/>
                    <a:pt x="5257" y="7759"/>
                  </a:cubicBezTo>
                  <a:lnTo>
                    <a:pt x="5257" y="8551"/>
                  </a:lnTo>
                  <a:cubicBezTo>
                    <a:pt x="5226" y="8804"/>
                    <a:pt x="5036" y="8994"/>
                    <a:pt x="4814" y="8994"/>
                  </a:cubicBezTo>
                  <a:close/>
                  <a:moveTo>
                    <a:pt x="2692" y="6904"/>
                  </a:moveTo>
                  <a:lnTo>
                    <a:pt x="2787" y="6999"/>
                  </a:lnTo>
                  <a:cubicBezTo>
                    <a:pt x="3135" y="7253"/>
                    <a:pt x="3547" y="7411"/>
                    <a:pt x="3959" y="7474"/>
                  </a:cubicBezTo>
                  <a:lnTo>
                    <a:pt x="4085" y="7506"/>
                  </a:lnTo>
                  <a:lnTo>
                    <a:pt x="4085" y="8551"/>
                  </a:lnTo>
                  <a:cubicBezTo>
                    <a:pt x="4085" y="8614"/>
                    <a:pt x="4149" y="8678"/>
                    <a:pt x="4212" y="8678"/>
                  </a:cubicBezTo>
                  <a:lnTo>
                    <a:pt x="4814" y="8678"/>
                  </a:lnTo>
                  <a:cubicBezTo>
                    <a:pt x="4877" y="8678"/>
                    <a:pt x="4941" y="8614"/>
                    <a:pt x="4941" y="8551"/>
                  </a:cubicBezTo>
                  <a:lnTo>
                    <a:pt x="4941" y="7506"/>
                  </a:lnTo>
                  <a:lnTo>
                    <a:pt x="5067" y="7474"/>
                  </a:lnTo>
                  <a:cubicBezTo>
                    <a:pt x="5479" y="7411"/>
                    <a:pt x="5891" y="7221"/>
                    <a:pt x="6239" y="6999"/>
                  </a:cubicBezTo>
                  <a:lnTo>
                    <a:pt x="6334" y="6904"/>
                  </a:lnTo>
                  <a:lnTo>
                    <a:pt x="7094" y="7664"/>
                  </a:lnTo>
                  <a:cubicBezTo>
                    <a:pt x="7126" y="7728"/>
                    <a:pt x="7221" y="7728"/>
                    <a:pt x="7252" y="7664"/>
                  </a:cubicBezTo>
                  <a:lnTo>
                    <a:pt x="7664" y="7253"/>
                  </a:lnTo>
                  <a:cubicBezTo>
                    <a:pt x="7727" y="7221"/>
                    <a:pt x="7727" y="7126"/>
                    <a:pt x="7664" y="7094"/>
                  </a:cubicBezTo>
                  <a:lnTo>
                    <a:pt x="6936" y="6334"/>
                  </a:lnTo>
                  <a:lnTo>
                    <a:pt x="6999" y="6239"/>
                  </a:lnTo>
                  <a:cubicBezTo>
                    <a:pt x="7252" y="5859"/>
                    <a:pt x="7411" y="5479"/>
                    <a:pt x="7474" y="5036"/>
                  </a:cubicBezTo>
                  <a:lnTo>
                    <a:pt x="7506" y="4909"/>
                  </a:lnTo>
                  <a:lnTo>
                    <a:pt x="8551" y="4909"/>
                  </a:lnTo>
                  <a:cubicBezTo>
                    <a:pt x="8646" y="4909"/>
                    <a:pt x="8677" y="4877"/>
                    <a:pt x="8677" y="4782"/>
                  </a:cubicBezTo>
                  <a:lnTo>
                    <a:pt x="8677" y="4212"/>
                  </a:lnTo>
                  <a:cubicBezTo>
                    <a:pt x="8677" y="4149"/>
                    <a:pt x="8646" y="4086"/>
                    <a:pt x="8551" y="4086"/>
                  </a:cubicBezTo>
                  <a:lnTo>
                    <a:pt x="7506" y="4086"/>
                  </a:lnTo>
                  <a:lnTo>
                    <a:pt x="7474" y="3959"/>
                  </a:lnTo>
                  <a:cubicBezTo>
                    <a:pt x="7411" y="3547"/>
                    <a:pt x="7252" y="3136"/>
                    <a:pt x="6999" y="2787"/>
                  </a:cubicBezTo>
                  <a:lnTo>
                    <a:pt x="6936" y="2661"/>
                  </a:lnTo>
                  <a:lnTo>
                    <a:pt x="7664" y="1932"/>
                  </a:lnTo>
                  <a:cubicBezTo>
                    <a:pt x="7727" y="1869"/>
                    <a:pt x="7727" y="1806"/>
                    <a:pt x="7664" y="1742"/>
                  </a:cubicBezTo>
                  <a:lnTo>
                    <a:pt x="7252" y="1331"/>
                  </a:lnTo>
                  <a:cubicBezTo>
                    <a:pt x="7221" y="1299"/>
                    <a:pt x="7126" y="1299"/>
                    <a:pt x="7094" y="1331"/>
                  </a:cubicBezTo>
                  <a:lnTo>
                    <a:pt x="6334" y="2091"/>
                  </a:lnTo>
                  <a:lnTo>
                    <a:pt x="6239" y="2027"/>
                  </a:lnTo>
                  <a:cubicBezTo>
                    <a:pt x="5859" y="1774"/>
                    <a:pt x="5479" y="1616"/>
                    <a:pt x="5036" y="1521"/>
                  </a:cubicBezTo>
                  <a:lnTo>
                    <a:pt x="4909" y="1489"/>
                  </a:lnTo>
                  <a:lnTo>
                    <a:pt x="4909" y="444"/>
                  </a:lnTo>
                  <a:cubicBezTo>
                    <a:pt x="4909" y="381"/>
                    <a:pt x="4877" y="317"/>
                    <a:pt x="4782" y="317"/>
                  </a:cubicBezTo>
                  <a:lnTo>
                    <a:pt x="4212" y="317"/>
                  </a:lnTo>
                  <a:cubicBezTo>
                    <a:pt x="4149" y="317"/>
                    <a:pt x="4085" y="381"/>
                    <a:pt x="4085" y="444"/>
                  </a:cubicBezTo>
                  <a:lnTo>
                    <a:pt x="4085" y="1489"/>
                  </a:lnTo>
                  <a:lnTo>
                    <a:pt x="3959" y="1521"/>
                  </a:lnTo>
                  <a:cubicBezTo>
                    <a:pt x="3547" y="1616"/>
                    <a:pt x="3135" y="1774"/>
                    <a:pt x="2787" y="2027"/>
                  </a:cubicBezTo>
                  <a:lnTo>
                    <a:pt x="2660" y="2091"/>
                  </a:lnTo>
                  <a:lnTo>
                    <a:pt x="1932" y="1331"/>
                  </a:lnTo>
                  <a:cubicBezTo>
                    <a:pt x="1869" y="1299"/>
                    <a:pt x="1805" y="1299"/>
                    <a:pt x="1742" y="1331"/>
                  </a:cubicBezTo>
                  <a:lnTo>
                    <a:pt x="1330" y="1742"/>
                  </a:lnTo>
                  <a:cubicBezTo>
                    <a:pt x="1299" y="1806"/>
                    <a:pt x="1299" y="1869"/>
                    <a:pt x="1330" y="1932"/>
                  </a:cubicBezTo>
                  <a:lnTo>
                    <a:pt x="2090" y="2661"/>
                  </a:lnTo>
                  <a:lnTo>
                    <a:pt x="2027" y="2787"/>
                  </a:lnTo>
                  <a:cubicBezTo>
                    <a:pt x="1774" y="3136"/>
                    <a:pt x="1615" y="3547"/>
                    <a:pt x="1520" y="3959"/>
                  </a:cubicBezTo>
                  <a:lnTo>
                    <a:pt x="1520" y="4086"/>
                  </a:lnTo>
                  <a:lnTo>
                    <a:pt x="444" y="4086"/>
                  </a:lnTo>
                  <a:cubicBezTo>
                    <a:pt x="380" y="4086"/>
                    <a:pt x="317" y="4149"/>
                    <a:pt x="317" y="4212"/>
                  </a:cubicBezTo>
                  <a:lnTo>
                    <a:pt x="317" y="4782"/>
                  </a:lnTo>
                  <a:cubicBezTo>
                    <a:pt x="317" y="4846"/>
                    <a:pt x="380" y="4909"/>
                    <a:pt x="444" y="4909"/>
                  </a:cubicBezTo>
                  <a:lnTo>
                    <a:pt x="1520" y="4909"/>
                  </a:lnTo>
                  <a:lnTo>
                    <a:pt x="1520" y="5036"/>
                  </a:lnTo>
                  <a:cubicBezTo>
                    <a:pt x="1615" y="5479"/>
                    <a:pt x="1774" y="5859"/>
                    <a:pt x="2027" y="6239"/>
                  </a:cubicBezTo>
                  <a:lnTo>
                    <a:pt x="2090" y="6334"/>
                  </a:lnTo>
                  <a:lnTo>
                    <a:pt x="1330" y="7094"/>
                  </a:lnTo>
                  <a:cubicBezTo>
                    <a:pt x="1299" y="7126"/>
                    <a:pt x="1299" y="7221"/>
                    <a:pt x="1330" y="7253"/>
                  </a:cubicBezTo>
                  <a:lnTo>
                    <a:pt x="1742" y="7664"/>
                  </a:lnTo>
                  <a:cubicBezTo>
                    <a:pt x="1805" y="7728"/>
                    <a:pt x="1869" y="7728"/>
                    <a:pt x="1932" y="7664"/>
                  </a:cubicBezTo>
                  <a:close/>
                  <a:moveTo>
                    <a:pt x="4497" y="6651"/>
                  </a:moveTo>
                  <a:cubicBezTo>
                    <a:pt x="3325" y="6651"/>
                    <a:pt x="2375" y="5669"/>
                    <a:pt x="2375" y="4497"/>
                  </a:cubicBezTo>
                  <a:cubicBezTo>
                    <a:pt x="2375" y="3326"/>
                    <a:pt x="3325" y="2376"/>
                    <a:pt x="4497" y="2376"/>
                  </a:cubicBezTo>
                  <a:cubicBezTo>
                    <a:pt x="5701" y="2376"/>
                    <a:pt x="6651" y="3326"/>
                    <a:pt x="6651" y="4497"/>
                  </a:cubicBezTo>
                  <a:cubicBezTo>
                    <a:pt x="6651" y="5669"/>
                    <a:pt x="5701" y="6651"/>
                    <a:pt x="4497" y="6651"/>
                  </a:cubicBezTo>
                  <a:close/>
                  <a:moveTo>
                    <a:pt x="4497" y="2692"/>
                  </a:moveTo>
                  <a:cubicBezTo>
                    <a:pt x="3515" y="2692"/>
                    <a:pt x="2692" y="3516"/>
                    <a:pt x="2692" y="4497"/>
                  </a:cubicBezTo>
                  <a:cubicBezTo>
                    <a:pt x="2692" y="5511"/>
                    <a:pt x="3515" y="6334"/>
                    <a:pt x="4497" y="6334"/>
                  </a:cubicBezTo>
                  <a:cubicBezTo>
                    <a:pt x="5511" y="6334"/>
                    <a:pt x="6334" y="5511"/>
                    <a:pt x="6334" y="4497"/>
                  </a:cubicBezTo>
                  <a:cubicBezTo>
                    <a:pt x="6334" y="3516"/>
                    <a:pt x="5511" y="2692"/>
                    <a:pt x="4497" y="2692"/>
                  </a:cubicBez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3366225" y="2215000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3367800" y="2215000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336860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336860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3368600" y="2215000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336940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336940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3369400" y="2215000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3370175" y="2215000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3371775" y="2215000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337255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337255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3372550" y="2215000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337335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337335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3373350" y="2215000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3373350" y="2215000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337415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337415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3427200" y="2240325"/>
              <a:ext cx="0" cy="10325"/>
            </a:xfrm>
            <a:custGeom>
              <a:rect b="b" l="l" r="r" t="t"/>
              <a:pathLst>
                <a:path extrusionOk="0" fill="none" h="413" w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3427200" y="22403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3427200" y="22403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34279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34279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3427975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34287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34287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3428775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3429575" y="22403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34303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34303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3430350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34311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34311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3431150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3431150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34319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34319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3431950" y="22403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34327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34327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3432725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3434325" y="22403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34367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34367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3453325" y="2303675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348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34533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34533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3453325" y="2302875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34541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34541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3454100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3454900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34557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34557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3455700" y="2302875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34564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34564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3456475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3456475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34572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34572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3457275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34580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34580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3458075" y="2302875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3459650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3427200" y="2364625"/>
              <a:ext cx="0" cy="10325"/>
            </a:xfrm>
            <a:custGeom>
              <a:rect b="b" l="l" r="r" t="t"/>
              <a:pathLst>
                <a:path extrusionOk="0" fill="none" h="413" w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3427200" y="23646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427200" y="23646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4279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34279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3427975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34287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34287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3428775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3429575" y="23646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34303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34303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3430350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34311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34311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3431150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3431150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34319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34319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3431950" y="23646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34327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34327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3432725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5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3434325" y="23646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34367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34367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5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5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5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5"/>
            <p:cNvSpPr/>
            <p:nvPr/>
          </p:nvSpPr>
          <p:spPr>
            <a:xfrm>
              <a:off x="3366225" y="2391550"/>
              <a:ext cx="825" cy="8725"/>
            </a:xfrm>
            <a:custGeom>
              <a:rect b="b" l="l" r="r" t="t"/>
              <a:pathLst>
                <a:path extrusionOk="0" fill="none" h="349" w="33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5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5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3367800" y="2391550"/>
              <a:ext cx="825" cy="8725"/>
            </a:xfrm>
            <a:custGeom>
              <a:rect b="b" l="l" r="r" t="t"/>
              <a:pathLst>
                <a:path extrusionOk="0" fill="none" h="349" w="33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336860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336860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5"/>
            <p:cNvSpPr/>
            <p:nvPr/>
          </p:nvSpPr>
          <p:spPr>
            <a:xfrm>
              <a:off x="3368600" y="2391550"/>
              <a:ext cx="825" cy="8725"/>
            </a:xfrm>
            <a:custGeom>
              <a:rect b="b" l="l" r="r" t="t"/>
              <a:pathLst>
                <a:path extrusionOk="0" fill="none" h="349" w="33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336940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336940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3369400" y="2391550"/>
              <a:ext cx="800" cy="8725"/>
            </a:xfrm>
            <a:custGeom>
              <a:rect b="b" l="l" r="r" t="t"/>
              <a:pathLst>
                <a:path extrusionOk="0" fill="none" h="349" w="32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5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5"/>
            <p:cNvSpPr/>
            <p:nvPr/>
          </p:nvSpPr>
          <p:spPr>
            <a:xfrm>
              <a:off x="3370175" y="2391550"/>
              <a:ext cx="825" cy="8725"/>
            </a:xfrm>
            <a:custGeom>
              <a:rect b="b" l="l" r="r" t="t"/>
              <a:pathLst>
                <a:path extrusionOk="0" fill="none" h="349" w="33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3371775" y="2391550"/>
              <a:ext cx="800" cy="8725"/>
            </a:xfrm>
            <a:custGeom>
              <a:rect b="b" l="l" r="r" t="t"/>
              <a:pathLst>
                <a:path extrusionOk="0" fill="none" h="349" w="32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337255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337255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3372550" y="2391550"/>
              <a:ext cx="825" cy="8725"/>
            </a:xfrm>
            <a:custGeom>
              <a:rect b="b" l="l" r="r" t="t"/>
              <a:pathLst>
                <a:path extrusionOk="0" fill="none" h="349" w="33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337335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337335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3373350" y="2391550"/>
              <a:ext cx="825" cy="8725"/>
            </a:xfrm>
            <a:custGeom>
              <a:rect b="b" l="l" r="r" t="t"/>
              <a:pathLst>
                <a:path extrusionOk="0" fill="none" h="349" w="33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3373350" y="2391550"/>
              <a:ext cx="825" cy="8725"/>
            </a:xfrm>
            <a:custGeom>
              <a:rect b="b" l="l" r="r" t="t"/>
              <a:pathLst>
                <a:path extrusionOk="0" fill="none" h="349" w="33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5"/>
            <p:cNvSpPr/>
            <p:nvPr/>
          </p:nvSpPr>
          <p:spPr>
            <a:xfrm>
              <a:off x="337415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5"/>
            <p:cNvSpPr/>
            <p:nvPr/>
          </p:nvSpPr>
          <p:spPr>
            <a:xfrm>
              <a:off x="337415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3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3302100" y="23646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33028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3302875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3303675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5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5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33052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33052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3305250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3305250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33060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33060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3306050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33068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5"/>
            <p:cNvSpPr/>
            <p:nvPr/>
          </p:nvSpPr>
          <p:spPr>
            <a:xfrm>
              <a:off x="33068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3306850" y="23646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5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5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3308425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5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5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5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5"/>
            <p:cNvSpPr/>
            <p:nvPr/>
          </p:nvSpPr>
          <p:spPr>
            <a:xfrm>
              <a:off x="3309225" y="23646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5"/>
            <p:cNvSpPr/>
            <p:nvPr/>
          </p:nvSpPr>
          <p:spPr>
            <a:xfrm>
              <a:off x="33100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5"/>
            <p:cNvSpPr/>
            <p:nvPr/>
          </p:nvSpPr>
          <p:spPr>
            <a:xfrm>
              <a:off x="33100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5"/>
            <p:cNvSpPr/>
            <p:nvPr/>
          </p:nvSpPr>
          <p:spPr>
            <a:xfrm>
              <a:off x="3310000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5"/>
            <p:cNvSpPr/>
            <p:nvPr/>
          </p:nvSpPr>
          <p:spPr>
            <a:xfrm>
              <a:off x="33108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5"/>
            <p:cNvSpPr/>
            <p:nvPr/>
          </p:nvSpPr>
          <p:spPr>
            <a:xfrm>
              <a:off x="33108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5"/>
            <p:cNvSpPr/>
            <p:nvPr/>
          </p:nvSpPr>
          <p:spPr>
            <a:xfrm>
              <a:off x="3310800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5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5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5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5"/>
            <p:cNvSpPr/>
            <p:nvPr/>
          </p:nvSpPr>
          <p:spPr>
            <a:xfrm>
              <a:off x="33123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5"/>
            <p:cNvSpPr/>
            <p:nvPr/>
          </p:nvSpPr>
          <p:spPr>
            <a:xfrm>
              <a:off x="3276750" y="2303675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348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5"/>
            <p:cNvSpPr/>
            <p:nvPr/>
          </p:nvSpPr>
          <p:spPr>
            <a:xfrm>
              <a:off x="3276750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5"/>
            <p:cNvSpPr/>
            <p:nvPr/>
          </p:nvSpPr>
          <p:spPr>
            <a:xfrm>
              <a:off x="32775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5"/>
            <p:cNvSpPr/>
            <p:nvPr/>
          </p:nvSpPr>
          <p:spPr>
            <a:xfrm>
              <a:off x="32775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5"/>
            <p:cNvSpPr/>
            <p:nvPr/>
          </p:nvSpPr>
          <p:spPr>
            <a:xfrm>
              <a:off x="3277550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5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5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5"/>
            <p:cNvSpPr/>
            <p:nvPr/>
          </p:nvSpPr>
          <p:spPr>
            <a:xfrm>
              <a:off x="3278350" y="2302875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5"/>
            <p:cNvSpPr/>
            <p:nvPr/>
          </p:nvSpPr>
          <p:spPr>
            <a:xfrm>
              <a:off x="32791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5"/>
            <p:cNvSpPr/>
            <p:nvPr/>
          </p:nvSpPr>
          <p:spPr>
            <a:xfrm>
              <a:off x="32791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5"/>
            <p:cNvSpPr/>
            <p:nvPr/>
          </p:nvSpPr>
          <p:spPr>
            <a:xfrm>
              <a:off x="3279125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5"/>
            <p:cNvSpPr/>
            <p:nvPr/>
          </p:nvSpPr>
          <p:spPr>
            <a:xfrm>
              <a:off x="32799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32799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3279925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3279925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5"/>
            <p:cNvSpPr/>
            <p:nvPr/>
          </p:nvSpPr>
          <p:spPr>
            <a:xfrm>
              <a:off x="32807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5"/>
            <p:cNvSpPr/>
            <p:nvPr/>
          </p:nvSpPr>
          <p:spPr>
            <a:xfrm>
              <a:off x="32807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3280725" y="2302875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32815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32815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3281500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3283100" y="2302875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3285475" y="2302875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32862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32862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38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3302100" y="22403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33028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3302875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3303675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33052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33052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3305250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3305250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33060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33060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3306050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33068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33068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3306850" y="22403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3308425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3309225" y="22403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33100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33100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3310000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33108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33108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3310800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33123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3743875" y="1532525"/>
              <a:ext cx="3261950" cy="581150"/>
            </a:xfrm>
            <a:custGeom>
              <a:rect b="b" l="l" r="r" t="t"/>
              <a:pathLst>
                <a:path extrusionOk="0" h="23246" w="130478">
                  <a:moveTo>
                    <a:pt x="37655" y="1"/>
                  </a:moveTo>
                  <a:cubicBezTo>
                    <a:pt x="35755" y="1"/>
                    <a:pt x="34235" y="1521"/>
                    <a:pt x="34235" y="3421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30"/>
                  </a:cubicBezTo>
                  <a:cubicBezTo>
                    <a:pt x="25811" y="5384"/>
                    <a:pt x="22866" y="3294"/>
                    <a:pt x="19445" y="3294"/>
                  </a:cubicBezTo>
                  <a:cubicBezTo>
                    <a:pt x="16089" y="3294"/>
                    <a:pt x="13207" y="5289"/>
                    <a:pt x="11877" y="8140"/>
                  </a:cubicBezTo>
                  <a:lnTo>
                    <a:pt x="11877" y="8108"/>
                  </a:lnTo>
                  <a:cubicBezTo>
                    <a:pt x="10663" y="10419"/>
                    <a:pt x="8778" y="11302"/>
                    <a:pt x="7097" y="11302"/>
                  </a:cubicBezTo>
                  <a:cubicBezTo>
                    <a:pt x="6497" y="11302"/>
                    <a:pt x="5924" y="11190"/>
                    <a:pt x="5416" y="10990"/>
                  </a:cubicBezTo>
                  <a:cubicBezTo>
                    <a:pt x="5353" y="10958"/>
                    <a:pt x="5289" y="10926"/>
                    <a:pt x="5226" y="10895"/>
                  </a:cubicBezTo>
                  <a:cubicBezTo>
                    <a:pt x="5163" y="10863"/>
                    <a:pt x="5099" y="10831"/>
                    <a:pt x="5068" y="10831"/>
                  </a:cubicBezTo>
                  <a:cubicBezTo>
                    <a:pt x="5004" y="10768"/>
                    <a:pt x="4909" y="10736"/>
                    <a:pt x="4846" y="10705"/>
                  </a:cubicBezTo>
                  <a:cubicBezTo>
                    <a:pt x="4339" y="10388"/>
                    <a:pt x="4086" y="10008"/>
                    <a:pt x="3833" y="9850"/>
                  </a:cubicBezTo>
                  <a:cubicBezTo>
                    <a:pt x="3421" y="9501"/>
                    <a:pt x="2914" y="9280"/>
                    <a:pt x="2344" y="9280"/>
                  </a:cubicBezTo>
                  <a:cubicBezTo>
                    <a:pt x="1046" y="9280"/>
                    <a:pt x="1" y="10325"/>
                    <a:pt x="1" y="11623"/>
                  </a:cubicBezTo>
                  <a:cubicBezTo>
                    <a:pt x="1" y="12922"/>
                    <a:pt x="1046" y="13967"/>
                    <a:pt x="2344" y="13967"/>
                  </a:cubicBezTo>
                  <a:cubicBezTo>
                    <a:pt x="2914" y="13967"/>
                    <a:pt x="3421" y="13777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846" y="12573"/>
                    <a:pt x="4846" y="12541"/>
                    <a:pt x="4846" y="12541"/>
                  </a:cubicBezTo>
                  <a:cubicBezTo>
                    <a:pt x="4909" y="12510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51"/>
                  </a:cubicBezTo>
                  <a:cubicBezTo>
                    <a:pt x="5289" y="12320"/>
                    <a:pt x="5353" y="12288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9"/>
                    <a:pt x="16089" y="19952"/>
                    <a:pt x="19445" y="19952"/>
                  </a:cubicBezTo>
                  <a:cubicBezTo>
                    <a:pt x="22866" y="19952"/>
                    <a:pt x="25811" y="17894"/>
                    <a:pt x="27078" y="14917"/>
                  </a:cubicBezTo>
                  <a:lnTo>
                    <a:pt x="27078" y="14948"/>
                  </a:ln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2"/>
                    <a:pt x="34235" y="15392"/>
                  </a:cubicBezTo>
                  <a:lnTo>
                    <a:pt x="34235" y="19825"/>
                  </a:lnTo>
                  <a:cubicBezTo>
                    <a:pt x="34235" y="21725"/>
                    <a:pt x="35755" y="23246"/>
                    <a:pt x="37655" y="23246"/>
                  </a:cubicBezTo>
                  <a:lnTo>
                    <a:pt x="127025" y="23246"/>
                  </a:lnTo>
                  <a:cubicBezTo>
                    <a:pt x="128925" y="23246"/>
                    <a:pt x="130477" y="21725"/>
                    <a:pt x="130477" y="19825"/>
                  </a:cubicBezTo>
                  <a:lnTo>
                    <a:pt x="130477" y="3421"/>
                  </a:lnTo>
                  <a:cubicBezTo>
                    <a:pt x="130477" y="1521"/>
                    <a:pt x="128925" y="1"/>
                    <a:pt x="127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4059775" y="1652875"/>
              <a:ext cx="340475" cy="340450"/>
            </a:xfrm>
            <a:custGeom>
              <a:rect b="b" l="l" r="r" t="t"/>
              <a:pathLst>
                <a:path extrusionOk="0" h="13618" w="13619">
                  <a:moveTo>
                    <a:pt x="6809" y="0"/>
                  </a:moveTo>
                  <a:cubicBezTo>
                    <a:pt x="3041" y="0"/>
                    <a:pt x="1" y="3041"/>
                    <a:pt x="1" y="6809"/>
                  </a:cubicBezTo>
                  <a:cubicBezTo>
                    <a:pt x="1" y="10578"/>
                    <a:pt x="3041" y="13618"/>
                    <a:pt x="6809" y="13618"/>
                  </a:cubicBezTo>
                  <a:cubicBezTo>
                    <a:pt x="10578" y="13618"/>
                    <a:pt x="13618" y="10578"/>
                    <a:pt x="13618" y="6809"/>
                  </a:cubicBezTo>
                  <a:cubicBezTo>
                    <a:pt x="13618" y="3041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3771600" y="1793000"/>
              <a:ext cx="60975" cy="61000"/>
            </a:xfrm>
            <a:custGeom>
              <a:rect b="b" l="l" r="r" t="t"/>
              <a:pathLst>
                <a:path extrusionOk="0" h="2440" w="2439">
                  <a:moveTo>
                    <a:pt x="2439" y="1204"/>
                  </a:moveTo>
                  <a:cubicBezTo>
                    <a:pt x="2439" y="1869"/>
                    <a:pt x="1900" y="2439"/>
                    <a:pt x="1235" y="2439"/>
                  </a:cubicBezTo>
                  <a:cubicBezTo>
                    <a:pt x="538" y="2439"/>
                    <a:pt x="0" y="1869"/>
                    <a:pt x="0" y="1204"/>
                  </a:cubicBezTo>
                  <a:cubicBezTo>
                    <a:pt x="0" y="539"/>
                    <a:pt x="538" y="1"/>
                    <a:pt x="1235" y="1"/>
                  </a:cubicBezTo>
                  <a:cubicBezTo>
                    <a:pt x="1900" y="1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4631400" y="1564200"/>
              <a:ext cx="2341950" cy="517800"/>
            </a:xfrm>
            <a:custGeom>
              <a:rect b="b" l="l" r="r" t="t"/>
              <a:pathLst>
                <a:path extrusionOk="0" h="20712" w="93678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712"/>
                    <a:pt x="2154" y="20712"/>
                  </a:cubicBezTo>
                  <a:lnTo>
                    <a:pt x="91524" y="20712"/>
                  </a:lnTo>
                  <a:cubicBezTo>
                    <a:pt x="92728" y="20712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82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4136575" y="1720175"/>
              <a:ext cx="186075" cy="205875"/>
            </a:xfrm>
            <a:custGeom>
              <a:rect b="b" l="l" r="r" t="t"/>
              <a:pathLst>
                <a:path extrusionOk="0" h="8235" w="7443">
                  <a:moveTo>
                    <a:pt x="3737" y="317"/>
                  </a:moveTo>
                  <a:lnTo>
                    <a:pt x="7094" y="1140"/>
                  </a:lnTo>
                  <a:cubicBezTo>
                    <a:pt x="7094" y="2565"/>
                    <a:pt x="6778" y="6682"/>
                    <a:pt x="3737" y="7917"/>
                  </a:cubicBezTo>
                  <a:cubicBezTo>
                    <a:pt x="507" y="6619"/>
                    <a:pt x="381" y="2090"/>
                    <a:pt x="381" y="1140"/>
                  </a:cubicBezTo>
                  <a:lnTo>
                    <a:pt x="3737" y="317"/>
                  </a:lnTo>
                  <a:close/>
                  <a:moveTo>
                    <a:pt x="3706" y="0"/>
                  </a:moveTo>
                  <a:lnTo>
                    <a:pt x="191" y="855"/>
                  </a:lnTo>
                  <a:cubicBezTo>
                    <a:pt x="127" y="855"/>
                    <a:pt x="64" y="919"/>
                    <a:pt x="64" y="982"/>
                  </a:cubicBezTo>
                  <a:cubicBezTo>
                    <a:pt x="64" y="1584"/>
                    <a:pt x="0" y="6809"/>
                    <a:pt x="3674" y="8234"/>
                  </a:cubicBezTo>
                  <a:lnTo>
                    <a:pt x="3801" y="8234"/>
                  </a:lnTo>
                  <a:cubicBezTo>
                    <a:pt x="7158" y="6936"/>
                    <a:pt x="7443" y="2375"/>
                    <a:pt x="7443" y="1014"/>
                  </a:cubicBezTo>
                  <a:cubicBezTo>
                    <a:pt x="7443" y="950"/>
                    <a:pt x="7379" y="887"/>
                    <a:pt x="7316" y="85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rgbClr val="F2A365"/>
            </a:solidFill>
            <a:ln cap="flat" cmpd="sng" w="2375">
              <a:solidFill>
                <a:srgbClr val="F2A365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4199125" y="1760425"/>
              <a:ext cx="60975" cy="111775"/>
            </a:xfrm>
            <a:custGeom>
              <a:rect b="b" l="l" r="r" t="t"/>
              <a:pathLst>
                <a:path extrusionOk="0" h="4471" w="2439">
                  <a:moveTo>
                    <a:pt x="1235" y="322"/>
                  </a:moveTo>
                  <a:cubicBezTo>
                    <a:pt x="1425" y="322"/>
                    <a:pt x="1615" y="385"/>
                    <a:pt x="1774" y="512"/>
                  </a:cubicBezTo>
                  <a:cubicBezTo>
                    <a:pt x="1996" y="670"/>
                    <a:pt x="2122" y="924"/>
                    <a:pt x="2122" y="1177"/>
                  </a:cubicBezTo>
                  <a:cubicBezTo>
                    <a:pt x="2122" y="1494"/>
                    <a:pt x="1964" y="1747"/>
                    <a:pt x="1710" y="1905"/>
                  </a:cubicBezTo>
                  <a:cubicBezTo>
                    <a:pt x="1647" y="1937"/>
                    <a:pt x="1615" y="2000"/>
                    <a:pt x="1615" y="2064"/>
                  </a:cubicBezTo>
                  <a:lnTo>
                    <a:pt x="1774" y="3584"/>
                  </a:lnTo>
                  <a:cubicBezTo>
                    <a:pt x="1774" y="3742"/>
                    <a:pt x="1710" y="3869"/>
                    <a:pt x="1615" y="3964"/>
                  </a:cubicBezTo>
                  <a:cubicBezTo>
                    <a:pt x="1520" y="4075"/>
                    <a:pt x="1378" y="4130"/>
                    <a:pt x="1235" y="4130"/>
                  </a:cubicBezTo>
                  <a:cubicBezTo>
                    <a:pt x="1093" y="4130"/>
                    <a:pt x="950" y="4075"/>
                    <a:pt x="855" y="3964"/>
                  </a:cubicBezTo>
                  <a:cubicBezTo>
                    <a:pt x="760" y="3869"/>
                    <a:pt x="729" y="3742"/>
                    <a:pt x="729" y="3584"/>
                  </a:cubicBezTo>
                  <a:lnTo>
                    <a:pt x="855" y="2064"/>
                  </a:lnTo>
                  <a:cubicBezTo>
                    <a:pt x="855" y="2000"/>
                    <a:pt x="824" y="1937"/>
                    <a:pt x="792" y="1905"/>
                  </a:cubicBezTo>
                  <a:cubicBezTo>
                    <a:pt x="475" y="1715"/>
                    <a:pt x="317" y="1367"/>
                    <a:pt x="380" y="1019"/>
                  </a:cubicBezTo>
                  <a:cubicBezTo>
                    <a:pt x="475" y="670"/>
                    <a:pt x="729" y="417"/>
                    <a:pt x="1045" y="354"/>
                  </a:cubicBezTo>
                  <a:cubicBezTo>
                    <a:pt x="1109" y="322"/>
                    <a:pt x="1172" y="322"/>
                    <a:pt x="1235" y="322"/>
                  </a:cubicBezTo>
                  <a:close/>
                  <a:moveTo>
                    <a:pt x="1247" y="0"/>
                  </a:moveTo>
                  <a:cubicBezTo>
                    <a:pt x="1149" y="0"/>
                    <a:pt x="1050" y="12"/>
                    <a:pt x="950" y="37"/>
                  </a:cubicBezTo>
                  <a:cubicBezTo>
                    <a:pt x="539" y="132"/>
                    <a:pt x="159" y="480"/>
                    <a:pt x="95" y="924"/>
                  </a:cubicBezTo>
                  <a:cubicBezTo>
                    <a:pt x="0" y="1399"/>
                    <a:pt x="159" y="1842"/>
                    <a:pt x="539" y="2127"/>
                  </a:cubicBezTo>
                  <a:lnTo>
                    <a:pt x="412" y="3552"/>
                  </a:lnTo>
                  <a:cubicBezTo>
                    <a:pt x="380" y="3774"/>
                    <a:pt x="475" y="4027"/>
                    <a:pt x="634" y="4186"/>
                  </a:cubicBezTo>
                  <a:cubicBezTo>
                    <a:pt x="792" y="4376"/>
                    <a:pt x="1014" y="4471"/>
                    <a:pt x="1235" y="4471"/>
                  </a:cubicBezTo>
                  <a:cubicBezTo>
                    <a:pt x="1489" y="4471"/>
                    <a:pt x="1710" y="4376"/>
                    <a:pt x="1869" y="4186"/>
                  </a:cubicBezTo>
                  <a:cubicBezTo>
                    <a:pt x="2027" y="4027"/>
                    <a:pt x="2091" y="3774"/>
                    <a:pt x="2091" y="3552"/>
                  </a:cubicBezTo>
                  <a:lnTo>
                    <a:pt x="1964" y="2127"/>
                  </a:lnTo>
                  <a:cubicBezTo>
                    <a:pt x="2249" y="1905"/>
                    <a:pt x="2439" y="1557"/>
                    <a:pt x="2439" y="1177"/>
                  </a:cubicBezTo>
                  <a:cubicBezTo>
                    <a:pt x="2439" y="829"/>
                    <a:pt x="2281" y="480"/>
                    <a:pt x="1996" y="259"/>
                  </a:cubicBezTo>
                  <a:cubicBezTo>
                    <a:pt x="1785" y="95"/>
                    <a:pt x="1523" y="0"/>
                    <a:pt x="1247" y="0"/>
                  </a:cubicBezTo>
                  <a:close/>
                </a:path>
              </a:pathLst>
            </a:custGeom>
            <a:solidFill>
              <a:srgbClr val="F2A365"/>
            </a:solidFill>
            <a:ln cap="flat" cmpd="sng" w="2375">
              <a:solidFill>
                <a:srgbClr val="F2A365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595975" y="2986125"/>
              <a:ext cx="3262725" cy="581950"/>
            </a:xfrm>
            <a:custGeom>
              <a:rect b="b" l="l" r="r" t="t"/>
              <a:pathLst>
                <a:path extrusionOk="0" h="23278" w="130509">
                  <a:moveTo>
                    <a:pt x="3421" y="1"/>
                  </a:moveTo>
                  <a:cubicBezTo>
                    <a:pt x="1521" y="1"/>
                    <a:pt x="0" y="1552"/>
                    <a:pt x="0" y="3453"/>
                  </a:cubicBezTo>
                  <a:lnTo>
                    <a:pt x="0" y="19825"/>
                  </a:lnTo>
                  <a:cubicBezTo>
                    <a:pt x="0" y="21726"/>
                    <a:pt x="1521" y="23277"/>
                    <a:pt x="3421" y="23277"/>
                  </a:cubicBezTo>
                  <a:lnTo>
                    <a:pt x="92822" y="23277"/>
                  </a:lnTo>
                  <a:cubicBezTo>
                    <a:pt x="94723" y="23277"/>
                    <a:pt x="96274" y="21726"/>
                    <a:pt x="96274" y="19825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8"/>
                  </a:cubicBez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8"/>
                  </a:cubicBezTo>
                  <a:cubicBezTo>
                    <a:pt x="119811" y="12857"/>
                    <a:pt x="121689" y="11962"/>
                    <a:pt x="123366" y="11962"/>
                  </a:cubicBezTo>
                  <a:cubicBezTo>
                    <a:pt x="123971" y="11962"/>
                    <a:pt x="124550" y="12078"/>
                    <a:pt x="125062" y="12288"/>
                  </a:cubicBezTo>
                  <a:cubicBezTo>
                    <a:pt x="125125" y="12320"/>
                    <a:pt x="125188" y="12352"/>
                    <a:pt x="125252" y="12383"/>
                  </a:cubicBezTo>
                  <a:cubicBezTo>
                    <a:pt x="125315" y="12383"/>
                    <a:pt x="125378" y="12415"/>
                    <a:pt x="125410" y="12447"/>
                  </a:cubicBezTo>
                  <a:cubicBezTo>
                    <a:pt x="125505" y="12478"/>
                    <a:pt x="125568" y="12510"/>
                    <a:pt x="125632" y="12573"/>
                  </a:cubicBezTo>
                  <a:cubicBezTo>
                    <a:pt x="126138" y="12890"/>
                    <a:pt x="126392" y="13238"/>
                    <a:pt x="126645" y="13428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56"/>
                    <a:pt x="129432" y="9280"/>
                    <a:pt x="128165" y="9280"/>
                  </a:cubicBezTo>
                  <a:cubicBezTo>
                    <a:pt x="127563" y="9280"/>
                    <a:pt x="127057" y="9501"/>
                    <a:pt x="126645" y="9850"/>
                  </a:cubicBezTo>
                  <a:cubicBezTo>
                    <a:pt x="126392" y="10040"/>
                    <a:pt x="126138" y="10388"/>
                    <a:pt x="125632" y="10705"/>
                  </a:cubicBezTo>
                  <a:cubicBezTo>
                    <a:pt x="125568" y="10736"/>
                    <a:pt x="125505" y="10800"/>
                    <a:pt x="125410" y="10831"/>
                  </a:cubicBezTo>
                  <a:cubicBezTo>
                    <a:pt x="125378" y="10863"/>
                    <a:pt x="125315" y="10895"/>
                    <a:pt x="125283" y="10895"/>
                  </a:cubicBezTo>
                  <a:cubicBezTo>
                    <a:pt x="125188" y="10926"/>
                    <a:pt x="125157" y="10958"/>
                    <a:pt x="125062" y="10990"/>
                  </a:cubicBezTo>
                  <a:cubicBezTo>
                    <a:pt x="124550" y="11200"/>
                    <a:pt x="123971" y="11316"/>
                    <a:pt x="123366" y="11316"/>
                  </a:cubicBezTo>
                  <a:cubicBezTo>
                    <a:pt x="121689" y="11316"/>
                    <a:pt x="119811" y="10421"/>
                    <a:pt x="118601" y="8140"/>
                  </a:cubicBezTo>
                  <a:cubicBezTo>
                    <a:pt x="117271" y="5289"/>
                    <a:pt x="114389" y="3294"/>
                    <a:pt x="111032" y="3294"/>
                  </a:cubicBezTo>
                  <a:cubicBezTo>
                    <a:pt x="107612" y="3294"/>
                    <a:pt x="104667" y="5384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6"/>
                    <a:pt x="96274" y="7886"/>
                  </a:cubicBezTo>
                  <a:lnTo>
                    <a:pt x="96274" y="3453"/>
                  </a:lnTo>
                  <a:cubicBezTo>
                    <a:pt x="96274" y="1552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3201550" y="3106475"/>
              <a:ext cx="340475" cy="341250"/>
            </a:xfrm>
            <a:custGeom>
              <a:rect b="b" l="l" r="r" t="t"/>
              <a:pathLst>
                <a:path extrusionOk="0" h="13650" w="13619">
                  <a:moveTo>
                    <a:pt x="13618" y="6841"/>
                  </a:moveTo>
                  <a:cubicBezTo>
                    <a:pt x="13618" y="10578"/>
                    <a:pt x="10578" y="13650"/>
                    <a:pt x="6809" y="13650"/>
                  </a:cubicBezTo>
                  <a:cubicBezTo>
                    <a:pt x="3041" y="13650"/>
                    <a:pt x="0" y="10578"/>
                    <a:pt x="0" y="6841"/>
                  </a:cubicBezTo>
                  <a:cubicBezTo>
                    <a:pt x="0" y="3072"/>
                    <a:pt x="3041" y="0"/>
                    <a:pt x="6809" y="0"/>
                  </a:cubicBezTo>
                  <a:cubicBezTo>
                    <a:pt x="10578" y="0"/>
                    <a:pt x="13618" y="3072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3769225" y="3246600"/>
              <a:ext cx="60975" cy="61000"/>
            </a:xfrm>
            <a:custGeom>
              <a:rect b="b" l="l" r="r" t="t"/>
              <a:pathLst>
                <a:path extrusionOk="0" h="2440" w="2439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39"/>
                    <a:pt x="538" y="1"/>
                    <a:pt x="1203" y="1"/>
                  </a:cubicBezTo>
                  <a:cubicBezTo>
                    <a:pt x="1900" y="1"/>
                    <a:pt x="2439" y="539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627650" y="3018600"/>
              <a:ext cx="2342725" cy="517000"/>
            </a:xfrm>
            <a:custGeom>
              <a:rect b="b" l="l" r="r" t="t"/>
              <a:pathLst>
                <a:path extrusionOk="0" h="20680" w="93709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6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6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3743875" y="3470675"/>
              <a:ext cx="3261950" cy="581925"/>
            </a:xfrm>
            <a:custGeom>
              <a:rect b="b" l="l" r="r" t="t"/>
              <a:pathLst>
                <a:path extrusionOk="0" h="23277" w="130478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8"/>
                    <a:pt x="27078" y="8329"/>
                  </a:cubicBezTo>
                  <a:cubicBezTo>
                    <a:pt x="25811" y="5384"/>
                    <a:pt x="22866" y="3325"/>
                    <a:pt x="19445" y="3325"/>
                  </a:cubicBezTo>
                  <a:cubicBezTo>
                    <a:pt x="16089" y="3325"/>
                    <a:pt x="13207" y="5289"/>
                    <a:pt x="11877" y="8139"/>
                  </a:cubicBezTo>
                  <a:cubicBezTo>
                    <a:pt x="10666" y="10420"/>
                    <a:pt x="8789" y="11315"/>
                    <a:pt x="7111" y="11315"/>
                  </a:cubicBezTo>
                  <a:cubicBezTo>
                    <a:pt x="6507" y="11315"/>
                    <a:pt x="5928" y="11199"/>
                    <a:pt x="5416" y="10989"/>
                  </a:cubicBezTo>
                  <a:cubicBezTo>
                    <a:pt x="5353" y="10957"/>
                    <a:pt x="5289" y="10926"/>
                    <a:pt x="5226" y="10926"/>
                  </a:cubicBezTo>
                  <a:cubicBezTo>
                    <a:pt x="5163" y="10894"/>
                    <a:pt x="5099" y="10862"/>
                    <a:pt x="5068" y="10831"/>
                  </a:cubicBezTo>
                  <a:cubicBezTo>
                    <a:pt x="5004" y="10799"/>
                    <a:pt x="4909" y="10767"/>
                    <a:pt x="4846" y="10736"/>
                  </a:cubicBezTo>
                  <a:cubicBezTo>
                    <a:pt x="4846" y="10704"/>
                    <a:pt x="4846" y="10704"/>
                    <a:pt x="4846" y="10704"/>
                  </a:cubicBezTo>
                  <a:cubicBezTo>
                    <a:pt x="4339" y="10387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53"/>
                    <a:pt x="1046" y="13998"/>
                    <a:pt x="2344" y="13998"/>
                  </a:cubicBezTo>
                  <a:cubicBezTo>
                    <a:pt x="2914" y="13998"/>
                    <a:pt x="3421" y="13776"/>
                    <a:pt x="3833" y="13428"/>
                  </a:cubicBezTo>
                  <a:cubicBezTo>
                    <a:pt x="4086" y="13238"/>
                    <a:pt x="4339" y="12889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4"/>
                    <a:pt x="5163" y="12414"/>
                    <a:pt x="5226" y="12383"/>
                  </a:cubicBezTo>
                  <a:cubicBezTo>
                    <a:pt x="5289" y="12351"/>
                    <a:pt x="5353" y="12319"/>
                    <a:pt x="5416" y="12288"/>
                  </a:cubicBezTo>
                  <a:cubicBezTo>
                    <a:pt x="5925" y="12087"/>
                    <a:pt x="6500" y="11975"/>
                    <a:pt x="7101" y="11975"/>
                  </a:cubicBezTo>
                  <a:cubicBezTo>
                    <a:pt x="8781" y="11975"/>
                    <a:pt x="10664" y="12852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8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56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56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4059775" y="3591000"/>
              <a:ext cx="340475" cy="341275"/>
            </a:xfrm>
            <a:custGeom>
              <a:rect b="b" l="l" r="r" t="t"/>
              <a:pathLst>
                <a:path extrusionOk="0" h="13651" w="13619">
                  <a:moveTo>
                    <a:pt x="13618" y="6841"/>
                  </a:moveTo>
                  <a:cubicBezTo>
                    <a:pt x="13618" y="10610"/>
                    <a:pt x="10578" y="13650"/>
                    <a:pt x="6809" y="13650"/>
                  </a:cubicBezTo>
                  <a:cubicBezTo>
                    <a:pt x="3041" y="13650"/>
                    <a:pt x="1" y="10610"/>
                    <a:pt x="1" y="6841"/>
                  </a:cubicBezTo>
                  <a:cubicBezTo>
                    <a:pt x="1" y="3073"/>
                    <a:pt x="3041" y="1"/>
                    <a:pt x="6809" y="1"/>
                  </a:cubicBezTo>
                  <a:cubicBezTo>
                    <a:pt x="10578" y="1"/>
                    <a:pt x="13618" y="3073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3771600" y="3731150"/>
              <a:ext cx="60975" cy="60975"/>
            </a:xfrm>
            <a:custGeom>
              <a:rect b="b" l="l" r="r" t="t"/>
              <a:pathLst>
                <a:path extrusionOk="0" h="2439" w="2439">
                  <a:moveTo>
                    <a:pt x="2439" y="1235"/>
                  </a:moveTo>
                  <a:cubicBezTo>
                    <a:pt x="2439" y="1900"/>
                    <a:pt x="1900" y="2439"/>
                    <a:pt x="1235" y="2439"/>
                  </a:cubicBezTo>
                  <a:cubicBezTo>
                    <a:pt x="538" y="2439"/>
                    <a:pt x="0" y="1900"/>
                    <a:pt x="0" y="1235"/>
                  </a:cubicBezTo>
                  <a:cubicBezTo>
                    <a:pt x="0" y="538"/>
                    <a:pt x="538" y="0"/>
                    <a:pt x="1235" y="0"/>
                  </a:cubicBezTo>
                  <a:cubicBezTo>
                    <a:pt x="1900" y="0"/>
                    <a:pt x="2439" y="538"/>
                    <a:pt x="2439" y="12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4631400" y="3503125"/>
              <a:ext cx="2341950" cy="517025"/>
            </a:xfrm>
            <a:custGeom>
              <a:rect b="b" l="l" r="r" t="t"/>
              <a:pathLst>
                <a:path extrusionOk="0" h="20681" w="93678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680"/>
                    <a:pt x="2154" y="20680"/>
                  </a:cubicBezTo>
                  <a:lnTo>
                    <a:pt x="91524" y="20680"/>
                  </a:lnTo>
                  <a:cubicBezTo>
                    <a:pt x="92728" y="20680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51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595975" y="3956000"/>
              <a:ext cx="3262725" cy="581150"/>
            </a:xfrm>
            <a:custGeom>
              <a:rect b="b" l="l" r="r" t="t"/>
              <a:pathLst>
                <a:path extrusionOk="0" h="23246" w="130509">
                  <a:moveTo>
                    <a:pt x="3421" y="0"/>
                  </a:moveTo>
                  <a:cubicBezTo>
                    <a:pt x="1521" y="0"/>
                    <a:pt x="0" y="1520"/>
                    <a:pt x="0" y="3420"/>
                  </a:cubicBezTo>
                  <a:lnTo>
                    <a:pt x="0" y="19825"/>
                  </a:lnTo>
                  <a:cubicBezTo>
                    <a:pt x="0" y="21725"/>
                    <a:pt x="1521" y="23245"/>
                    <a:pt x="3421" y="23245"/>
                  </a:cubicBezTo>
                  <a:lnTo>
                    <a:pt x="92822" y="23245"/>
                  </a:lnTo>
                  <a:cubicBezTo>
                    <a:pt x="94723" y="23245"/>
                    <a:pt x="96274" y="21725"/>
                    <a:pt x="96274" y="19825"/>
                  </a:cubicBezTo>
                  <a:lnTo>
                    <a:pt x="96274" y="15360"/>
                  </a:lnTo>
                  <a:cubicBezTo>
                    <a:pt x="96325" y="13189"/>
                    <a:pt x="97823" y="12002"/>
                    <a:pt x="99487" y="12002"/>
                  </a:cubicBezTo>
                  <a:cubicBezTo>
                    <a:pt x="100956" y="12002"/>
                    <a:pt x="102554" y="12927"/>
                    <a:pt x="103400" y="14916"/>
                  </a:cubicBezTo>
                  <a:cubicBezTo>
                    <a:pt x="104667" y="17893"/>
                    <a:pt x="107612" y="19951"/>
                    <a:pt x="111032" y="19951"/>
                  </a:cubicBezTo>
                  <a:cubicBezTo>
                    <a:pt x="114389" y="19951"/>
                    <a:pt x="117271" y="17956"/>
                    <a:pt x="118601" y="15106"/>
                  </a:cubicBezTo>
                  <a:lnTo>
                    <a:pt x="118601" y="15138"/>
                  </a:lnTo>
                  <a:cubicBezTo>
                    <a:pt x="119815" y="12827"/>
                    <a:pt x="121700" y="11944"/>
                    <a:pt x="123381" y="11944"/>
                  </a:cubicBezTo>
                  <a:cubicBezTo>
                    <a:pt x="123980" y="11944"/>
                    <a:pt x="124554" y="12056"/>
                    <a:pt x="125062" y="12256"/>
                  </a:cubicBezTo>
                  <a:cubicBezTo>
                    <a:pt x="125125" y="12288"/>
                    <a:pt x="125188" y="12319"/>
                    <a:pt x="125252" y="12351"/>
                  </a:cubicBezTo>
                  <a:cubicBezTo>
                    <a:pt x="125315" y="12383"/>
                    <a:pt x="125378" y="12414"/>
                    <a:pt x="125410" y="12414"/>
                  </a:cubicBezTo>
                  <a:cubicBezTo>
                    <a:pt x="125505" y="12478"/>
                    <a:pt x="125568" y="12509"/>
                    <a:pt x="125632" y="12541"/>
                  </a:cubicBezTo>
                  <a:cubicBezTo>
                    <a:pt x="126138" y="12858"/>
                    <a:pt x="126392" y="13238"/>
                    <a:pt x="126645" y="13396"/>
                  </a:cubicBezTo>
                  <a:cubicBezTo>
                    <a:pt x="127057" y="13744"/>
                    <a:pt x="127563" y="13966"/>
                    <a:pt x="128165" y="13966"/>
                  </a:cubicBezTo>
                  <a:cubicBezTo>
                    <a:pt x="129432" y="13966"/>
                    <a:pt x="130509" y="12921"/>
                    <a:pt x="130509" y="11623"/>
                  </a:cubicBezTo>
                  <a:cubicBezTo>
                    <a:pt x="130509" y="10324"/>
                    <a:pt x="129432" y="9279"/>
                    <a:pt x="128165" y="9279"/>
                  </a:cubicBezTo>
                  <a:cubicBezTo>
                    <a:pt x="127563" y="9279"/>
                    <a:pt x="127057" y="9469"/>
                    <a:pt x="126645" y="9817"/>
                  </a:cubicBezTo>
                  <a:cubicBezTo>
                    <a:pt x="126392" y="10007"/>
                    <a:pt x="126138" y="10356"/>
                    <a:pt x="125632" y="10704"/>
                  </a:cubicBezTo>
                  <a:cubicBezTo>
                    <a:pt x="125568" y="10736"/>
                    <a:pt x="125505" y="10768"/>
                    <a:pt x="125410" y="10799"/>
                  </a:cubicBezTo>
                  <a:cubicBezTo>
                    <a:pt x="125378" y="10831"/>
                    <a:pt x="125315" y="10863"/>
                    <a:pt x="125283" y="10894"/>
                  </a:cubicBezTo>
                  <a:cubicBezTo>
                    <a:pt x="125188" y="10926"/>
                    <a:pt x="125157" y="10958"/>
                    <a:pt x="125062" y="10958"/>
                  </a:cubicBezTo>
                  <a:cubicBezTo>
                    <a:pt x="124550" y="11167"/>
                    <a:pt x="123971" y="11284"/>
                    <a:pt x="123366" y="11284"/>
                  </a:cubicBezTo>
                  <a:cubicBezTo>
                    <a:pt x="121689" y="11284"/>
                    <a:pt x="119811" y="10388"/>
                    <a:pt x="118601" y="8107"/>
                  </a:cubicBezTo>
                  <a:cubicBezTo>
                    <a:pt x="117271" y="5257"/>
                    <a:pt x="114389" y="3294"/>
                    <a:pt x="111032" y="3294"/>
                  </a:cubicBezTo>
                  <a:cubicBezTo>
                    <a:pt x="107612" y="3294"/>
                    <a:pt x="104667" y="5352"/>
                    <a:pt x="103400" y="8329"/>
                  </a:cubicBezTo>
                  <a:lnTo>
                    <a:pt x="103400" y="8297"/>
                  </a:lnTo>
                  <a:cubicBezTo>
                    <a:pt x="102569" y="10287"/>
                    <a:pt x="100972" y="11211"/>
                    <a:pt x="99500" y="11211"/>
                  </a:cubicBezTo>
                  <a:cubicBezTo>
                    <a:pt x="97832" y="11211"/>
                    <a:pt x="96325" y="10024"/>
                    <a:pt x="96274" y="7854"/>
                  </a:cubicBezTo>
                  <a:lnTo>
                    <a:pt x="96274" y="3420"/>
                  </a:lnTo>
                  <a:cubicBezTo>
                    <a:pt x="96274" y="1520"/>
                    <a:pt x="94723" y="0"/>
                    <a:pt x="928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3201550" y="4076325"/>
              <a:ext cx="340475" cy="340475"/>
            </a:xfrm>
            <a:custGeom>
              <a:rect b="b" l="l" r="r" t="t"/>
              <a:pathLst>
                <a:path extrusionOk="0" h="13619" w="13619">
                  <a:moveTo>
                    <a:pt x="13618" y="6810"/>
                  </a:moveTo>
                  <a:cubicBezTo>
                    <a:pt x="13618" y="10578"/>
                    <a:pt x="10578" y="13618"/>
                    <a:pt x="6809" y="13618"/>
                  </a:cubicBezTo>
                  <a:cubicBezTo>
                    <a:pt x="3041" y="13618"/>
                    <a:pt x="0" y="10578"/>
                    <a:pt x="0" y="6810"/>
                  </a:cubicBezTo>
                  <a:cubicBezTo>
                    <a:pt x="0" y="3041"/>
                    <a:pt x="3041" y="1"/>
                    <a:pt x="6809" y="1"/>
                  </a:cubicBezTo>
                  <a:cubicBezTo>
                    <a:pt x="10578" y="1"/>
                    <a:pt x="13618" y="3041"/>
                    <a:pt x="13618" y="68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3769225" y="4215675"/>
              <a:ext cx="60975" cy="60975"/>
            </a:xfrm>
            <a:custGeom>
              <a:rect b="b" l="l" r="r" t="t"/>
              <a:pathLst>
                <a:path extrusionOk="0" h="2439" w="2439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71"/>
                    <a:pt x="538" y="0"/>
                    <a:pt x="1203" y="0"/>
                  </a:cubicBezTo>
                  <a:cubicBezTo>
                    <a:pt x="1900" y="0"/>
                    <a:pt x="2439" y="571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627650" y="3987650"/>
              <a:ext cx="2342725" cy="517825"/>
            </a:xfrm>
            <a:custGeom>
              <a:rect b="b" l="l" r="r" t="t"/>
              <a:pathLst>
                <a:path extrusionOk="0" h="20713" w="93709">
                  <a:moveTo>
                    <a:pt x="2154" y="1"/>
                  </a:moveTo>
                  <a:cubicBezTo>
                    <a:pt x="982" y="1"/>
                    <a:pt x="0" y="983"/>
                    <a:pt x="0" y="2154"/>
                  </a:cubicBezTo>
                  <a:lnTo>
                    <a:pt x="0" y="18559"/>
                  </a:lnTo>
                  <a:cubicBezTo>
                    <a:pt x="0" y="19731"/>
                    <a:pt x="982" y="20712"/>
                    <a:pt x="2154" y="20712"/>
                  </a:cubicBezTo>
                  <a:lnTo>
                    <a:pt x="91555" y="20712"/>
                  </a:lnTo>
                  <a:cubicBezTo>
                    <a:pt x="92759" y="20712"/>
                    <a:pt x="93709" y="19731"/>
                    <a:pt x="93709" y="18559"/>
                  </a:cubicBezTo>
                  <a:lnTo>
                    <a:pt x="93709" y="2154"/>
                  </a:lnTo>
                  <a:cubicBezTo>
                    <a:pt x="93709" y="983"/>
                    <a:pt x="92727" y="1"/>
                    <a:pt x="9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4113625" y="2679450"/>
              <a:ext cx="232775" cy="225950"/>
            </a:xfrm>
            <a:custGeom>
              <a:rect b="b" l="l" r="r" t="t"/>
              <a:pathLst>
                <a:path extrusionOk="0" h="9038" w="9311">
                  <a:moveTo>
                    <a:pt x="3452" y="519"/>
                  </a:moveTo>
                  <a:cubicBezTo>
                    <a:pt x="3040" y="835"/>
                    <a:pt x="2692" y="1342"/>
                    <a:pt x="2439" y="1944"/>
                  </a:cubicBezTo>
                  <a:lnTo>
                    <a:pt x="1362" y="1944"/>
                  </a:lnTo>
                  <a:cubicBezTo>
                    <a:pt x="1710" y="1500"/>
                    <a:pt x="2122" y="1120"/>
                    <a:pt x="2629" y="835"/>
                  </a:cubicBezTo>
                  <a:cubicBezTo>
                    <a:pt x="2882" y="709"/>
                    <a:pt x="3167" y="582"/>
                    <a:pt x="3452" y="519"/>
                  </a:cubicBezTo>
                  <a:close/>
                  <a:moveTo>
                    <a:pt x="4497" y="360"/>
                  </a:moveTo>
                  <a:lnTo>
                    <a:pt x="4497" y="1944"/>
                  </a:lnTo>
                  <a:lnTo>
                    <a:pt x="2787" y="1944"/>
                  </a:lnTo>
                  <a:cubicBezTo>
                    <a:pt x="3199" y="1025"/>
                    <a:pt x="3800" y="455"/>
                    <a:pt x="4497" y="360"/>
                  </a:cubicBezTo>
                  <a:close/>
                  <a:moveTo>
                    <a:pt x="4814" y="360"/>
                  </a:moveTo>
                  <a:cubicBezTo>
                    <a:pt x="5479" y="455"/>
                    <a:pt x="6081" y="1025"/>
                    <a:pt x="6492" y="1944"/>
                  </a:cubicBezTo>
                  <a:lnTo>
                    <a:pt x="4814" y="1944"/>
                  </a:lnTo>
                  <a:lnTo>
                    <a:pt x="4814" y="360"/>
                  </a:lnTo>
                  <a:close/>
                  <a:moveTo>
                    <a:pt x="5827" y="487"/>
                  </a:moveTo>
                  <a:cubicBezTo>
                    <a:pt x="6682" y="740"/>
                    <a:pt x="7411" y="1247"/>
                    <a:pt x="7949" y="1944"/>
                  </a:cubicBezTo>
                  <a:lnTo>
                    <a:pt x="6841" y="1944"/>
                  </a:lnTo>
                  <a:cubicBezTo>
                    <a:pt x="6587" y="1310"/>
                    <a:pt x="6239" y="835"/>
                    <a:pt x="5827" y="487"/>
                  </a:cubicBezTo>
                  <a:close/>
                  <a:moveTo>
                    <a:pt x="2344" y="2260"/>
                  </a:moveTo>
                  <a:cubicBezTo>
                    <a:pt x="2122" y="2894"/>
                    <a:pt x="1995" y="3590"/>
                    <a:pt x="1964" y="4382"/>
                  </a:cubicBezTo>
                  <a:lnTo>
                    <a:pt x="475" y="4382"/>
                  </a:lnTo>
                  <a:cubicBezTo>
                    <a:pt x="475" y="4034"/>
                    <a:pt x="538" y="3685"/>
                    <a:pt x="633" y="3337"/>
                  </a:cubicBezTo>
                  <a:cubicBezTo>
                    <a:pt x="760" y="2957"/>
                    <a:pt x="918" y="2577"/>
                    <a:pt x="1140" y="2260"/>
                  </a:cubicBezTo>
                  <a:close/>
                  <a:moveTo>
                    <a:pt x="4497" y="2260"/>
                  </a:moveTo>
                  <a:lnTo>
                    <a:pt x="4497" y="4382"/>
                  </a:lnTo>
                  <a:lnTo>
                    <a:pt x="2280" y="4382"/>
                  </a:lnTo>
                  <a:cubicBezTo>
                    <a:pt x="2312" y="3590"/>
                    <a:pt x="2439" y="2862"/>
                    <a:pt x="2660" y="2260"/>
                  </a:cubicBezTo>
                  <a:close/>
                  <a:moveTo>
                    <a:pt x="6619" y="2260"/>
                  </a:moveTo>
                  <a:cubicBezTo>
                    <a:pt x="6841" y="2862"/>
                    <a:pt x="6999" y="3590"/>
                    <a:pt x="6999" y="4382"/>
                  </a:cubicBezTo>
                  <a:lnTo>
                    <a:pt x="4814" y="4382"/>
                  </a:lnTo>
                  <a:lnTo>
                    <a:pt x="4814" y="2260"/>
                  </a:lnTo>
                  <a:close/>
                  <a:moveTo>
                    <a:pt x="8171" y="2260"/>
                  </a:moveTo>
                  <a:cubicBezTo>
                    <a:pt x="8234" y="2324"/>
                    <a:pt x="8297" y="2419"/>
                    <a:pt x="8329" y="2514"/>
                  </a:cubicBezTo>
                  <a:cubicBezTo>
                    <a:pt x="8646" y="3084"/>
                    <a:pt x="8836" y="3717"/>
                    <a:pt x="8836" y="4382"/>
                  </a:cubicBezTo>
                  <a:lnTo>
                    <a:pt x="7316" y="4382"/>
                  </a:lnTo>
                  <a:cubicBezTo>
                    <a:pt x="7316" y="3590"/>
                    <a:pt x="7189" y="2894"/>
                    <a:pt x="6967" y="2260"/>
                  </a:cubicBezTo>
                  <a:close/>
                  <a:moveTo>
                    <a:pt x="1964" y="4699"/>
                  </a:moveTo>
                  <a:cubicBezTo>
                    <a:pt x="1995" y="5459"/>
                    <a:pt x="2122" y="6187"/>
                    <a:pt x="2344" y="6821"/>
                  </a:cubicBezTo>
                  <a:lnTo>
                    <a:pt x="1172" y="6821"/>
                  </a:lnTo>
                  <a:cubicBezTo>
                    <a:pt x="1109" y="6726"/>
                    <a:pt x="1045" y="6631"/>
                    <a:pt x="982" y="6536"/>
                  </a:cubicBezTo>
                  <a:cubicBezTo>
                    <a:pt x="665" y="5966"/>
                    <a:pt x="507" y="5332"/>
                    <a:pt x="475" y="4699"/>
                  </a:cubicBezTo>
                  <a:close/>
                  <a:moveTo>
                    <a:pt x="4497" y="4699"/>
                  </a:moveTo>
                  <a:lnTo>
                    <a:pt x="4497" y="6821"/>
                  </a:lnTo>
                  <a:lnTo>
                    <a:pt x="2660" y="6821"/>
                  </a:lnTo>
                  <a:cubicBezTo>
                    <a:pt x="2439" y="6187"/>
                    <a:pt x="2312" y="5491"/>
                    <a:pt x="2280" y="4699"/>
                  </a:cubicBezTo>
                  <a:close/>
                  <a:moveTo>
                    <a:pt x="6999" y="4699"/>
                  </a:moveTo>
                  <a:cubicBezTo>
                    <a:pt x="6999" y="5459"/>
                    <a:pt x="6841" y="6187"/>
                    <a:pt x="6619" y="6821"/>
                  </a:cubicBezTo>
                  <a:lnTo>
                    <a:pt x="4814" y="6821"/>
                  </a:lnTo>
                  <a:lnTo>
                    <a:pt x="4814" y="4699"/>
                  </a:lnTo>
                  <a:close/>
                  <a:moveTo>
                    <a:pt x="8836" y="4699"/>
                  </a:moveTo>
                  <a:cubicBezTo>
                    <a:pt x="8804" y="5016"/>
                    <a:pt x="8772" y="5364"/>
                    <a:pt x="8677" y="5681"/>
                  </a:cubicBezTo>
                  <a:cubicBezTo>
                    <a:pt x="8551" y="6092"/>
                    <a:pt x="8392" y="6472"/>
                    <a:pt x="8171" y="6821"/>
                  </a:cubicBezTo>
                  <a:lnTo>
                    <a:pt x="6967" y="6821"/>
                  </a:lnTo>
                  <a:cubicBezTo>
                    <a:pt x="7157" y="6187"/>
                    <a:pt x="7316" y="5459"/>
                    <a:pt x="7316" y="4699"/>
                  </a:cubicBezTo>
                  <a:close/>
                  <a:moveTo>
                    <a:pt x="2470" y="7137"/>
                  </a:moveTo>
                  <a:cubicBezTo>
                    <a:pt x="2692" y="7707"/>
                    <a:pt x="3009" y="8151"/>
                    <a:pt x="3357" y="8499"/>
                  </a:cubicBezTo>
                  <a:cubicBezTo>
                    <a:pt x="2565" y="8246"/>
                    <a:pt x="1900" y="7771"/>
                    <a:pt x="1394" y="7137"/>
                  </a:cubicBezTo>
                  <a:close/>
                  <a:moveTo>
                    <a:pt x="7917" y="7137"/>
                  </a:moveTo>
                  <a:cubicBezTo>
                    <a:pt x="7601" y="7549"/>
                    <a:pt x="7157" y="7929"/>
                    <a:pt x="6682" y="8182"/>
                  </a:cubicBezTo>
                  <a:cubicBezTo>
                    <a:pt x="6429" y="8309"/>
                    <a:pt x="6176" y="8436"/>
                    <a:pt x="5922" y="8499"/>
                  </a:cubicBezTo>
                  <a:cubicBezTo>
                    <a:pt x="6271" y="8182"/>
                    <a:pt x="6587" y="7707"/>
                    <a:pt x="6841" y="7137"/>
                  </a:cubicBezTo>
                  <a:close/>
                  <a:moveTo>
                    <a:pt x="4497" y="7137"/>
                  </a:moveTo>
                  <a:lnTo>
                    <a:pt x="4497" y="8689"/>
                  </a:lnTo>
                  <a:lnTo>
                    <a:pt x="4370" y="8689"/>
                  </a:lnTo>
                  <a:cubicBezTo>
                    <a:pt x="3737" y="8562"/>
                    <a:pt x="3167" y="7961"/>
                    <a:pt x="2787" y="7137"/>
                  </a:cubicBezTo>
                  <a:close/>
                  <a:moveTo>
                    <a:pt x="6492" y="7137"/>
                  </a:moveTo>
                  <a:cubicBezTo>
                    <a:pt x="6112" y="7961"/>
                    <a:pt x="5574" y="8562"/>
                    <a:pt x="4940" y="8689"/>
                  </a:cubicBezTo>
                  <a:lnTo>
                    <a:pt x="4814" y="8689"/>
                  </a:lnTo>
                  <a:lnTo>
                    <a:pt x="4814" y="7137"/>
                  </a:lnTo>
                  <a:close/>
                  <a:moveTo>
                    <a:pt x="4663" y="1"/>
                  </a:moveTo>
                  <a:cubicBezTo>
                    <a:pt x="3911" y="1"/>
                    <a:pt x="3174" y="184"/>
                    <a:pt x="2502" y="550"/>
                  </a:cubicBezTo>
                  <a:cubicBezTo>
                    <a:pt x="1425" y="1152"/>
                    <a:pt x="665" y="2102"/>
                    <a:pt x="317" y="3242"/>
                  </a:cubicBezTo>
                  <a:cubicBezTo>
                    <a:pt x="0" y="4414"/>
                    <a:pt x="127" y="5617"/>
                    <a:pt x="697" y="6694"/>
                  </a:cubicBezTo>
                  <a:cubicBezTo>
                    <a:pt x="1299" y="7739"/>
                    <a:pt x="2249" y="8499"/>
                    <a:pt x="3389" y="8847"/>
                  </a:cubicBezTo>
                  <a:cubicBezTo>
                    <a:pt x="3705" y="8942"/>
                    <a:pt x="4022" y="8974"/>
                    <a:pt x="4339" y="9006"/>
                  </a:cubicBezTo>
                  <a:cubicBezTo>
                    <a:pt x="4434" y="9037"/>
                    <a:pt x="4529" y="9037"/>
                    <a:pt x="4655" y="9037"/>
                  </a:cubicBezTo>
                  <a:cubicBezTo>
                    <a:pt x="4750" y="9037"/>
                    <a:pt x="4877" y="9037"/>
                    <a:pt x="5004" y="9006"/>
                  </a:cubicBezTo>
                  <a:cubicBezTo>
                    <a:pt x="5637" y="8942"/>
                    <a:pt x="6239" y="8784"/>
                    <a:pt x="6841" y="8467"/>
                  </a:cubicBezTo>
                  <a:cubicBezTo>
                    <a:pt x="7886" y="7897"/>
                    <a:pt x="8646" y="6916"/>
                    <a:pt x="8994" y="5776"/>
                  </a:cubicBezTo>
                  <a:cubicBezTo>
                    <a:pt x="9311" y="4604"/>
                    <a:pt x="9184" y="3400"/>
                    <a:pt x="8614" y="2355"/>
                  </a:cubicBezTo>
                  <a:cubicBezTo>
                    <a:pt x="8044" y="1279"/>
                    <a:pt x="7062" y="519"/>
                    <a:pt x="5922" y="170"/>
                  </a:cubicBezTo>
                  <a:cubicBezTo>
                    <a:pt x="5504" y="57"/>
                    <a:pt x="5081" y="1"/>
                    <a:pt x="466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4113625" y="2675775"/>
              <a:ext cx="232775" cy="229625"/>
            </a:xfrm>
            <a:custGeom>
              <a:rect b="b" l="l" r="r" t="t"/>
              <a:pathLst>
                <a:path extrusionOk="0" fill="none" h="9185" w="9311">
                  <a:moveTo>
                    <a:pt x="8614" y="2502"/>
                  </a:moveTo>
                  <a:cubicBezTo>
                    <a:pt x="8044" y="1426"/>
                    <a:pt x="7062" y="666"/>
                    <a:pt x="5922" y="317"/>
                  </a:cubicBezTo>
                  <a:cubicBezTo>
                    <a:pt x="4750" y="0"/>
                    <a:pt x="3547" y="127"/>
                    <a:pt x="2502" y="697"/>
                  </a:cubicBezTo>
                  <a:cubicBezTo>
                    <a:pt x="1425" y="1299"/>
                    <a:pt x="665" y="2249"/>
                    <a:pt x="317" y="3389"/>
                  </a:cubicBezTo>
                  <a:cubicBezTo>
                    <a:pt x="0" y="4561"/>
                    <a:pt x="127" y="5764"/>
                    <a:pt x="697" y="6841"/>
                  </a:cubicBezTo>
                  <a:cubicBezTo>
                    <a:pt x="1299" y="7886"/>
                    <a:pt x="2249" y="8646"/>
                    <a:pt x="3389" y="8994"/>
                  </a:cubicBezTo>
                  <a:cubicBezTo>
                    <a:pt x="3705" y="9089"/>
                    <a:pt x="4022" y="9121"/>
                    <a:pt x="4339" y="9153"/>
                  </a:cubicBezTo>
                  <a:cubicBezTo>
                    <a:pt x="4434" y="9184"/>
                    <a:pt x="4529" y="9184"/>
                    <a:pt x="4655" y="9184"/>
                  </a:cubicBezTo>
                  <a:cubicBezTo>
                    <a:pt x="4750" y="9184"/>
                    <a:pt x="4877" y="9184"/>
                    <a:pt x="5004" y="9153"/>
                  </a:cubicBezTo>
                  <a:cubicBezTo>
                    <a:pt x="5637" y="9089"/>
                    <a:pt x="6239" y="8931"/>
                    <a:pt x="6841" y="8614"/>
                  </a:cubicBezTo>
                  <a:cubicBezTo>
                    <a:pt x="7886" y="8044"/>
                    <a:pt x="8646" y="7063"/>
                    <a:pt x="8994" y="5923"/>
                  </a:cubicBezTo>
                  <a:cubicBezTo>
                    <a:pt x="9311" y="4751"/>
                    <a:pt x="9184" y="3547"/>
                    <a:pt x="8614" y="2502"/>
                  </a:cubicBezTo>
                  <a:close/>
                  <a:moveTo>
                    <a:pt x="8836" y="4529"/>
                  </a:moveTo>
                  <a:lnTo>
                    <a:pt x="7316" y="4529"/>
                  </a:lnTo>
                  <a:cubicBezTo>
                    <a:pt x="7316" y="3737"/>
                    <a:pt x="7189" y="3041"/>
                    <a:pt x="6967" y="2407"/>
                  </a:cubicBezTo>
                  <a:lnTo>
                    <a:pt x="8171" y="2407"/>
                  </a:lnTo>
                  <a:cubicBezTo>
                    <a:pt x="8234" y="2471"/>
                    <a:pt x="8297" y="2566"/>
                    <a:pt x="8329" y="2661"/>
                  </a:cubicBezTo>
                  <a:cubicBezTo>
                    <a:pt x="8646" y="3231"/>
                    <a:pt x="8836" y="3864"/>
                    <a:pt x="8836" y="4529"/>
                  </a:cubicBezTo>
                  <a:close/>
                  <a:moveTo>
                    <a:pt x="4940" y="8836"/>
                  </a:moveTo>
                  <a:cubicBezTo>
                    <a:pt x="4877" y="8836"/>
                    <a:pt x="4845" y="8836"/>
                    <a:pt x="4814" y="8836"/>
                  </a:cubicBezTo>
                  <a:lnTo>
                    <a:pt x="4814" y="7284"/>
                  </a:lnTo>
                  <a:lnTo>
                    <a:pt x="6492" y="7284"/>
                  </a:lnTo>
                  <a:cubicBezTo>
                    <a:pt x="6112" y="8108"/>
                    <a:pt x="5574" y="8709"/>
                    <a:pt x="4940" y="8836"/>
                  </a:cubicBezTo>
                  <a:close/>
                  <a:moveTo>
                    <a:pt x="2787" y="7284"/>
                  </a:moveTo>
                  <a:lnTo>
                    <a:pt x="4497" y="7284"/>
                  </a:lnTo>
                  <a:lnTo>
                    <a:pt x="4497" y="8836"/>
                  </a:lnTo>
                  <a:cubicBezTo>
                    <a:pt x="4434" y="8836"/>
                    <a:pt x="4402" y="8836"/>
                    <a:pt x="4370" y="8836"/>
                  </a:cubicBezTo>
                  <a:cubicBezTo>
                    <a:pt x="3737" y="8709"/>
                    <a:pt x="3167" y="8108"/>
                    <a:pt x="2787" y="7284"/>
                  </a:cubicBezTo>
                  <a:close/>
                  <a:moveTo>
                    <a:pt x="4814" y="507"/>
                  </a:moveTo>
                  <a:cubicBezTo>
                    <a:pt x="5479" y="602"/>
                    <a:pt x="6081" y="1172"/>
                    <a:pt x="6492" y="2091"/>
                  </a:cubicBezTo>
                  <a:lnTo>
                    <a:pt x="4814" y="2091"/>
                  </a:lnTo>
                  <a:close/>
                  <a:moveTo>
                    <a:pt x="4497" y="507"/>
                  </a:moveTo>
                  <a:lnTo>
                    <a:pt x="4497" y="2091"/>
                  </a:lnTo>
                  <a:lnTo>
                    <a:pt x="2787" y="2091"/>
                  </a:lnTo>
                  <a:cubicBezTo>
                    <a:pt x="3199" y="1172"/>
                    <a:pt x="3800" y="602"/>
                    <a:pt x="4497" y="507"/>
                  </a:cubicBezTo>
                  <a:close/>
                  <a:moveTo>
                    <a:pt x="4497" y="2407"/>
                  </a:moveTo>
                  <a:lnTo>
                    <a:pt x="4497" y="4529"/>
                  </a:lnTo>
                  <a:lnTo>
                    <a:pt x="2280" y="4529"/>
                  </a:lnTo>
                  <a:cubicBezTo>
                    <a:pt x="2312" y="3737"/>
                    <a:pt x="2439" y="3009"/>
                    <a:pt x="2660" y="2407"/>
                  </a:cubicBezTo>
                  <a:close/>
                  <a:moveTo>
                    <a:pt x="4497" y="4846"/>
                  </a:moveTo>
                  <a:lnTo>
                    <a:pt x="4497" y="6968"/>
                  </a:lnTo>
                  <a:lnTo>
                    <a:pt x="2660" y="6968"/>
                  </a:lnTo>
                  <a:cubicBezTo>
                    <a:pt x="2439" y="6334"/>
                    <a:pt x="2312" y="5638"/>
                    <a:pt x="2280" y="4846"/>
                  </a:cubicBezTo>
                  <a:close/>
                  <a:moveTo>
                    <a:pt x="4814" y="6968"/>
                  </a:moveTo>
                  <a:lnTo>
                    <a:pt x="4814" y="4846"/>
                  </a:lnTo>
                  <a:lnTo>
                    <a:pt x="6999" y="4846"/>
                  </a:lnTo>
                  <a:cubicBezTo>
                    <a:pt x="6999" y="5606"/>
                    <a:pt x="6841" y="6334"/>
                    <a:pt x="6619" y="6968"/>
                  </a:cubicBezTo>
                  <a:close/>
                  <a:moveTo>
                    <a:pt x="4814" y="4529"/>
                  </a:moveTo>
                  <a:lnTo>
                    <a:pt x="4814" y="2407"/>
                  </a:lnTo>
                  <a:lnTo>
                    <a:pt x="6619" y="2407"/>
                  </a:lnTo>
                  <a:cubicBezTo>
                    <a:pt x="6841" y="3009"/>
                    <a:pt x="6999" y="3737"/>
                    <a:pt x="6999" y="4529"/>
                  </a:cubicBezTo>
                  <a:close/>
                  <a:moveTo>
                    <a:pt x="7949" y="2091"/>
                  </a:moveTo>
                  <a:lnTo>
                    <a:pt x="6841" y="2091"/>
                  </a:lnTo>
                  <a:cubicBezTo>
                    <a:pt x="6587" y="1457"/>
                    <a:pt x="6239" y="982"/>
                    <a:pt x="5827" y="634"/>
                  </a:cubicBezTo>
                  <a:lnTo>
                    <a:pt x="5827" y="634"/>
                  </a:lnTo>
                  <a:cubicBezTo>
                    <a:pt x="6682" y="887"/>
                    <a:pt x="7411" y="1394"/>
                    <a:pt x="7949" y="2091"/>
                  </a:cubicBezTo>
                  <a:close/>
                  <a:moveTo>
                    <a:pt x="2629" y="982"/>
                  </a:moveTo>
                  <a:cubicBezTo>
                    <a:pt x="2882" y="856"/>
                    <a:pt x="3167" y="729"/>
                    <a:pt x="3452" y="666"/>
                  </a:cubicBezTo>
                  <a:cubicBezTo>
                    <a:pt x="3040" y="982"/>
                    <a:pt x="2692" y="1489"/>
                    <a:pt x="2439" y="2091"/>
                  </a:cubicBezTo>
                  <a:lnTo>
                    <a:pt x="1362" y="2091"/>
                  </a:lnTo>
                  <a:cubicBezTo>
                    <a:pt x="1710" y="1647"/>
                    <a:pt x="2122" y="1267"/>
                    <a:pt x="2629" y="982"/>
                  </a:cubicBezTo>
                  <a:close/>
                  <a:moveTo>
                    <a:pt x="1140" y="2407"/>
                  </a:moveTo>
                  <a:lnTo>
                    <a:pt x="2344" y="2407"/>
                  </a:lnTo>
                  <a:cubicBezTo>
                    <a:pt x="2122" y="3041"/>
                    <a:pt x="1995" y="3737"/>
                    <a:pt x="1964" y="4529"/>
                  </a:cubicBezTo>
                  <a:lnTo>
                    <a:pt x="475" y="4529"/>
                  </a:lnTo>
                  <a:cubicBezTo>
                    <a:pt x="475" y="4181"/>
                    <a:pt x="538" y="3832"/>
                    <a:pt x="633" y="3484"/>
                  </a:cubicBezTo>
                  <a:cubicBezTo>
                    <a:pt x="760" y="3104"/>
                    <a:pt x="918" y="2724"/>
                    <a:pt x="1140" y="2407"/>
                  </a:cubicBezTo>
                  <a:close/>
                  <a:moveTo>
                    <a:pt x="475" y="4846"/>
                  </a:moveTo>
                  <a:lnTo>
                    <a:pt x="1964" y="4846"/>
                  </a:lnTo>
                  <a:cubicBezTo>
                    <a:pt x="1995" y="5606"/>
                    <a:pt x="2122" y="6334"/>
                    <a:pt x="2344" y="6968"/>
                  </a:cubicBezTo>
                  <a:lnTo>
                    <a:pt x="1172" y="6968"/>
                  </a:lnTo>
                  <a:cubicBezTo>
                    <a:pt x="1109" y="6873"/>
                    <a:pt x="1045" y="6778"/>
                    <a:pt x="982" y="6683"/>
                  </a:cubicBezTo>
                  <a:cubicBezTo>
                    <a:pt x="665" y="6113"/>
                    <a:pt x="507" y="5479"/>
                    <a:pt x="475" y="4846"/>
                  </a:cubicBezTo>
                  <a:close/>
                  <a:moveTo>
                    <a:pt x="1394" y="7284"/>
                  </a:moveTo>
                  <a:lnTo>
                    <a:pt x="2470" y="7284"/>
                  </a:lnTo>
                  <a:cubicBezTo>
                    <a:pt x="2692" y="7854"/>
                    <a:pt x="3009" y="8298"/>
                    <a:pt x="3357" y="8646"/>
                  </a:cubicBezTo>
                  <a:cubicBezTo>
                    <a:pt x="2565" y="8393"/>
                    <a:pt x="1900" y="7918"/>
                    <a:pt x="1394" y="7284"/>
                  </a:cubicBezTo>
                  <a:close/>
                  <a:moveTo>
                    <a:pt x="6682" y="8329"/>
                  </a:moveTo>
                  <a:cubicBezTo>
                    <a:pt x="6429" y="8456"/>
                    <a:pt x="6176" y="8583"/>
                    <a:pt x="5922" y="8646"/>
                  </a:cubicBezTo>
                  <a:cubicBezTo>
                    <a:pt x="6271" y="8329"/>
                    <a:pt x="6587" y="7854"/>
                    <a:pt x="6841" y="7284"/>
                  </a:cubicBezTo>
                  <a:lnTo>
                    <a:pt x="7917" y="7284"/>
                  </a:lnTo>
                  <a:cubicBezTo>
                    <a:pt x="7601" y="7696"/>
                    <a:pt x="7157" y="8076"/>
                    <a:pt x="6682" y="8329"/>
                  </a:cubicBezTo>
                  <a:close/>
                  <a:moveTo>
                    <a:pt x="8171" y="6968"/>
                  </a:moveTo>
                  <a:lnTo>
                    <a:pt x="6967" y="6968"/>
                  </a:lnTo>
                  <a:cubicBezTo>
                    <a:pt x="7157" y="6334"/>
                    <a:pt x="7316" y="5606"/>
                    <a:pt x="7316" y="4846"/>
                  </a:cubicBezTo>
                  <a:lnTo>
                    <a:pt x="8836" y="4846"/>
                  </a:lnTo>
                  <a:cubicBezTo>
                    <a:pt x="8804" y="5163"/>
                    <a:pt x="8772" y="5511"/>
                    <a:pt x="8677" y="5828"/>
                  </a:cubicBezTo>
                  <a:cubicBezTo>
                    <a:pt x="8551" y="6239"/>
                    <a:pt x="8392" y="6619"/>
                    <a:pt x="8171" y="6968"/>
                  </a:cubicBezTo>
                  <a:close/>
                </a:path>
              </a:pathLst>
            </a:custGeom>
            <a:noFill/>
            <a:ln cap="flat" cmpd="sng" w="23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1" name="Google Shape;1571;p25"/>
          <p:cNvSpPr txBox="1"/>
          <p:nvPr/>
        </p:nvSpPr>
        <p:spPr>
          <a:xfrm>
            <a:off x="4572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Mobile Application youtube links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72" name="Google Shape;1572;p25"/>
          <p:cNvSpPr txBox="1"/>
          <p:nvPr/>
        </p:nvSpPr>
        <p:spPr>
          <a:xfrm>
            <a:off x="605775" y="1620450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Agent Handoff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73" name="Google Shape;1573;p25"/>
          <p:cNvSpPr txBox="1"/>
          <p:nvPr/>
        </p:nvSpPr>
        <p:spPr>
          <a:xfrm>
            <a:off x="605775" y="1836700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https://youtu.be/FdzaV9x4L4Y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4" name="Google Shape;1574;p25"/>
          <p:cNvSpPr txBox="1"/>
          <p:nvPr/>
        </p:nvSpPr>
        <p:spPr>
          <a:xfrm>
            <a:off x="605775" y="2844437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React Native Integration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75" name="Google Shape;1575;p25"/>
          <p:cNvSpPr txBox="1"/>
          <p:nvPr/>
        </p:nvSpPr>
        <p:spPr>
          <a:xfrm>
            <a:off x="605775" y="306079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4"/>
              </a:rPr>
              <a:t>https://youtu.be/m8drOSXXi6Y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6" name="Google Shape;1576;p25"/>
          <p:cNvSpPr txBox="1"/>
          <p:nvPr/>
        </p:nvSpPr>
        <p:spPr>
          <a:xfrm>
            <a:off x="605787" y="4107724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Home Insurance Flow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77" name="Google Shape;1577;p25"/>
          <p:cNvSpPr txBox="1"/>
          <p:nvPr/>
        </p:nvSpPr>
        <p:spPr>
          <a:xfrm>
            <a:off x="605775" y="4324075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5"/>
              </a:rPr>
              <a:t>https://youtu.be/l_j5WBH8ux0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8" name="Google Shape;1578;p25"/>
          <p:cNvSpPr txBox="1"/>
          <p:nvPr/>
        </p:nvSpPr>
        <p:spPr>
          <a:xfrm>
            <a:off x="5776500" y="992188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Corporate Insurance Flow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79" name="Google Shape;1579;p25"/>
          <p:cNvSpPr txBox="1"/>
          <p:nvPr/>
        </p:nvSpPr>
        <p:spPr>
          <a:xfrm>
            <a:off x="5776500" y="120844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6"/>
              </a:rPr>
              <a:t>https://youtu.be/uJOBFVPR0nw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0" name="Google Shape;1580;p25"/>
          <p:cNvSpPr txBox="1"/>
          <p:nvPr/>
        </p:nvSpPr>
        <p:spPr>
          <a:xfrm>
            <a:off x="5776500" y="2233612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Travel Insurance Flow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81" name="Google Shape;1581;p25"/>
          <p:cNvSpPr txBox="1"/>
          <p:nvPr/>
        </p:nvSpPr>
        <p:spPr>
          <a:xfrm>
            <a:off x="5776500" y="2449963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7"/>
              </a:rPr>
              <a:t>https://youtu.be/c1GI_4VkmnI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2" name="Google Shape;1582;p25"/>
          <p:cNvSpPr txBox="1"/>
          <p:nvPr/>
        </p:nvSpPr>
        <p:spPr>
          <a:xfrm>
            <a:off x="5776512" y="3475137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Playlist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83" name="Google Shape;1583;p25"/>
          <p:cNvSpPr txBox="1"/>
          <p:nvPr/>
        </p:nvSpPr>
        <p:spPr>
          <a:xfrm>
            <a:off x="5776500" y="369149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8"/>
              </a:rPr>
              <a:t>https://bit.ly/jss-pbee-playlist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584" name="Google Shape;1584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55810" y="2942148"/>
            <a:ext cx="349450" cy="349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5" name="Google Shape;1585;p25"/>
          <p:cNvGrpSpPr/>
          <p:nvPr/>
        </p:nvGrpSpPr>
        <p:grpSpPr>
          <a:xfrm>
            <a:off x="3855795" y="4198504"/>
            <a:ext cx="349460" cy="299084"/>
            <a:chOff x="5623840" y="4212584"/>
            <a:chExt cx="389284" cy="351161"/>
          </a:xfrm>
        </p:grpSpPr>
        <p:sp>
          <p:nvSpPr>
            <p:cNvPr id="1586" name="Google Shape;1586;p25"/>
            <p:cNvSpPr/>
            <p:nvPr/>
          </p:nvSpPr>
          <p:spPr>
            <a:xfrm>
              <a:off x="5679740" y="4347234"/>
              <a:ext cx="277482" cy="216511"/>
            </a:xfrm>
            <a:custGeom>
              <a:rect b="b" l="l" r="r" t="t"/>
              <a:pathLst>
                <a:path extrusionOk="0" h="6747" w="8647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6556"/>
                  </a:lnTo>
                  <a:cubicBezTo>
                    <a:pt x="1" y="6651"/>
                    <a:pt x="96" y="6746"/>
                    <a:pt x="191" y="6746"/>
                  </a:cubicBezTo>
                  <a:lnTo>
                    <a:pt x="8456" y="6746"/>
                  </a:lnTo>
                  <a:cubicBezTo>
                    <a:pt x="8551" y="6746"/>
                    <a:pt x="8646" y="6651"/>
                    <a:pt x="8646" y="6556"/>
                  </a:cubicBezTo>
                  <a:lnTo>
                    <a:pt x="8646" y="191"/>
                  </a:lnTo>
                  <a:cubicBezTo>
                    <a:pt x="8646" y="64"/>
                    <a:pt x="8551" y="1"/>
                    <a:pt x="8456" y="1"/>
                  </a:cubicBezTo>
                  <a:cubicBezTo>
                    <a:pt x="8330" y="1"/>
                    <a:pt x="8235" y="64"/>
                    <a:pt x="8235" y="191"/>
                  </a:cubicBezTo>
                  <a:lnTo>
                    <a:pt x="8235" y="6366"/>
                  </a:lnTo>
                  <a:lnTo>
                    <a:pt x="381" y="6366"/>
                  </a:ln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5"/>
            <p:cNvSpPr/>
            <p:nvPr/>
          </p:nvSpPr>
          <p:spPr>
            <a:xfrm>
              <a:off x="5623840" y="4212584"/>
              <a:ext cx="389284" cy="199985"/>
            </a:xfrm>
            <a:custGeom>
              <a:rect b="b" l="l" r="r" t="t"/>
              <a:pathLst>
                <a:path extrusionOk="0" h="6232" w="12131">
                  <a:moveTo>
                    <a:pt x="6066" y="1"/>
                  </a:moveTo>
                  <a:cubicBezTo>
                    <a:pt x="6018" y="1"/>
                    <a:pt x="5971" y="17"/>
                    <a:pt x="5923" y="48"/>
                  </a:cubicBezTo>
                  <a:lnTo>
                    <a:pt x="96" y="5875"/>
                  </a:lnTo>
                  <a:cubicBezTo>
                    <a:pt x="1" y="5970"/>
                    <a:pt x="1" y="6097"/>
                    <a:pt x="96" y="6160"/>
                  </a:cubicBezTo>
                  <a:cubicBezTo>
                    <a:pt x="128" y="6192"/>
                    <a:pt x="191" y="6224"/>
                    <a:pt x="223" y="6224"/>
                  </a:cubicBezTo>
                  <a:cubicBezTo>
                    <a:pt x="286" y="6224"/>
                    <a:pt x="349" y="6192"/>
                    <a:pt x="381" y="6160"/>
                  </a:cubicBezTo>
                  <a:lnTo>
                    <a:pt x="6050" y="492"/>
                  </a:lnTo>
                  <a:lnTo>
                    <a:pt x="11750" y="6160"/>
                  </a:lnTo>
                  <a:cubicBezTo>
                    <a:pt x="11798" y="6208"/>
                    <a:pt x="11853" y="6232"/>
                    <a:pt x="11905" y="6232"/>
                  </a:cubicBezTo>
                  <a:cubicBezTo>
                    <a:pt x="11956" y="6232"/>
                    <a:pt x="12004" y="6208"/>
                    <a:pt x="12035" y="6160"/>
                  </a:cubicBezTo>
                  <a:cubicBezTo>
                    <a:pt x="12130" y="6097"/>
                    <a:pt x="12130" y="5970"/>
                    <a:pt x="12035" y="5875"/>
                  </a:cubicBezTo>
                  <a:lnTo>
                    <a:pt x="6208" y="48"/>
                  </a:lnTo>
                  <a:cubicBezTo>
                    <a:pt x="6161" y="17"/>
                    <a:pt x="6113" y="1"/>
                    <a:pt x="606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5"/>
            <p:cNvSpPr/>
            <p:nvPr/>
          </p:nvSpPr>
          <p:spPr>
            <a:xfrm>
              <a:off x="5755954" y="4399059"/>
              <a:ext cx="125055" cy="164686"/>
            </a:xfrm>
            <a:custGeom>
              <a:rect b="b" l="l" r="r" t="t"/>
              <a:pathLst>
                <a:path extrusionOk="0" h="5132" w="3897">
                  <a:moveTo>
                    <a:pt x="3485" y="381"/>
                  </a:moveTo>
                  <a:lnTo>
                    <a:pt x="3485" y="4751"/>
                  </a:lnTo>
                  <a:lnTo>
                    <a:pt x="381" y="4751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941"/>
                  </a:lnTo>
                  <a:cubicBezTo>
                    <a:pt x="1" y="5036"/>
                    <a:pt x="96" y="5131"/>
                    <a:pt x="191" y="5131"/>
                  </a:cubicBezTo>
                  <a:lnTo>
                    <a:pt x="3706" y="5131"/>
                  </a:lnTo>
                  <a:cubicBezTo>
                    <a:pt x="3801" y="5131"/>
                    <a:pt x="3896" y="5036"/>
                    <a:pt x="3896" y="4941"/>
                  </a:cubicBezTo>
                  <a:lnTo>
                    <a:pt x="3896" y="191"/>
                  </a:lnTo>
                  <a:cubicBezTo>
                    <a:pt x="3896" y="96"/>
                    <a:pt x="3801" y="1"/>
                    <a:pt x="370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9" name="Google Shape;1589;p25"/>
          <p:cNvSpPr/>
          <p:nvPr/>
        </p:nvSpPr>
        <p:spPr>
          <a:xfrm>
            <a:off x="4962875" y="3570275"/>
            <a:ext cx="270237" cy="299105"/>
          </a:xfrm>
          <a:custGeom>
            <a:rect b="b" l="l" r="r" t="t"/>
            <a:pathLst>
              <a:path extrusionOk="0" h="13006" w="11497">
                <a:moveTo>
                  <a:pt x="11085" y="496"/>
                </a:moveTo>
                <a:lnTo>
                  <a:pt x="11085" y="9110"/>
                </a:lnTo>
                <a:cubicBezTo>
                  <a:pt x="11085" y="9839"/>
                  <a:pt x="10198" y="10409"/>
                  <a:pt x="9058" y="10409"/>
                </a:cubicBezTo>
                <a:cubicBezTo>
                  <a:pt x="7950" y="10409"/>
                  <a:pt x="7063" y="9839"/>
                  <a:pt x="7063" y="9110"/>
                </a:cubicBezTo>
                <a:cubicBezTo>
                  <a:pt x="7063" y="8414"/>
                  <a:pt x="7950" y="7844"/>
                  <a:pt x="9058" y="7844"/>
                </a:cubicBezTo>
                <a:cubicBezTo>
                  <a:pt x="9596" y="7844"/>
                  <a:pt x="10071" y="7970"/>
                  <a:pt x="10451" y="8192"/>
                </a:cubicBezTo>
                <a:cubicBezTo>
                  <a:pt x="10483" y="8208"/>
                  <a:pt x="10515" y="8216"/>
                  <a:pt x="10546" y="8216"/>
                </a:cubicBezTo>
                <a:cubicBezTo>
                  <a:pt x="10578" y="8216"/>
                  <a:pt x="10610" y="8208"/>
                  <a:pt x="10641" y="8192"/>
                </a:cubicBezTo>
                <a:cubicBezTo>
                  <a:pt x="10705" y="8160"/>
                  <a:pt x="10736" y="8097"/>
                  <a:pt x="10736" y="8034"/>
                </a:cubicBezTo>
                <a:lnTo>
                  <a:pt x="10736" y="3442"/>
                </a:lnTo>
                <a:cubicBezTo>
                  <a:pt x="10736" y="3378"/>
                  <a:pt x="10705" y="3315"/>
                  <a:pt x="10673" y="3283"/>
                </a:cubicBezTo>
                <a:cubicBezTo>
                  <a:pt x="10610" y="3252"/>
                  <a:pt x="10546" y="3252"/>
                  <a:pt x="10483" y="3252"/>
                </a:cubicBezTo>
                <a:lnTo>
                  <a:pt x="4561" y="5215"/>
                </a:lnTo>
                <a:cubicBezTo>
                  <a:pt x="4498" y="5247"/>
                  <a:pt x="4434" y="5342"/>
                  <a:pt x="4434" y="5405"/>
                </a:cubicBezTo>
                <a:lnTo>
                  <a:pt x="4434" y="11327"/>
                </a:lnTo>
                <a:cubicBezTo>
                  <a:pt x="4434" y="12055"/>
                  <a:pt x="3548" y="12626"/>
                  <a:pt x="2407" y="12626"/>
                </a:cubicBezTo>
                <a:cubicBezTo>
                  <a:pt x="1299" y="12626"/>
                  <a:pt x="412" y="12055"/>
                  <a:pt x="412" y="11327"/>
                </a:cubicBezTo>
                <a:cubicBezTo>
                  <a:pt x="412" y="10630"/>
                  <a:pt x="1299" y="10060"/>
                  <a:pt x="2407" y="10060"/>
                </a:cubicBezTo>
                <a:cubicBezTo>
                  <a:pt x="2914" y="10060"/>
                  <a:pt x="3421" y="10187"/>
                  <a:pt x="3801" y="10409"/>
                </a:cubicBezTo>
                <a:cubicBezTo>
                  <a:pt x="3833" y="10425"/>
                  <a:pt x="3864" y="10432"/>
                  <a:pt x="3896" y="10432"/>
                </a:cubicBezTo>
                <a:cubicBezTo>
                  <a:pt x="3928" y="10432"/>
                  <a:pt x="3959" y="10425"/>
                  <a:pt x="3991" y="10409"/>
                </a:cubicBezTo>
                <a:cubicBezTo>
                  <a:pt x="4054" y="10377"/>
                  <a:pt x="4086" y="10314"/>
                  <a:pt x="4086" y="10250"/>
                </a:cubicBezTo>
                <a:lnTo>
                  <a:pt x="4086" y="2808"/>
                </a:lnTo>
                <a:lnTo>
                  <a:pt x="11085" y="496"/>
                </a:lnTo>
                <a:close/>
                <a:moveTo>
                  <a:pt x="11290" y="0"/>
                </a:moveTo>
                <a:cubicBezTo>
                  <a:pt x="11264" y="0"/>
                  <a:pt x="11238" y="8"/>
                  <a:pt x="11211" y="21"/>
                </a:cubicBezTo>
                <a:lnTo>
                  <a:pt x="3833" y="2460"/>
                </a:lnTo>
                <a:cubicBezTo>
                  <a:pt x="3769" y="2491"/>
                  <a:pt x="3706" y="2586"/>
                  <a:pt x="3706" y="2650"/>
                </a:cubicBezTo>
                <a:lnTo>
                  <a:pt x="3706" y="9902"/>
                </a:lnTo>
                <a:cubicBezTo>
                  <a:pt x="3326" y="9744"/>
                  <a:pt x="2883" y="9649"/>
                  <a:pt x="2407" y="9649"/>
                </a:cubicBezTo>
                <a:cubicBezTo>
                  <a:pt x="1077" y="9649"/>
                  <a:pt x="1" y="10377"/>
                  <a:pt x="1" y="11327"/>
                </a:cubicBezTo>
                <a:cubicBezTo>
                  <a:pt x="1" y="12277"/>
                  <a:pt x="1077" y="13006"/>
                  <a:pt x="2407" y="13006"/>
                </a:cubicBezTo>
                <a:cubicBezTo>
                  <a:pt x="3769" y="13006"/>
                  <a:pt x="4846" y="12277"/>
                  <a:pt x="4846" y="11327"/>
                </a:cubicBezTo>
                <a:lnTo>
                  <a:pt x="4846" y="5563"/>
                </a:lnTo>
                <a:lnTo>
                  <a:pt x="10356" y="3727"/>
                </a:lnTo>
                <a:lnTo>
                  <a:pt x="10356" y="7685"/>
                </a:lnTo>
                <a:cubicBezTo>
                  <a:pt x="9976" y="7527"/>
                  <a:pt x="9533" y="7432"/>
                  <a:pt x="9058" y="7432"/>
                </a:cubicBezTo>
                <a:cubicBezTo>
                  <a:pt x="7728" y="7432"/>
                  <a:pt x="6651" y="8192"/>
                  <a:pt x="6651" y="9110"/>
                </a:cubicBezTo>
                <a:cubicBezTo>
                  <a:pt x="6651" y="10060"/>
                  <a:pt x="7728" y="10789"/>
                  <a:pt x="9058" y="10789"/>
                </a:cubicBezTo>
                <a:cubicBezTo>
                  <a:pt x="10420" y="10789"/>
                  <a:pt x="11497" y="10060"/>
                  <a:pt x="11497" y="9110"/>
                </a:cubicBezTo>
                <a:lnTo>
                  <a:pt x="11497" y="211"/>
                </a:lnTo>
                <a:cubicBezTo>
                  <a:pt x="11497" y="148"/>
                  <a:pt x="11465" y="85"/>
                  <a:pt x="11402" y="53"/>
                </a:cubicBezTo>
                <a:cubicBezTo>
                  <a:pt x="11364" y="16"/>
                  <a:pt x="11327" y="0"/>
                  <a:pt x="1129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26"/>
          <p:cNvSpPr txBox="1"/>
          <p:nvPr/>
        </p:nvSpPr>
        <p:spPr>
          <a:xfrm>
            <a:off x="1887500" y="411475"/>
            <a:ext cx="53331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Pbee Assistant Voice Call Demo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595" name="Google Shape;1595;p26" title="Voice Call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225" y="11674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2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Pbee Assistant Home Insurance Demo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601" name="Google Shape;1601;p27" title="home_insurance_modified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575" y="1000275"/>
            <a:ext cx="7757142" cy="394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6" name="Google Shape;16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175" y="152400"/>
            <a:ext cx="601082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135675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Small talk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135675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Prebuilt small talk modules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135675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Handoff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135675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From agent to human.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135682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Sentimental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135682" y="3837950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Analysis  used to identify intent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Dialogflow as base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371500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Avatar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371500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Integrated into different model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371500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Cellular Call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371500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30 days availability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371507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React Native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371507" y="3837975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Dialogflow across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web and react native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76" name="Google Shape;76;p14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474935" y="1526642"/>
              <a:ext cx="326465" cy="299484"/>
            </a:xfrm>
            <a:custGeom>
              <a:rect b="b" l="l" r="r" t="t"/>
              <a:pathLst>
                <a:path extrusionOk="0" h="11244" w="12257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8056664" y="3637093"/>
            <a:ext cx="630131" cy="630131"/>
            <a:chOff x="6323089" y="3637093"/>
            <a:chExt cx="630131" cy="630131"/>
          </a:xfrm>
        </p:grpSpPr>
        <p:sp>
          <p:nvSpPr>
            <p:cNvPr id="81" name="Google Shape;81;p14"/>
            <p:cNvSpPr/>
            <p:nvPr/>
          </p:nvSpPr>
          <p:spPr>
            <a:xfrm>
              <a:off x="6368635" y="3682639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533133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323089" y="37222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85" name="Google Shape;85;p14"/>
            <p:cNvSpPr/>
            <p:nvPr/>
          </p:nvSpPr>
          <p:spPr>
            <a:xfrm>
              <a:off x="6368635" y="2544765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544932" y="2639239"/>
              <a:ext cx="186445" cy="350064"/>
            </a:xfrm>
            <a:custGeom>
              <a:rect b="b" l="l" r="r" t="t"/>
              <a:pathLst>
                <a:path extrusionOk="0" h="13143" w="700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587122" y="2731183"/>
              <a:ext cx="102092" cy="188949"/>
            </a:xfrm>
            <a:custGeom>
              <a:rect b="b" l="l" r="r" t="t"/>
              <a:pathLst>
                <a:path extrusionOk="0" h="7094" w="3833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533133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6323089" y="25843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4"/>
          <p:cNvGrpSpPr/>
          <p:nvPr/>
        </p:nvGrpSpPr>
        <p:grpSpPr>
          <a:xfrm>
            <a:off x="457201" y="3637093"/>
            <a:ext cx="630104" cy="630131"/>
            <a:chOff x="2190776" y="3637093"/>
            <a:chExt cx="630104" cy="630131"/>
          </a:xfrm>
        </p:grpSpPr>
        <p:sp>
          <p:nvSpPr>
            <p:cNvPr id="91" name="Google Shape;91;p14"/>
            <p:cNvSpPr/>
            <p:nvPr/>
          </p:nvSpPr>
          <p:spPr>
            <a:xfrm>
              <a:off x="2236321" y="3682639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343447" y="3828572"/>
              <a:ext cx="308753" cy="247173"/>
            </a:xfrm>
            <a:custGeom>
              <a:rect b="b" l="l" r="r" t="t"/>
              <a:pathLst>
                <a:path extrusionOk="0" h="9280" w="11592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190776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505388" y="37222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4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96" name="Google Shape;96;p14"/>
            <p:cNvSpPr/>
            <p:nvPr/>
          </p:nvSpPr>
          <p:spPr>
            <a:xfrm>
              <a:off x="2236321" y="2544765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434539" y="2737069"/>
              <a:ext cx="91118" cy="91118"/>
            </a:xfrm>
            <a:custGeom>
              <a:rect b="b" l="l" r="r" t="t"/>
              <a:pathLst>
                <a:path extrusionOk="0" h="3421" w="3421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360307" y="2662838"/>
              <a:ext cx="291893" cy="302014"/>
            </a:xfrm>
            <a:custGeom>
              <a:rect b="b" l="l" r="r" t="t"/>
              <a:pathLst>
                <a:path extrusionOk="0" h="11339" w="10959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190776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505388" y="25843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102" name="Google Shape;102;p14"/>
            <p:cNvSpPr/>
            <p:nvPr/>
          </p:nvSpPr>
          <p:spPr>
            <a:xfrm>
              <a:off x="2942335" y="1403508"/>
              <a:ext cx="3260177" cy="2951424"/>
            </a:xfrm>
            <a:custGeom>
              <a:rect b="b" l="l" r="r" t="t"/>
              <a:pathLst>
                <a:path extrusionOk="0" fill="none" h="110810" w="122402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820853" y="1675958"/>
              <a:ext cx="504440" cy="27"/>
            </a:xfrm>
            <a:custGeom>
              <a:rect b="b" l="l" r="r" t="t"/>
              <a:pathLst>
                <a:path extrusionOk="0" fill="none" h="1" w="18939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820853" y="3985452"/>
              <a:ext cx="716162" cy="27"/>
            </a:xfrm>
            <a:custGeom>
              <a:rect b="b" l="l" r="r" t="t"/>
              <a:pathLst>
                <a:path extrusionOk="0" fill="none" h="1" w="26888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820853" y="2828161"/>
              <a:ext cx="127395" cy="27"/>
            </a:xfrm>
            <a:custGeom>
              <a:rect b="b" l="l" r="r" t="t"/>
              <a:pathLst>
                <a:path extrusionOk="0" fill="none" h="1" w="4783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818676" y="1675958"/>
              <a:ext cx="504440" cy="27"/>
            </a:xfrm>
            <a:custGeom>
              <a:rect b="b" l="l" r="r" t="t"/>
              <a:pathLst>
                <a:path extrusionOk="0" fill="none" h="1" w="18939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606954" y="3985452"/>
              <a:ext cx="716162" cy="27"/>
            </a:xfrm>
            <a:custGeom>
              <a:rect b="b" l="l" r="r" t="t"/>
              <a:pathLst>
                <a:path extrusionOk="0" fill="none" h="1" w="26888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195721" y="2828161"/>
              <a:ext cx="127395" cy="27"/>
            </a:xfrm>
            <a:custGeom>
              <a:rect b="b" l="l" r="r" t="t"/>
              <a:pathLst>
                <a:path extrusionOk="0" fill="none" h="1" w="4783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623872" y="1880914"/>
              <a:ext cx="1896226" cy="1175030"/>
            </a:xfrm>
            <a:custGeom>
              <a:rect b="b" l="l" r="r" t="t"/>
              <a:pathLst>
                <a:path extrusionOk="0" h="44116" w="71193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3331180" y="3017962"/>
              <a:ext cx="2481610" cy="455512"/>
            </a:xfrm>
            <a:custGeom>
              <a:rect b="b" l="l" r="r" t="t"/>
              <a:pathLst>
                <a:path extrusionOk="0" h="17102" w="93171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3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3338771" y="3444761"/>
              <a:ext cx="2467280" cy="81849"/>
            </a:xfrm>
            <a:custGeom>
              <a:rect b="b" l="l" r="r" t="t"/>
              <a:pathLst>
                <a:path extrusionOk="0" h="3073" w="92633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3747032" y="3062656"/>
              <a:ext cx="104622" cy="22800"/>
            </a:xfrm>
            <a:custGeom>
              <a:rect b="b" l="l" r="r" t="t"/>
              <a:pathLst>
                <a:path extrusionOk="0" h="856" w="3928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858366" y="3062656"/>
              <a:ext cx="102944" cy="22800"/>
            </a:xfrm>
            <a:custGeom>
              <a:rect b="b" l="l" r="r" t="t"/>
              <a:pathLst>
                <a:path extrusionOk="0" h="856" w="3865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3968875" y="3062656"/>
              <a:ext cx="102092" cy="22800"/>
            </a:xfrm>
            <a:custGeom>
              <a:rect b="b" l="l" r="r" t="t"/>
              <a:pathLst>
                <a:path extrusionOk="0" h="856" w="3833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4080209" y="3062656"/>
              <a:ext cx="100414" cy="22800"/>
            </a:xfrm>
            <a:custGeom>
              <a:rect b="b" l="l" r="r" t="t"/>
              <a:pathLst>
                <a:path extrusionOk="0" h="856" w="377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191570" y="3062656"/>
              <a:ext cx="98709" cy="22800"/>
            </a:xfrm>
            <a:custGeom>
              <a:rect b="b" l="l" r="r" t="t"/>
              <a:pathLst>
                <a:path extrusionOk="0" h="856" w="3706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4302052" y="3062656"/>
              <a:ext cx="97031" cy="22800"/>
            </a:xfrm>
            <a:custGeom>
              <a:rect b="b" l="l" r="r" t="t"/>
              <a:pathLst>
                <a:path extrusionOk="0" h="856" w="3643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413413" y="3062656"/>
              <a:ext cx="96179" cy="22800"/>
            </a:xfrm>
            <a:custGeom>
              <a:rect b="b" l="l" r="r" t="t"/>
              <a:pathLst>
                <a:path extrusionOk="0" h="856" w="3611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4524747" y="3062656"/>
              <a:ext cx="95327" cy="22800"/>
            </a:xfrm>
            <a:custGeom>
              <a:rect b="b" l="l" r="r" t="t"/>
              <a:pathLst>
                <a:path extrusionOk="0" h="856" w="3579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634404" y="3062656"/>
              <a:ext cx="96179" cy="22800"/>
            </a:xfrm>
            <a:custGeom>
              <a:rect b="b" l="l" r="r" t="t"/>
              <a:pathLst>
                <a:path extrusionOk="0" h="856" w="3611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4744060" y="3062656"/>
              <a:ext cx="97857" cy="22800"/>
            </a:xfrm>
            <a:custGeom>
              <a:rect b="b" l="l" r="r" t="t"/>
              <a:pathLst>
                <a:path extrusionOk="0" h="856" w="3674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4853716" y="3062656"/>
              <a:ext cx="99562" cy="22800"/>
            </a:xfrm>
            <a:custGeom>
              <a:rect b="b" l="l" r="r" t="t"/>
              <a:pathLst>
                <a:path extrusionOk="0" h="856" w="3738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4963373" y="3062656"/>
              <a:ext cx="100387" cy="22800"/>
            </a:xfrm>
            <a:custGeom>
              <a:rect b="b" l="l" r="r" t="t"/>
              <a:pathLst>
                <a:path extrusionOk="0" h="856" w="3769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5073029" y="3062656"/>
              <a:ext cx="101240" cy="22800"/>
            </a:xfrm>
            <a:custGeom>
              <a:rect b="b" l="l" r="r" t="t"/>
              <a:pathLst>
                <a:path extrusionOk="0" h="856" w="3801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182685" y="3062656"/>
              <a:ext cx="102918" cy="22800"/>
            </a:xfrm>
            <a:custGeom>
              <a:rect b="b" l="l" r="r" t="t"/>
              <a:pathLst>
                <a:path extrusionOk="0" h="856" w="3864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292341" y="3062656"/>
              <a:ext cx="104622" cy="22800"/>
            </a:xfrm>
            <a:custGeom>
              <a:rect b="b" l="l" r="r" t="t"/>
              <a:pathLst>
                <a:path extrusionOk="0" h="856" w="3928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724259" y="3091342"/>
              <a:ext cx="80997" cy="35451"/>
            </a:xfrm>
            <a:custGeom>
              <a:rect b="b" l="l" r="r" t="t"/>
              <a:pathLst>
                <a:path extrusionOk="0" h="1331" w="3041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3806082" y="3091342"/>
              <a:ext cx="110509" cy="35451"/>
            </a:xfrm>
            <a:custGeom>
              <a:rect b="b" l="l" r="r" t="t"/>
              <a:pathLst>
                <a:path extrusionOk="0" h="1331" w="4149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3919946" y="3091342"/>
              <a:ext cx="108831" cy="35451"/>
            </a:xfrm>
            <a:custGeom>
              <a:rect b="b" l="l" r="r" t="t"/>
              <a:pathLst>
                <a:path extrusionOk="0" h="1331" w="4086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033811" y="3091342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4148528" y="3091342"/>
              <a:ext cx="103797" cy="35451"/>
            </a:xfrm>
            <a:custGeom>
              <a:rect b="b" l="l" r="r" t="t"/>
              <a:pathLst>
                <a:path extrusionOk="0" h="1331" w="3897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4262419" y="3091342"/>
              <a:ext cx="102092" cy="35451"/>
            </a:xfrm>
            <a:custGeom>
              <a:rect b="b" l="l" r="r" t="t"/>
              <a:pathLst>
                <a:path extrusionOk="0" h="1331" w="3833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376284" y="3091342"/>
              <a:ext cx="99562" cy="35451"/>
            </a:xfrm>
            <a:custGeom>
              <a:rect b="b" l="l" r="r" t="t"/>
              <a:pathLst>
                <a:path extrusionOk="0" h="1331" w="3738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490148" y="3091342"/>
              <a:ext cx="97884" cy="35451"/>
            </a:xfrm>
            <a:custGeom>
              <a:rect b="b" l="l" r="r" t="t"/>
              <a:pathLst>
                <a:path extrusionOk="0" h="1331" w="3675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604040" y="3091342"/>
              <a:ext cx="98709" cy="35451"/>
            </a:xfrm>
            <a:custGeom>
              <a:rect b="b" l="l" r="r" t="t"/>
              <a:pathLst>
                <a:path extrusionOk="0" h="1331" w="3706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716226" y="3091342"/>
              <a:ext cx="100387" cy="35451"/>
            </a:xfrm>
            <a:custGeom>
              <a:rect b="b" l="l" r="r" t="t"/>
              <a:pathLst>
                <a:path extrusionOk="0" h="1331" w="3769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827561" y="3091342"/>
              <a:ext cx="102944" cy="35451"/>
            </a:xfrm>
            <a:custGeom>
              <a:rect b="b" l="l" r="r" t="t"/>
              <a:pathLst>
                <a:path extrusionOk="0" h="1331" w="3865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939747" y="3091342"/>
              <a:ext cx="104622" cy="35451"/>
            </a:xfrm>
            <a:custGeom>
              <a:rect b="b" l="l" r="r" t="t"/>
              <a:pathLst>
                <a:path extrusionOk="0" h="1331" w="3928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5051082" y="3091342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5163268" y="3091342"/>
              <a:ext cx="256468" cy="35451"/>
            </a:xfrm>
            <a:custGeom>
              <a:rect b="b" l="l" r="r" t="t"/>
              <a:pathLst>
                <a:path extrusionOk="0" h="1331" w="9629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3701486" y="3132679"/>
              <a:ext cx="148490" cy="35451"/>
            </a:xfrm>
            <a:custGeom>
              <a:rect b="b" l="l" r="r" t="t"/>
              <a:pathLst>
                <a:path extrusionOk="0" h="1331" w="5575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3852480" y="3132679"/>
              <a:ext cx="112213" cy="35451"/>
            </a:xfrm>
            <a:custGeom>
              <a:rect b="b" l="l" r="r" t="t"/>
              <a:pathLst>
                <a:path extrusionOk="0" h="1331" w="4213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3969727" y="3132679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4086974" y="3132679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4204222" y="3132679"/>
              <a:ext cx="105448" cy="35451"/>
            </a:xfrm>
            <a:custGeom>
              <a:rect b="b" l="l" r="r" t="t"/>
              <a:pathLst>
                <a:path extrusionOk="0" h="1331" w="3959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4320617" y="3132679"/>
              <a:ext cx="103770" cy="35451"/>
            </a:xfrm>
            <a:custGeom>
              <a:rect b="b" l="l" r="r" t="t"/>
              <a:pathLst>
                <a:path extrusionOk="0" h="1331" w="3896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4437864" y="3132679"/>
              <a:ext cx="101240" cy="35451"/>
            </a:xfrm>
            <a:custGeom>
              <a:rect b="b" l="l" r="r" t="t"/>
              <a:pathLst>
                <a:path extrusionOk="0" h="1331" w="3801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4555111" y="3132679"/>
              <a:ext cx="100414" cy="35451"/>
            </a:xfrm>
            <a:custGeom>
              <a:rect b="b" l="l" r="r" t="t"/>
              <a:pathLst>
                <a:path extrusionOk="0" h="1331" w="377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4670681" y="3132679"/>
              <a:ext cx="102092" cy="35451"/>
            </a:xfrm>
            <a:custGeom>
              <a:rect b="b" l="l" r="r" t="t"/>
              <a:pathLst>
                <a:path extrusionOk="0" h="1331" w="3833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4785397" y="3132679"/>
              <a:ext cx="104622" cy="35451"/>
            </a:xfrm>
            <a:custGeom>
              <a:rect b="b" l="l" r="r" t="t"/>
              <a:pathLst>
                <a:path extrusionOk="0" h="1331" w="3928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4900114" y="3132679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015657" y="3132679"/>
              <a:ext cx="108857" cy="35451"/>
            </a:xfrm>
            <a:custGeom>
              <a:rect b="b" l="l" r="r" t="t"/>
              <a:pathLst>
                <a:path extrusionOk="0" h="1331" w="4087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5130374" y="3132679"/>
              <a:ext cx="111388" cy="35451"/>
            </a:xfrm>
            <a:custGeom>
              <a:rect b="b" l="l" r="r" t="t"/>
              <a:pathLst>
                <a:path extrusionOk="0" h="1331" w="4182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5245091" y="3132679"/>
              <a:ext cx="197419" cy="35451"/>
            </a:xfrm>
            <a:custGeom>
              <a:rect b="b" l="l" r="r" t="t"/>
              <a:pathLst>
                <a:path extrusionOk="0" h="1331" w="7412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3678713" y="3174017"/>
              <a:ext cx="185593" cy="35451"/>
            </a:xfrm>
            <a:custGeom>
              <a:rect b="b" l="l" r="r" t="t"/>
              <a:pathLst>
                <a:path extrusionOk="0" h="1331" w="6968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3867662" y="3174017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988265" y="3174017"/>
              <a:ext cx="111388" cy="35451"/>
            </a:xfrm>
            <a:custGeom>
              <a:rect b="b" l="l" r="r" t="t"/>
              <a:pathLst>
                <a:path extrusionOk="0" h="1331" w="4182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4108043" y="3174017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4228673" y="3174017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4348450" y="3174017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4469080" y="3174017"/>
              <a:ext cx="102918" cy="35451"/>
            </a:xfrm>
            <a:custGeom>
              <a:rect b="b" l="l" r="r" t="t"/>
              <a:pathLst>
                <a:path extrusionOk="0" h="1331" w="3864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4588858" y="3174017"/>
              <a:ext cx="103770" cy="35451"/>
            </a:xfrm>
            <a:custGeom>
              <a:rect b="b" l="l" r="r" t="t"/>
              <a:pathLst>
                <a:path extrusionOk="0" h="1331" w="3896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706931" y="3174017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825030" y="3174017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943130" y="3174017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060377" y="3174017"/>
              <a:ext cx="113039" cy="35451"/>
            </a:xfrm>
            <a:custGeom>
              <a:rect b="b" l="l" r="r" t="t"/>
              <a:pathLst>
                <a:path extrusionOk="0" h="1331" w="4244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78450" y="3174017"/>
              <a:ext cx="286832" cy="35451"/>
            </a:xfrm>
            <a:custGeom>
              <a:rect b="b" l="l" r="r" t="t"/>
              <a:pathLst>
                <a:path extrusionOk="0" h="1331" w="10769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655940" y="3214502"/>
              <a:ext cx="293571" cy="35451"/>
            </a:xfrm>
            <a:custGeom>
              <a:rect b="b" l="l" r="r" t="t"/>
              <a:pathLst>
                <a:path extrusionOk="0" h="1331" w="11022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955371" y="3214502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4078531" y="3214502"/>
              <a:ext cx="113066" cy="35451"/>
            </a:xfrm>
            <a:custGeom>
              <a:rect b="b" l="l" r="r" t="t"/>
              <a:pathLst>
                <a:path extrusionOk="0" h="1331" w="4245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4201691" y="3214502"/>
              <a:ext cx="110509" cy="35451"/>
            </a:xfrm>
            <a:custGeom>
              <a:rect b="b" l="l" r="r" t="t"/>
              <a:pathLst>
                <a:path extrusionOk="0" h="1331" w="4149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4325677" y="3214502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4448838" y="3214502"/>
              <a:ext cx="106300" cy="35451"/>
            </a:xfrm>
            <a:custGeom>
              <a:rect b="b" l="l" r="r" t="t"/>
              <a:pathLst>
                <a:path extrusionOk="0" h="1331" w="3991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4571971" y="3214502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4692601" y="3214502"/>
              <a:ext cx="108831" cy="35451"/>
            </a:xfrm>
            <a:custGeom>
              <a:rect b="b" l="l" r="r" t="t"/>
              <a:pathLst>
                <a:path extrusionOk="0" h="1331" w="4086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4814057" y="3214502"/>
              <a:ext cx="110535" cy="35451"/>
            </a:xfrm>
            <a:custGeom>
              <a:rect b="b" l="l" r="r" t="t"/>
              <a:pathLst>
                <a:path extrusionOk="0" h="1331" w="415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4935539" y="3214502"/>
              <a:ext cx="112213" cy="35451"/>
            </a:xfrm>
            <a:custGeom>
              <a:rect b="b" l="l" r="r" t="t"/>
              <a:pathLst>
                <a:path extrusionOk="0" h="1331" w="4213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5056142" y="3214502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5177624" y="3214502"/>
              <a:ext cx="310431" cy="35451"/>
            </a:xfrm>
            <a:custGeom>
              <a:rect b="b" l="l" r="r" t="t"/>
              <a:pathLst>
                <a:path extrusionOk="0" h="1331" w="11655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633167" y="3255839"/>
              <a:ext cx="123160" cy="35451"/>
            </a:xfrm>
            <a:custGeom>
              <a:rect b="b" l="l" r="r" t="t"/>
              <a:pathLst>
                <a:path extrusionOk="0" h="1331" w="4624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3759684" y="3255839"/>
              <a:ext cx="120657" cy="35451"/>
            </a:xfrm>
            <a:custGeom>
              <a:rect b="b" l="l" r="r" t="t"/>
              <a:pathLst>
                <a:path extrusionOk="0" h="1331" w="453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3886200" y="3255839"/>
              <a:ext cx="118126" cy="35451"/>
            </a:xfrm>
            <a:custGeom>
              <a:rect b="b" l="l" r="r" t="t"/>
              <a:pathLst>
                <a:path extrusionOk="0" h="1331" w="4435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012743" y="3255839"/>
              <a:ext cx="186445" cy="35451"/>
            </a:xfrm>
            <a:custGeom>
              <a:rect b="b" l="l" r="r" t="t"/>
              <a:pathLst>
                <a:path extrusionOk="0" h="1331" w="700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210960" y="3255839"/>
              <a:ext cx="722075" cy="35451"/>
            </a:xfrm>
            <a:custGeom>
              <a:rect b="b" l="l" r="r" t="t"/>
              <a:pathLst>
                <a:path extrusionOk="0" h="1331" w="2711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4944808" y="3255839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5068794" y="3255839"/>
              <a:ext cx="117274" cy="35451"/>
            </a:xfrm>
            <a:custGeom>
              <a:rect b="b" l="l" r="r" t="t"/>
              <a:pathLst>
                <a:path extrusionOk="0" h="1331" w="4403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5192806" y="3255839"/>
              <a:ext cx="101240" cy="35451"/>
            </a:xfrm>
            <a:custGeom>
              <a:rect b="b" l="l" r="r" t="t"/>
              <a:pathLst>
                <a:path extrusionOk="0" h="1331" w="3801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5405354" y="3255839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5299080" y="3255839"/>
              <a:ext cx="93649" cy="15209"/>
            </a:xfrm>
            <a:custGeom>
              <a:rect b="b" l="l" r="r" t="t"/>
              <a:pathLst>
                <a:path extrusionOk="0" h="571" w="3516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5308349" y="3276082"/>
              <a:ext cx="94501" cy="15209"/>
            </a:xfrm>
            <a:custGeom>
              <a:rect b="b" l="l" r="r" t="t"/>
              <a:pathLst>
                <a:path extrusionOk="0" h="571" w="3548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4178066" y="3308976"/>
              <a:ext cx="787863" cy="134986"/>
            </a:xfrm>
            <a:custGeom>
              <a:rect b="b" l="l" r="r" t="t"/>
              <a:pathLst>
                <a:path extrusionOk="0" h="5068" w="2958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3669418" y="1926460"/>
              <a:ext cx="1805134" cy="1008028"/>
            </a:xfrm>
            <a:custGeom>
              <a:rect b="b" l="l" r="r" t="t"/>
              <a:pathLst>
                <a:path extrusionOk="0" h="37846" w="67773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4"/>
          <p:cNvGrpSpPr/>
          <p:nvPr/>
        </p:nvGrpSpPr>
        <p:grpSpPr>
          <a:xfrm>
            <a:off x="457201" y="1361318"/>
            <a:ext cx="630104" cy="630131"/>
            <a:chOff x="2190776" y="1361318"/>
            <a:chExt cx="630104" cy="630131"/>
          </a:xfrm>
        </p:grpSpPr>
        <p:sp>
          <p:nvSpPr>
            <p:cNvPr id="194" name="Google Shape;194;p14"/>
            <p:cNvSpPr/>
            <p:nvPr/>
          </p:nvSpPr>
          <p:spPr>
            <a:xfrm>
              <a:off x="2200045" y="1406731"/>
              <a:ext cx="611566" cy="539305"/>
            </a:xfrm>
            <a:custGeom>
              <a:rect b="b" l="l" r="r" t="t"/>
              <a:pathLst>
                <a:path extrusionOk="0" h="20248" w="22961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2190776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2505388" y="1446524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4"/>
          <p:cNvSpPr/>
          <p:nvPr/>
        </p:nvSpPr>
        <p:spPr>
          <a:xfrm>
            <a:off x="717401" y="1506229"/>
            <a:ext cx="294395" cy="260337"/>
          </a:xfrm>
          <a:custGeom>
            <a:rect b="b" l="l" r="r" t="t"/>
            <a:pathLst>
              <a:path extrusionOk="0" h="8011" w="9059">
                <a:moveTo>
                  <a:pt x="4151" y="0"/>
                </a:moveTo>
                <a:cubicBezTo>
                  <a:pt x="2152" y="0"/>
                  <a:pt x="477" y="1103"/>
                  <a:pt x="254" y="2722"/>
                </a:cubicBezTo>
                <a:cubicBezTo>
                  <a:pt x="1" y="4558"/>
                  <a:pt x="1711" y="6300"/>
                  <a:pt x="4054" y="6680"/>
                </a:cubicBezTo>
                <a:cubicBezTo>
                  <a:pt x="4339" y="6716"/>
                  <a:pt x="4615" y="6734"/>
                  <a:pt x="4884" y="6734"/>
                </a:cubicBezTo>
                <a:cubicBezTo>
                  <a:pt x="5332" y="6734"/>
                  <a:pt x="5760" y="6684"/>
                  <a:pt x="6176" y="6585"/>
                </a:cubicBezTo>
                <a:lnTo>
                  <a:pt x="8108" y="8010"/>
                </a:lnTo>
                <a:lnTo>
                  <a:pt x="7538" y="5952"/>
                </a:lnTo>
                <a:cubicBezTo>
                  <a:pt x="8235" y="5477"/>
                  <a:pt x="8678" y="4812"/>
                  <a:pt x="8805" y="4020"/>
                </a:cubicBezTo>
                <a:cubicBezTo>
                  <a:pt x="9058" y="2183"/>
                  <a:pt x="7348" y="410"/>
                  <a:pt x="4973" y="62"/>
                </a:cubicBezTo>
                <a:cubicBezTo>
                  <a:pt x="4695" y="20"/>
                  <a:pt x="4420" y="0"/>
                  <a:pt x="41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/>
          <p:nvPr/>
        </p:nvSpPr>
        <p:spPr>
          <a:xfrm>
            <a:off x="533089" y="1570111"/>
            <a:ext cx="293322" cy="251693"/>
          </a:xfrm>
          <a:custGeom>
            <a:rect b="b" l="l" r="r" t="t"/>
            <a:pathLst>
              <a:path extrusionOk="0" h="7745" w="9026">
                <a:moveTo>
                  <a:pt x="4845" y="0"/>
                </a:moveTo>
                <a:cubicBezTo>
                  <a:pt x="4606" y="0"/>
                  <a:pt x="4363" y="16"/>
                  <a:pt x="4117" y="49"/>
                </a:cubicBezTo>
                <a:cubicBezTo>
                  <a:pt x="1774" y="365"/>
                  <a:pt x="0" y="2075"/>
                  <a:pt x="222" y="3912"/>
                </a:cubicBezTo>
                <a:cubicBezTo>
                  <a:pt x="317" y="4704"/>
                  <a:pt x="760" y="5401"/>
                  <a:pt x="1457" y="5907"/>
                </a:cubicBezTo>
                <a:lnTo>
                  <a:pt x="1014" y="7744"/>
                </a:lnTo>
                <a:lnTo>
                  <a:pt x="2819" y="6541"/>
                </a:lnTo>
                <a:cubicBezTo>
                  <a:pt x="3225" y="6663"/>
                  <a:pt x="3657" y="6719"/>
                  <a:pt x="4115" y="6719"/>
                </a:cubicBezTo>
                <a:cubicBezTo>
                  <a:pt x="4372" y="6719"/>
                  <a:pt x="4636" y="6702"/>
                  <a:pt x="4909" y="6667"/>
                </a:cubicBezTo>
                <a:cubicBezTo>
                  <a:pt x="7284" y="6382"/>
                  <a:pt x="9026" y="4641"/>
                  <a:pt x="8804" y="2804"/>
                </a:cubicBezTo>
                <a:cubicBezTo>
                  <a:pt x="8634" y="1186"/>
                  <a:pt x="6911" y="0"/>
                  <a:pt x="484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010" y="3777423"/>
            <a:ext cx="349450" cy="3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/>
        </p:nvSpPr>
        <p:spPr>
          <a:xfrm>
            <a:off x="71025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Dialogflow</a:t>
            </a: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 training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6205325" y="14940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Feeding data to AI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6073425" y="1940550"/>
            <a:ext cx="28275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We are training the AI for different insurance policies.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And test it in Dialogflow messenger before the final integration.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5712050" y="25250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5712050" y="2871900"/>
            <a:ext cx="2573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5337075" y="38569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5337075" y="42038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11" name="Google Shape;2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25" y="1028300"/>
            <a:ext cx="2709875" cy="39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 rotWithShape="1">
          <a:blip r:embed="rId4">
            <a:alphaModFix/>
          </a:blip>
          <a:srcRect b="2119" l="0" r="0" t="-2120"/>
          <a:stretch/>
        </p:blipFill>
        <p:spPr>
          <a:xfrm>
            <a:off x="3351600" y="972225"/>
            <a:ext cx="2469550" cy="39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/>
          <p:nvPr/>
        </p:nvSpPr>
        <p:spPr>
          <a:xfrm>
            <a:off x="3857198" y="2046375"/>
            <a:ext cx="690727" cy="325430"/>
          </a:xfrm>
          <a:custGeom>
            <a:rect b="b" l="l" r="r" t="t"/>
            <a:pathLst>
              <a:path extrusionOk="0" h="11877" w="25209">
                <a:moveTo>
                  <a:pt x="8741" y="0"/>
                </a:moveTo>
                <a:lnTo>
                  <a:pt x="0" y="11876"/>
                </a:lnTo>
                <a:lnTo>
                  <a:pt x="11369" y="11845"/>
                </a:lnTo>
                <a:cubicBezTo>
                  <a:pt x="14030" y="11845"/>
                  <a:pt x="16563" y="10768"/>
                  <a:pt x="18400" y="8836"/>
                </a:cubicBezTo>
                <a:lnTo>
                  <a:pt x="25209" y="1711"/>
                </a:lnTo>
                <a:lnTo>
                  <a:pt x="874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3314843" y="1324741"/>
            <a:ext cx="1233959" cy="979386"/>
          </a:xfrm>
          <a:custGeom>
            <a:rect b="b" l="l" r="r" t="t"/>
            <a:pathLst>
              <a:path extrusionOk="0" h="35744" w="45035">
                <a:moveTo>
                  <a:pt x="40371" y="0"/>
                </a:moveTo>
                <a:cubicBezTo>
                  <a:pt x="40227" y="0"/>
                  <a:pt x="40082" y="7"/>
                  <a:pt x="39936" y="21"/>
                </a:cubicBezTo>
                <a:cubicBezTo>
                  <a:pt x="25241" y="1256"/>
                  <a:pt x="12320" y="7748"/>
                  <a:pt x="2091" y="17280"/>
                </a:cubicBezTo>
                <a:cubicBezTo>
                  <a:pt x="1" y="19212"/>
                  <a:pt x="159" y="22569"/>
                  <a:pt x="2408" y="24342"/>
                </a:cubicBezTo>
                <a:lnTo>
                  <a:pt x="16849" y="35743"/>
                </a:lnTo>
                <a:cubicBezTo>
                  <a:pt x="26668" y="24267"/>
                  <a:pt x="43920" y="24089"/>
                  <a:pt x="44983" y="24089"/>
                </a:cubicBezTo>
                <a:cubicBezTo>
                  <a:pt x="45017" y="24089"/>
                  <a:pt x="45034" y="24089"/>
                  <a:pt x="45034" y="24089"/>
                </a:cubicBezTo>
                <a:lnTo>
                  <a:pt x="45034" y="4676"/>
                </a:lnTo>
                <a:cubicBezTo>
                  <a:pt x="45034" y="2069"/>
                  <a:pt x="42908" y="0"/>
                  <a:pt x="40371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3756531" y="1968285"/>
            <a:ext cx="791394" cy="403520"/>
          </a:xfrm>
          <a:custGeom>
            <a:rect b="b" l="l" r="r" t="t"/>
            <a:pathLst>
              <a:path extrusionOk="0" h="14727" w="28883">
                <a:moveTo>
                  <a:pt x="28845" y="0"/>
                </a:moveTo>
                <a:cubicBezTo>
                  <a:pt x="27910" y="0"/>
                  <a:pt x="9870" y="150"/>
                  <a:pt x="1" y="11654"/>
                </a:cubicBezTo>
                <a:lnTo>
                  <a:pt x="32" y="11686"/>
                </a:lnTo>
                <a:lnTo>
                  <a:pt x="3674" y="14726"/>
                </a:lnTo>
                <a:cubicBezTo>
                  <a:pt x="10230" y="8424"/>
                  <a:pt x="19097" y="4561"/>
                  <a:pt x="28883" y="4561"/>
                </a:cubicBezTo>
                <a:lnTo>
                  <a:pt x="28883" y="64"/>
                </a:lnTo>
                <a:lnTo>
                  <a:pt x="28883" y="0"/>
                </a:lnTo>
                <a:cubicBezTo>
                  <a:pt x="28883" y="0"/>
                  <a:pt x="28870" y="0"/>
                  <a:pt x="28845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3648054" y="3196983"/>
            <a:ext cx="433906" cy="605704"/>
          </a:xfrm>
          <a:custGeom>
            <a:rect b="b" l="l" r="r" t="t"/>
            <a:pathLst>
              <a:path extrusionOk="0" h="22106" w="15836">
                <a:moveTo>
                  <a:pt x="1" y="0"/>
                </a:moveTo>
                <a:lnTo>
                  <a:pt x="3675" y="15075"/>
                </a:lnTo>
                <a:lnTo>
                  <a:pt x="15835" y="22105"/>
                </a:lnTo>
                <a:lnTo>
                  <a:pt x="14347" y="11211"/>
                </a:lnTo>
                <a:cubicBezTo>
                  <a:pt x="13872" y="7791"/>
                  <a:pt x="11623" y="4877"/>
                  <a:pt x="8457" y="3547"/>
                </a:cubicBezTo>
                <a:lnTo>
                  <a:pt x="1" y="0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2909624" y="3223013"/>
            <a:ext cx="1116797" cy="1230150"/>
          </a:xfrm>
          <a:custGeom>
            <a:rect b="b" l="l" r="r" t="t"/>
            <a:pathLst>
              <a:path extrusionOk="0" h="44896" w="40759">
                <a:moveTo>
                  <a:pt x="22866" y="0"/>
                </a:moveTo>
                <a:lnTo>
                  <a:pt x="4181" y="4561"/>
                </a:lnTo>
                <a:cubicBezTo>
                  <a:pt x="1521" y="5226"/>
                  <a:pt x="1" y="7981"/>
                  <a:pt x="856" y="10578"/>
                </a:cubicBezTo>
                <a:cubicBezTo>
                  <a:pt x="5479" y="24702"/>
                  <a:pt x="14600" y="36261"/>
                  <a:pt x="26191" y="44115"/>
                </a:cubicBezTo>
                <a:cubicBezTo>
                  <a:pt x="26986" y="44646"/>
                  <a:pt x="27878" y="44895"/>
                  <a:pt x="28757" y="44895"/>
                </a:cubicBezTo>
                <a:cubicBezTo>
                  <a:pt x="30502" y="44895"/>
                  <a:pt x="32199" y="43911"/>
                  <a:pt x="33000" y="42183"/>
                </a:cubicBezTo>
                <a:lnTo>
                  <a:pt x="40759" y="25526"/>
                </a:lnTo>
                <a:cubicBezTo>
                  <a:pt x="26856" y="18463"/>
                  <a:pt x="22834" y="32"/>
                  <a:pt x="22834" y="32"/>
                </a:cubicBezTo>
                <a:lnTo>
                  <a:pt x="22897" y="32"/>
                </a:lnTo>
                <a:lnTo>
                  <a:pt x="22866" y="0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3535248" y="3196983"/>
            <a:ext cx="545835" cy="725442"/>
          </a:xfrm>
          <a:custGeom>
            <a:rect b="b" l="l" r="r" t="t"/>
            <a:pathLst>
              <a:path extrusionOk="0" h="26476" w="19921">
                <a:moveTo>
                  <a:pt x="4118" y="0"/>
                </a:moveTo>
                <a:lnTo>
                  <a:pt x="64" y="982"/>
                </a:lnTo>
                <a:lnTo>
                  <a:pt x="1" y="982"/>
                </a:lnTo>
                <a:cubicBezTo>
                  <a:pt x="1" y="982"/>
                  <a:pt x="4023" y="19413"/>
                  <a:pt x="17926" y="26476"/>
                </a:cubicBezTo>
                <a:lnTo>
                  <a:pt x="17926" y="26444"/>
                </a:lnTo>
                <a:lnTo>
                  <a:pt x="19921" y="22105"/>
                </a:lnTo>
                <a:cubicBezTo>
                  <a:pt x="12289" y="17228"/>
                  <a:pt x="6461" y="9501"/>
                  <a:pt x="4118" y="0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4600834" y="1324001"/>
            <a:ext cx="1253906" cy="971440"/>
          </a:xfrm>
          <a:custGeom>
            <a:rect b="b" l="l" r="r" t="t"/>
            <a:pathLst>
              <a:path extrusionOk="0" h="35454" w="45763">
                <a:moveTo>
                  <a:pt x="4651" y="0"/>
                </a:moveTo>
                <a:cubicBezTo>
                  <a:pt x="2098" y="0"/>
                  <a:pt x="1" y="2077"/>
                  <a:pt x="1" y="4671"/>
                </a:cubicBezTo>
                <a:lnTo>
                  <a:pt x="1" y="23546"/>
                </a:lnTo>
                <a:lnTo>
                  <a:pt x="32" y="23546"/>
                </a:lnTo>
                <a:lnTo>
                  <a:pt x="32" y="23514"/>
                </a:lnTo>
                <a:cubicBezTo>
                  <a:pt x="32" y="23514"/>
                  <a:pt x="18559" y="23641"/>
                  <a:pt x="28756" y="35453"/>
                </a:cubicBezTo>
                <a:lnTo>
                  <a:pt x="43387" y="23736"/>
                </a:lnTo>
                <a:cubicBezTo>
                  <a:pt x="45636" y="21963"/>
                  <a:pt x="45762" y="18574"/>
                  <a:pt x="43641" y="16674"/>
                </a:cubicBezTo>
                <a:cubicBezTo>
                  <a:pt x="33285" y="7236"/>
                  <a:pt x="19857" y="1156"/>
                  <a:pt x="5036" y="16"/>
                </a:cubicBezTo>
                <a:cubicBezTo>
                  <a:pt x="4906" y="5"/>
                  <a:pt x="4778" y="0"/>
                  <a:pt x="465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4601711" y="2046375"/>
            <a:ext cx="692480" cy="324553"/>
          </a:xfrm>
          <a:custGeom>
            <a:rect b="b" l="l" r="r" t="t"/>
            <a:pathLst>
              <a:path extrusionOk="0" h="11845" w="25273">
                <a:moveTo>
                  <a:pt x="16468" y="0"/>
                </a:moveTo>
                <a:lnTo>
                  <a:pt x="0" y="1742"/>
                </a:lnTo>
                <a:lnTo>
                  <a:pt x="6809" y="8836"/>
                </a:lnTo>
                <a:cubicBezTo>
                  <a:pt x="8646" y="10768"/>
                  <a:pt x="11179" y="11845"/>
                  <a:pt x="13840" y="11845"/>
                </a:cubicBezTo>
                <a:lnTo>
                  <a:pt x="25272" y="11845"/>
                </a:lnTo>
                <a:lnTo>
                  <a:pt x="16468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4600834" y="1966586"/>
            <a:ext cx="797477" cy="404342"/>
          </a:xfrm>
          <a:custGeom>
            <a:rect b="b" l="l" r="r" t="t"/>
            <a:pathLst>
              <a:path extrusionOk="0" h="14757" w="29105">
                <a:moveTo>
                  <a:pt x="1205" y="1"/>
                </a:moveTo>
                <a:cubicBezTo>
                  <a:pt x="432" y="1"/>
                  <a:pt x="1" y="31"/>
                  <a:pt x="1" y="31"/>
                </a:cubicBezTo>
                <a:lnTo>
                  <a:pt x="1" y="94"/>
                </a:lnTo>
                <a:lnTo>
                  <a:pt x="1" y="4654"/>
                </a:lnTo>
                <a:cubicBezTo>
                  <a:pt x="9786" y="4654"/>
                  <a:pt x="18685" y="8486"/>
                  <a:pt x="25241" y="14757"/>
                </a:cubicBezTo>
                <a:lnTo>
                  <a:pt x="29073" y="11716"/>
                </a:lnTo>
                <a:lnTo>
                  <a:pt x="29104" y="11685"/>
                </a:lnTo>
                <a:cubicBezTo>
                  <a:pt x="19208" y="855"/>
                  <a:pt x="5334" y="1"/>
                  <a:pt x="1205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3541331" y="2415151"/>
            <a:ext cx="338445" cy="716784"/>
          </a:xfrm>
          <a:custGeom>
            <a:rect b="b" l="l" r="r" t="t"/>
            <a:pathLst>
              <a:path extrusionOk="0" h="26160" w="12352">
                <a:moveTo>
                  <a:pt x="10831" y="1"/>
                </a:moveTo>
                <a:lnTo>
                  <a:pt x="1" y="9945"/>
                </a:lnTo>
                <a:lnTo>
                  <a:pt x="3453" y="26159"/>
                </a:lnTo>
                <a:lnTo>
                  <a:pt x="9818" y="18590"/>
                </a:lnTo>
                <a:cubicBezTo>
                  <a:pt x="11528" y="16564"/>
                  <a:pt x="12352" y="13935"/>
                  <a:pt x="12067" y="11275"/>
                </a:cubicBezTo>
                <a:lnTo>
                  <a:pt x="1083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2830657" y="1997822"/>
            <a:ext cx="898994" cy="1291252"/>
          </a:xfrm>
          <a:custGeom>
            <a:rect b="b" l="l" r="r" t="t"/>
            <a:pathLst>
              <a:path extrusionOk="0" h="47126" w="32810">
                <a:moveTo>
                  <a:pt x="15440" y="0"/>
                </a:moveTo>
                <a:cubicBezTo>
                  <a:pt x="13919" y="0"/>
                  <a:pt x="12428" y="742"/>
                  <a:pt x="11528" y="2121"/>
                </a:cubicBezTo>
                <a:cubicBezTo>
                  <a:pt x="3358" y="14535"/>
                  <a:pt x="1" y="28913"/>
                  <a:pt x="1141" y="42847"/>
                </a:cubicBezTo>
                <a:cubicBezTo>
                  <a:pt x="1333" y="45320"/>
                  <a:pt x="3433" y="47126"/>
                  <a:pt x="5785" y="47126"/>
                </a:cubicBezTo>
                <a:cubicBezTo>
                  <a:pt x="6144" y="47126"/>
                  <a:pt x="6508" y="47084"/>
                  <a:pt x="6873" y="46996"/>
                </a:cubicBezTo>
                <a:lnTo>
                  <a:pt x="25209" y="42530"/>
                </a:lnTo>
                <a:cubicBezTo>
                  <a:pt x="27204" y="37178"/>
                  <a:pt x="28249" y="32460"/>
                  <a:pt x="29516" y="27773"/>
                </a:cubicBezTo>
                <a:cubicBezTo>
                  <a:pt x="31828" y="19190"/>
                  <a:pt x="32778" y="12160"/>
                  <a:pt x="32778" y="12160"/>
                </a:cubicBezTo>
                <a:lnTo>
                  <a:pt x="32810" y="12192"/>
                </a:lnTo>
                <a:lnTo>
                  <a:pt x="32810" y="12160"/>
                </a:lnTo>
                <a:lnTo>
                  <a:pt x="18305" y="981"/>
                </a:lnTo>
                <a:cubicBezTo>
                  <a:pt x="17442" y="317"/>
                  <a:pt x="16434" y="0"/>
                  <a:pt x="1544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3435457" y="2330978"/>
            <a:ext cx="404397" cy="832193"/>
          </a:xfrm>
          <a:custGeom>
            <a:rect b="b" l="l" r="r" t="t"/>
            <a:pathLst>
              <a:path extrusionOk="0" h="30372" w="14759">
                <a:moveTo>
                  <a:pt x="10705" y="1"/>
                </a:moveTo>
                <a:cubicBezTo>
                  <a:pt x="10705" y="1"/>
                  <a:pt x="1" y="15107"/>
                  <a:pt x="3136" y="30371"/>
                </a:cubicBezTo>
                <a:lnTo>
                  <a:pt x="3168" y="30371"/>
                </a:lnTo>
                <a:lnTo>
                  <a:pt x="7348" y="29326"/>
                </a:lnTo>
                <a:cubicBezTo>
                  <a:pt x="6398" y="20301"/>
                  <a:pt x="8773" y="10927"/>
                  <a:pt x="14759" y="3168"/>
                </a:cubicBezTo>
                <a:lnTo>
                  <a:pt x="10737" y="33"/>
                </a:lnTo>
                <a:lnTo>
                  <a:pt x="10705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5279395" y="2418631"/>
            <a:ext cx="338445" cy="715907"/>
          </a:xfrm>
          <a:custGeom>
            <a:rect b="b" l="l" r="r" t="t"/>
            <a:pathLst>
              <a:path extrusionOk="0" h="26128" w="12352">
                <a:moveTo>
                  <a:pt x="1426" y="0"/>
                </a:moveTo>
                <a:lnTo>
                  <a:pt x="286" y="11148"/>
                </a:lnTo>
                <a:cubicBezTo>
                  <a:pt x="1" y="13808"/>
                  <a:pt x="792" y="16437"/>
                  <a:pt x="2503" y="18463"/>
                </a:cubicBezTo>
                <a:lnTo>
                  <a:pt x="8836" y="26127"/>
                </a:lnTo>
                <a:lnTo>
                  <a:pt x="12352" y="9818"/>
                </a:lnTo>
                <a:lnTo>
                  <a:pt x="142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5422588" y="1998178"/>
            <a:ext cx="905049" cy="1290896"/>
          </a:xfrm>
          <a:custGeom>
            <a:rect b="b" l="l" r="r" t="t"/>
            <a:pathLst>
              <a:path extrusionOk="0" h="47113" w="33031">
                <a:moveTo>
                  <a:pt x="17599" y="1"/>
                </a:moveTo>
                <a:cubicBezTo>
                  <a:pt x="16602" y="1"/>
                  <a:pt x="15592" y="315"/>
                  <a:pt x="14726" y="968"/>
                </a:cubicBezTo>
                <a:lnTo>
                  <a:pt x="0" y="12369"/>
                </a:lnTo>
                <a:lnTo>
                  <a:pt x="0" y="12400"/>
                </a:lnTo>
                <a:lnTo>
                  <a:pt x="32" y="12369"/>
                </a:lnTo>
                <a:cubicBezTo>
                  <a:pt x="32" y="12369"/>
                  <a:pt x="11971" y="27475"/>
                  <a:pt x="8836" y="42739"/>
                </a:cubicBezTo>
                <a:lnTo>
                  <a:pt x="26159" y="46983"/>
                </a:lnTo>
                <a:cubicBezTo>
                  <a:pt x="26523" y="47071"/>
                  <a:pt x="26888" y="47113"/>
                  <a:pt x="27247" y="47113"/>
                </a:cubicBezTo>
                <a:cubicBezTo>
                  <a:pt x="29599" y="47113"/>
                  <a:pt x="31703" y="45307"/>
                  <a:pt x="31923" y="42834"/>
                </a:cubicBezTo>
                <a:cubicBezTo>
                  <a:pt x="33031" y="28900"/>
                  <a:pt x="29674" y="14522"/>
                  <a:pt x="21503" y="2108"/>
                </a:cubicBezTo>
                <a:cubicBezTo>
                  <a:pt x="20605" y="731"/>
                  <a:pt x="19117" y="1"/>
                  <a:pt x="17599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5318440" y="2336184"/>
            <a:ext cx="432180" cy="833070"/>
          </a:xfrm>
          <a:custGeom>
            <a:rect b="b" l="l" r="r" t="t"/>
            <a:pathLst>
              <a:path extrusionOk="0" h="30404" w="15773">
                <a:moveTo>
                  <a:pt x="3833" y="1"/>
                </a:moveTo>
                <a:lnTo>
                  <a:pt x="3801" y="33"/>
                </a:lnTo>
                <a:lnTo>
                  <a:pt x="1" y="2978"/>
                </a:lnTo>
                <a:cubicBezTo>
                  <a:pt x="5986" y="10705"/>
                  <a:pt x="8361" y="20111"/>
                  <a:pt x="7411" y="29136"/>
                </a:cubicBezTo>
                <a:lnTo>
                  <a:pt x="12605" y="30403"/>
                </a:lnTo>
                <a:lnTo>
                  <a:pt x="12637" y="30403"/>
                </a:lnTo>
                <a:cubicBezTo>
                  <a:pt x="15772" y="15139"/>
                  <a:pt x="3833" y="1"/>
                  <a:pt x="383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>
            <a:off x="5068552" y="3196983"/>
            <a:ext cx="432153" cy="604828"/>
          </a:xfrm>
          <a:custGeom>
            <a:rect b="b" l="l" r="r" t="t"/>
            <a:pathLst>
              <a:path extrusionOk="0" h="22074" w="15772">
                <a:moveTo>
                  <a:pt x="15771" y="0"/>
                </a:moveTo>
                <a:lnTo>
                  <a:pt x="7316" y="3547"/>
                </a:lnTo>
                <a:cubicBezTo>
                  <a:pt x="4149" y="4877"/>
                  <a:pt x="1900" y="7791"/>
                  <a:pt x="1457" y="11211"/>
                </a:cubicBezTo>
                <a:lnTo>
                  <a:pt x="0" y="22074"/>
                </a:lnTo>
                <a:lnTo>
                  <a:pt x="12129" y="15075"/>
                </a:lnTo>
                <a:lnTo>
                  <a:pt x="1577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5125818" y="3229945"/>
            <a:ext cx="1114194" cy="1223218"/>
          </a:xfrm>
          <a:custGeom>
            <a:rect b="b" l="l" r="r" t="t"/>
            <a:pathLst>
              <a:path extrusionOk="0" h="44643" w="40664">
                <a:moveTo>
                  <a:pt x="18780" y="1"/>
                </a:moveTo>
                <a:lnTo>
                  <a:pt x="18748" y="33"/>
                </a:lnTo>
                <a:lnTo>
                  <a:pt x="18780" y="33"/>
                </a:lnTo>
                <a:cubicBezTo>
                  <a:pt x="18780" y="33"/>
                  <a:pt x="12763" y="4308"/>
                  <a:pt x="8044" y="11465"/>
                </a:cubicBezTo>
                <a:cubicBezTo>
                  <a:pt x="5162" y="15804"/>
                  <a:pt x="5257" y="22802"/>
                  <a:pt x="0" y="25463"/>
                </a:cubicBezTo>
                <a:lnTo>
                  <a:pt x="7633" y="41930"/>
                </a:lnTo>
                <a:cubicBezTo>
                  <a:pt x="8433" y="43658"/>
                  <a:pt x="10144" y="44642"/>
                  <a:pt x="11899" y="44642"/>
                </a:cubicBezTo>
                <a:cubicBezTo>
                  <a:pt x="12783" y="44642"/>
                  <a:pt x="13678" y="44393"/>
                  <a:pt x="14473" y="43862"/>
                </a:cubicBezTo>
                <a:cubicBezTo>
                  <a:pt x="26064" y="36008"/>
                  <a:pt x="35185" y="24449"/>
                  <a:pt x="39808" y="10325"/>
                </a:cubicBezTo>
                <a:cubicBezTo>
                  <a:pt x="40663" y="7728"/>
                  <a:pt x="39112" y="4973"/>
                  <a:pt x="36483" y="4308"/>
                </a:cubicBezTo>
                <a:lnTo>
                  <a:pt x="1878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>
            <a:off x="5068552" y="3196106"/>
            <a:ext cx="572715" cy="740211"/>
          </a:xfrm>
          <a:custGeom>
            <a:rect b="b" l="l" r="r" t="t"/>
            <a:pathLst>
              <a:path extrusionOk="0" h="27015" w="20902">
                <a:moveTo>
                  <a:pt x="15803" y="1"/>
                </a:moveTo>
                <a:cubicBezTo>
                  <a:pt x="13491" y="9501"/>
                  <a:pt x="7632" y="17229"/>
                  <a:pt x="0" y="22106"/>
                </a:cubicBezTo>
                <a:lnTo>
                  <a:pt x="2217" y="27014"/>
                </a:lnTo>
                <a:cubicBezTo>
                  <a:pt x="16120" y="19920"/>
                  <a:pt x="20902" y="1236"/>
                  <a:pt x="20902" y="1236"/>
                </a:cubicBezTo>
                <a:lnTo>
                  <a:pt x="20870" y="1236"/>
                </a:lnTo>
                <a:lnTo>
                  <a:pt x="15803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4146131" y="2950547"/>
            <a:ext cx="856497" cy="1754559"/>
          </a:xfrm>
          <a:custGeom>
            <a:rect b="b" l="l" r="r" t="t"/>
            <a:pathLst>
              <a:path extrusionOk="0" h="64035" w="31259">
                <a:moveTo>
                  <a:pt x="4693" y="0"/>
                </a:moveTo>
                <a:cubicBezTo>
                  <a:pt x="2092" y="0"/>
                  <a:pt x="1" y="2110"/>
                  <a:pt x="1" y="4719"/>
                </a:cubicBezTo>
                <a:lnTo>
                  <a:pt x="1" y="59285"/>
                </a:lnTo>
                <a:cubicBezTo>
                  <a:pt x="1" y="61913"/>
                  <a:pt x="2123" y="64035"/>
                  <a:pt x="4751" y="64035"/>
                </a:cubicBezTo>
                <a:lnTo>
                  <a:pt x="26508" y="64035"/>
                </a:lnTo>
                <a:cubicBezTo>
                  <a:pt x="29105" y="64035"/>
                  <a:pt x="31227" y="61913"/>
                  <a:pt x="31227" y="59285"/>
                </a:cubicBezTo>
                <a:lnTo>
                  <a:pt x="31258" y="4751"/>
                </a:lnTo>
                <a:cubicBezTo>
                  <a:pt x="31258" y="2122"/>
                  <a:pt x="29136" y="0"/>
                  <a:pt x="26508" y="0"/>
                </a:cubicBezTo>
                <a:lnTo>
                  <a:pt x="4751" y="0"/>
                </a:lnTo>
                <a:cubicBezTo>
                  <a:pt x="4732" y="0"/>
                  <a:pt x="4713" y="0"/>
                  <a:pt x="4693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"/>
          <p:cNvSpPr/>
          <p:nvPr/>
        </p:nvSpPr>
        <p:spPr>
          <a:xfrm>
            <a:off x="4185204" y="3002607"/>
            <a:ext cx="777502" cy="1641781"/>
          </a:xfrm>
          <a:custGeom>
            <a:rect b="b" l="l" r="r" t="t"/>
            <a:pathLst>
              <a:path extrusionOk="0" h="59919" w="28376">
                <a:moveTo>
                  <a:pt x="3325" y="1"/>
                </a:moveTo>
                <a:cubicBezTo>
                  <a:pt x="1520" y="1"/>
                  <a:pt x="32" y="1489"/>
                  <a:pt x="32" y="3326"/>
                </a:cubicBezTo>
                <a:lnTo>
                  <a:pt x="0" y="56593"/>
                </a:lnTo>
                <a:cubicBezTo>
                  <a:pt x="0" y="58398"/>
                  <a:pt x="1489" y="59886"/>
                  <a:pt x="3325" y="59886"/>
                </a:cubicBezTo>
                <a:lnTo>
                  <a:pt x="25050" y="59918"/>
                </a:lnTo>
                <a:cubicBezTo>
                  <a:pt x="26887" y="59918"/>
                  <a:pt x="28376" y="58430"/>
                  <a:pt x="28376" y="56593"/>
                </a:cubicBezTo>
                <a:lnTo>
                  <a:pt x="28376" y="3326"/>
                </a:lnTo>
                <a:cubicBezTo>
                  <a:pt x="28376" y="1521"/>
                  <a:pt x="26887" y="32"/>
                  <a:pt x="25050" y="32"/>
                </a:cubicBezTo>
                <a:lnTo>
                  <a:pt x="20838" y="32"/>
                </a:lnTo>
                <a:cubicBezTo>
                  <a:pt x="20268" y="32"/>
                  <a:pt x="19825" y="507"/>
                  <a:pt x="19825" y="1077"/>
                </a:cubicBezTo>
                <a:lnTo>
                  <a:pt x="19825" y="1869"/>
                </a:lnTo>
                <a:cubicBezTo>
                  <a:pt x="19825" y="2439"/>
                  <a:pt x="19350" y="2914"/>
                  <a:pt x="18780" y="2914"/>
                </a:cubicBezTo>
                <a:lnTo>
                  <a:pt x="10578" y="2914"/>
                </a:lnTo>
                <a:cubicBezTo>
                  <a:pt x="10007" y="2914"/>
                  <a:pt x="9532" y="2439"/>
                  <a:pt x="9532" y="1837"/>
                </a:cubicBezTo>
                <a:lnTo>
                  <a:pt x="9532" y="1077"/>
                </a:lnTo>
                <a:cubicBezTo>
                  <a:pt x="9532" y="476"/>
                  <a:pt x="9089" y="1"/>
                  <a:pt x="85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4325766" y="3325407"/>
            <a:ext cx="26057" cy="32140"/>
          </a:xfrm>
          <a:custGeom>
            <a:rect b="b" l="l" r="r" t="t"/>
            <a:pathLst>
              <a:path extrusionOk="0" h="1173" w="951">
                <a:moveTo>
                  <a:pt x="0" y="0"/>
                </a:moveTo>
                <a:lnTo>
                  <a:pt x="0" y="95"/>
                </a:lnTo>
                <a:lnTo>
                  <a:pt x="412" y="95"/>
                </a:lnTo>
                <a:lnTo>
                  <a:pt x="412" y="1172"/>
                </a:lnTo>
                <a:lnTo>
                  <a:pt x="539" y="1172"/>
                </a:lnTo>
                <a:lnTo>
                  <a:pt x="539" y="95"/>
                </a:lnTo>
                <a:lnTo>
                  <a:pt x="951" y="95"/>
                </a:lnTo>
                <a:lnTo>
                  <a:pt x="951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4351796" y="3333216"/>
            <a:ext cx="23454" cy="24331"/>
          </a:xfrm>
          <a:custGeom>
            <a:rect b="b" l="l" r="r" t="t"/>
            <a:pathLst>
              <a:path extrusionOk="0" h="888" w="856">
                <a:moveTo>
                  <a:pt x="444" y="95"/>
                </a:moveTo>
                <a:cubicBezTo>
                  <a:pt x="602" y="95"/>
                  <a:pt x="729" y="222"/>
                  <a:pt x="729" y="380"/>
                </a:cubicBezTo>
                <a:lnTo>
                  <a:pt x="127" y="380"/>
                </a:lnTo>
                <a:cubicBezTo>
                  <a:pt x="127" y="222"/>
                  <a:pt x="254" y="95"/>
                  <a:pt x="444" y="95"/>
                </a:cubicBezTo>
                <a:close/>
                <a:moveTo>
                  <a:pt x="412" y="0"/>
                </a:moveTo>
                <a:cubicBezTo>
                  <a:pt x="191" y="0"/>
                  <a:pt x="1" y="190"/>
                  <a:pt x="1" y="444"/>
                </a:cubicBezTo>
                <a:cubicBezTo>
                  <a:pt x="1" y="697"/>
                  <a:pt x="191" y="887"/>
                  <a:pt x="476" y="887"/>
                </a:cubicBezTo>
                <a:cubicBezTo>
                  <a:pt x="602" y="887"/>
                  <a:pt x="729" y="855"/>
                  <a:pt x="792" y="760"/>
                </a:cubicBezTo>
                <a:lnTo>
                  <a:pt x="729" y="665"/>
                </a:lnTo>
                <a:cubicBezTo>
                  <a:pt x="666" y="760"/>
                  <a:pt x="571" y="792"/>
                  <a:pt x="476" y="792"/>
                </a:cubicBezTo>
                <a:cubicBezTo>
                  <a:pt x="286" y="792"/>
                  <a:pt x="127" y="665"/>
                  <a:pt x="127" y="475"/>
                </a:cubicBezTo>
                <a:lnTo>
                  <a:pt x="856" y="475"/>
                </a:lnTo>
                <a:cubicBezTo>
                  <a:pt x="856" y="475"/>
                  <a:pt x="856" y="444"/>
                  <a:pt x="856" y="444"/>
                </a:cubicBezTo>
                <a:cubicBezTo>
                  <a:pt x="856" y="190"/>
                  <a:pt x="666" y="0"/>
                  <a:pt x="41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>
            <a:off x="4377826" y="3333216"/>
            <a:ext cx="22578" cy="24331"/>
          </a:xfrm>
          <a:custGeom>
            <a:rect b="b" l="l" r="r" t="t"/>
            <a:pathLst>
              <a:path extrusionOk="0" h="888" w="824">
                <a:moveTo>
                  <a:pt x="1" y="0"/>
                </a:moveTo>
                <a:lnTo>
                  <a:pt x="349" y="412"/>
                </a:lnTo>
                <a:lnTo>
                  <a:pt x="1" y="887"/>
                </a:lnTo>
                <a:lnTo>
                  <a:pt x="127" y="887"/>
                </a:lnTo>
                <a:lnTo>
                  <a:pt x="412" y="507"/>
                </a:lnTo>
                <a:lnTo>
                  <a:pt x="697" y="887"/>
                </a:lnTo>
                <a:lnTo>
                  <a:pt x="824" y="887"/>
                </a:lnTo>
                <a:lnTo>
                  <a:pt x="476" y="412"/>
                </a:lnTo>
                <a:lnTo>
                  <a:pt x="792" y="0"/>
                </a:lnTo>
                <a:lnTo>
                  <a:pt x="666" y="0"/>
                </a:lnTo>
                <a:lnTo>
                  <a:pt x="412" y="349"/>
                </a:lnTo>
                <a:lnTo>
                  <a:pt x="1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4402129" y="3328010"/>
            <a:ext cx="16522" cy="29537"/>
          </a:xfrm>
          <a:custGeom>
            <a:rect b="b" l="l" r="r" t="t"/>
            <a:pathLst>
              <a:path extrusionOk="0" h="1078" w="603">
                <a:moveTo>
                  <a:pt x="159" y="0"/>
                </a:moveTo>
                <a:lnTo>
                  <a:pt x="159" y="190"/>
                </a:lnTo>
                <a:lnTo>
                  <a:pt x="0" y="190"/>
                </a:lnTo>
                <a:lnTo>
                  <a:pt x="0" y="285"/>
                </a:lnTo>
                <a:lnTo>
                  <a:pt x="159" y="285"/>
                </a:lnTo>
                <a:lnTo>
                  <a:pt x="159" y="824"/>
                </a:lnTo>
                <a:cubicBezTo>
                  <a:pt x="159" y="982"/>
                  <a:pt x="254" y="1077"/>
                  <a:pt x="412" y="1077"/>
                </a:cubicBezTo>
                <a:cubicBezTo>
                  <a:pt x="475" y="1077"/>
                  <a:pt x="570" y="1077"/>
                  <a:pt x="602" y="1014"/>
                </a:cubicBezTo>
                <a:lnTo>
                  <a:pt x="570" y="950"/>
                </a:lnTo>
                <a:cubicBezTo>
                  <a:pt x="539" y="950"/>
                  <a:pt x="475" y="982"/>
                  <a:pt x="444" y="982"/>
                </a:cubicBezTo>
                <a:cubicBezTo>
                  <a:pt x="349" y="982"/>
                  <a:pt x="285" y="919"/>
                  <a:pt x="285" y="824"/>
                </a:cubicBezTo>
                <a:lnTo>
                  <a:pt x="285" y="285"/>
                </a:lnTo>
                <a:lnTo>
                  <a:pt x="539" y="285"/>
                </a:lnTo>
                <a:lnTo>
                  <a:pt x="539" y="190"/>
                </a:lnTo>
                <a:lnTo>
                  <a:pt x="285" y="190"/>
                </a:lnTo>
                <a:lnTo>
                  <a:pt x="285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4278035" y="3491999"/>
            <a:ext cx="138863" cy="138863"/>
          </a:xfrm>
          <a:custGeom>
            <a:rect b="b" l="l" r="r" t="t"/>
            <a:pathLst>
              <a:path extrusionOk="0" h="5068" w="5068">
                <a:moveTo>
                  <a:pt x="1" y="1"/>
                </a:moveTo>
                <a:lnTo>
                  <a:pt x="1" y="5068"/>
                </a:lnTo>
                <a:lnTo>
                  <a:pt x="5068" y="5068"/>
                </a:lnTo>
                <a:lnTo>
                  <a:pt x="5068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4278035" y="3723693"/>
            <a:ext cx="138863" cy="138863"/>
          </a:xfrm>
          <a:custGeom>
            <a:rect b="b" l="l" r="r" t="t"/>
            <a:pathLst>
              <a:path extrusionOk="0" h="5068" w="5068">
                <a:moveTo>
                  <a:pt x="1" y="0"/>
                </a:moveTo>
                <a:lnTo>
                  <a:pt x="1" y="5067"/>
                </a:lnTo>
                <a:lnTo>
                  <a:pt x="5068" y="5067"/>
                </a:lnTo>
                <a:lnTo>
                  <a:pt x="5068" y="0"/>
                </a:ln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"/>
          <p:cNvSpPr/>
          <p:nvPr/>
        </p:nvSpPr>
        <p:spPr>
          <a:xfrm>
            <a:off x="4278035" y="3955387"/>
            <a:ext cx="138863" cy="138863"/>
          </a:xfrm>
          <a:custGeom>
            <a:rect b="b" l="l" r="r" t="t"/>
            <a:pathLst>
              <a:path extrusionOk="0" h="5068" w="5068">
                <a:moveTo>
                  <a:pt x="1" y="0"/>
                </a:moveTo>
                <a:lnTo>
                  <a:pt x="1" y="5067"/>
                </a:lnTo>
                <a:lnTo>
                  <a:pt x="5068" y="5067"/>
                </a:lnTo>
                <a:lnTo>
                  <a:pt x="5068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"/>
          <p:cNvSpPr/>
          <p:nvPr/>
        </p:nvSpPr>
        <p:spPr>
          <a:xfrm>
            <a:off x="4278035" y="4186178"/>
            <a:ext cx="138863" cy="138863"/>
          </a:xfrm>
          <a:custGeom>
            <a:rect b="b" l="l" r="r" t="t"/>
            <a:pathLst>
              <a:path extrusionOk="0" h="5068" w="5068">
                <a:moveTo>
                  <a:pt x="1" y="1"/>
                </a:moveTo>
                <a:lnTo>
                  <a:pt x="1" y="5068"/>
                </a:lnTo>
                <a:lnTo>
                  <a:pt x="5068" y="5068"/>
                </a:lnTo>
                <a:lnTo>
                  <a:pt x="5068" y="1"/>
                </a:ln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>
            <a:off x="4278035" y="4417872"/>
            <a:ext cx="138863" cy="138863"/>
          </a:xfrm>
          <a:custGeom>
            <a:rect b="b" l="l" r="r" t="t"/>
            <a:pathLst>
              <a:path extrusionOk="0" h="5068" w="5068">
                <a:moveTo>
                  <a:pt x="1" y="1"/>
                </a:moveTo>
                <a:lnTo>
                  <a:pt x="1" y="5068"/>
                </a:lnTo>
                <a:lnTo>
                  <a:pt x="5068" y="5068"/>
                </a:lnTo>
                <a:lnTo>
                  <a:pt x="506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4278035" y="4186178"/>
            <a:ext cx="138863" cy="138863"/>
          </a:xfrm>
          <a:custGeom>
            <a:rect b="b" l="l" r="r" t="t"/>
            <a:pathLst>
              <a:path extrusionOk="0" h="5068" w="5068">
                <a:moveTo>
                  <a:pt x="1" y="1"/>
                </a:moveTo>
                <a:lnTo>
                  <a:pt x="1" y="5068"/>
                </a:lnTo>
                <a:lnTo>
                  <a:pt x="5068" y="5068"/>
                </a:lnTo>
                <a:lnTo>
                  <a:pt x="5068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>
            <a:off x="4278035" y="3723693"/>
            <a:ext cx="138863" cy="138863"/>
          </a:xfrm>
          <a:custGeom>
            <a:rect b="b" l="l" r="r" t="t"/>
            <a:pathLst>
              <a:path extrusionOk="0" h="5068" w="5068">
                <a:moveTo>
                  <a:pt x="1" y="0"/>
                </a:moveTo>
                <a:lnTo>
                  <a:pt x="1" y="5067"/>
                </a:lnTo>
                <a:lnTo>
                  <a:pt x="5068" y="5067"/>
                </a:lnTo>
                <a:lnTo>
                  <a:pt x="5068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4477616" y="3507617"/>
            <a:ext cx="207418" cy="27"/>
          </a:xfrm>
          <a:custGeom>
            <a:rect b="b" l="l" r="r" t="t"/>
            <a:pathLst>
              <a:path extrusionOk="0" fill="none" h="1" w="7570">
                <a:moveTo>
                  <a:pt x="1" y="1"/>
                </a:moveTo>
                <a:lnTo>
                  <a:pt x="7569" y="1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>
            <a:off x="4477616" y="3608284"/>
            <a:ext cx="216953" cy="27"/>
          </a:xfrm>
          <a:custGeom>
            <a:rect b="b" l="l" r="r" t="t"/>
            <a:pathLst>
              <a:path extrusionOk="0" fill="none" h="1" w="7918">
                <a:moveTo>
                  <a:pt x="1" y="0"/>
                </a:moveTo>
                <a:lnTo>
                  <a:pt x="7918" y="0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>
            <a:off x="4477616" y="3550141"/>
            <a:ext cx="371407" cy="27"/>
          </a:xfrm>
          <a:custGeom>
            <a:rect b="b" l="l" r="r" t="t"/>
            <a:pathLst>
              <a:path extrusionOk="0" fill="none" h="1" w="13555">
                <a:moveTo>
                  <a:pt x="1" y="1"/>
                </a:moveTo>
                <a:lnTo>
                  <a:pt x="13555" y="1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"/>
          <p:cNvSpPr/>
          <p:nvPr/>
        </p:nvSpPr>
        <p:spPr>
          <a:xfrm>
            <a:off x="4477616" y="3580528"/>
            <a:ext cx="371407" cy="27"/>
          </a:xfrm>
          <a:custGeom>
            <a:rect b="b" l="l" r="r" t="t"/>
            <a:pathLst>
              <a:path extrusionOk="0" fill="none" h="1" w="13555">
                <a:moveTo>
                  <a:pt x="1" y="0"/>
                </a:moveTo>
                <a:lnTo>
                  <a:pt x="13555" y="0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4477616" y="3739311"/>
            <a:ext cx="207418" cy="27"/>
          </a:xfrm>
          <a:custGeom>
            <a:rect b="b" l="l" r="r" t="t"/>
            <a:pathLst>
              <a:path extrusionOk="0" fill="none" h="1" w="7570">
                <a:moveTo>
                  <a:pt x="1" y="0"/>
                </a:moveTo>
                <a:lnTo>
                  <a:pt x="7569" y="0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4477616" y="3839979"/>
            <a:ext cx="216953" cy="27"/>
          </a:xfrm>
          <a:custGeom>
            <a:rect b="b" l="l" r="r" t="t"/>
            <a:pathLst>
              <a:path extrusionOk="0" fill="none" h="1" w="7918">
                <a:moveTo>
                  <a:pt x="1" y="0"/>
                </a:moveTo>
                <a:lnTo>
                  <a:pt x="7918" y="0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"/>
          <p:cNvSpPr/>
          <p:nvPr/>
        </p:nvSpPr>
        <p:spPr>
          <a:xfrm>
            <a:off x="4477616" y="3781836"/>
            <a:ext cx="371407" cy="27"/>
          </a:xfrm>
          <a:custGeom>
            <a:rect b="b" l="l" r="r" t="t"/>
            <a:pathLst>
              <a:path extrusionOk="0" fill="none" h="1" w="13555">
                <a:moveTo>
                  <a:pt x="1" y="0"/>
                </a:moveTo>
                <a:lnTo>
                  <a:pt x="13555" y="0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4477616" y="3812195"/>
            <a:ext cx="371407" cy="27"/>
          </a:xfrm>
          <a:custGeom>
            <a:rect b="b" l="l" r="r" t="t"/>
            <a:pathLst>
              <a:path extrusionOk="0" fill="none" h="1" w="13555">
                <a:moveTo>
                  <a:pt x="1" y="1"/>
                </a:moveTo>
                <a:lnTo>
                  <a:pt x="13555" y="1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477616" y="3969252"/>
            <a:ext cx="207418" cy="27"/>
          </a:xfrm>
          <a:custGeom>
            <a:rect b="b" l="l" r="r" t="t"/>
            <a:pathLst>
              <a:path extrusionOk="0" fill="none" h="1" w="7570">
                <a:moveTo>
                  <a:pt x="1" y="1"/>
                </a:moveTo>
                <a:lnTo>
                  <a:pt x="7569" y="1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>
            <a:off x="4477616" y="4070769"/>
            <a:ext cx="216953" cy="27"/>
          </a:xfrm>
          <a:custGeom>
            <a:rect b="b" l="l" r="r" t="t"/>
            <a:pathLst>
              <a:path extrusionOk="0" fill="none" h="1" w="7918">
                <a:moveTo>
                  <a:pt x="1" y="1"/>
                </a:moveTo>
                <a:lnTo>
                  <a:pt x="7918" y="1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"/>
          <p:cNvSpPr/>
          <p:nvPr/>
        </p:nvSpPr>
        <p:spPr>
          <a:xfrm>
            <a:off x="4477616" y="4012653"/>
            <a:ext cx="371407" cy="27"/>
          </a:xfrm>
          <a:custGeom>
            <a:rect b="b" l="l" r="r" t="t"/>
            <a:pathLst>
              <a:path extrusionOk="0" fill="none" h="1" w="13555">
                <a:moveTo>
                  <a:pt x="1" y="0"/>
                </a:moveTo>
                <a:lnTo>
                  <a:pt x="13555" y="0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>
            <a:off x="4477616" y="4043013"/>
            <a:ext cx="371407" cy="27"/>
          </a:xfrm>
          <a:custGeom>
            <a:rect b="b" l="l" r="r" t="t"/>
            <a:pathLst>
              <a:path extrusionOk="0" fill="none" h="1" w="13555">
                <a:moveTo>
                  <a:pt x="1" y="1"/>
                </a:moveTo>
                <a:lnTo>
                  <a:pt x="13555" y="1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>
            <a:off x="4477616" y="4200946"/>
            <a:ext cx="207418" cy="27"/>
          </a:xfrm>
          <a:custGeom>
            <a:rect b="b" l="l" r="r" t="t"/>
            <a:pathLst>
              <a:path extrusionOk="0" fill="none" h="1" w="7570">
                <a:moveTo>
                  <a:pt x="1" y="0"/>
                </a:moveTo>
                <a:lnTo>
                  <a:pt x="7569" y="0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4477616" y="4302463"/>
            <a:ext cx="216953" cy="27"/>
          </a:xfrm>
          <a:custGeom>
            <a:rect b="b" l="l" r="r" t="t"/>
            <a:pathLst>
              <a:path extrusionOk="0" fill="none" h="1" w="7918">
                <a:moveTo>
                  <a:pt x="1" y="1"/>
                </a:moveTo>
                <a:lnTo>
                  <a:pt x="7918" y="1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4477616" y="4244320"/>
            <a:ext cx="371407" cy="27"/>
          </a:xfrm>
          <a:custGeom>
            <a:rect b="b" l="l" r="r" t="t"/>
            <a:pathLst>
              <a:path extrusionOk="0" fill="none" h="1" w="13555">
                <a:moveTo>
                  <a:pt x="1" y="1"/>
                </a:moveTo>
                <a:lnTo>
                  <a:pt x="13555" y="1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4477616" y="4274707"/>
            <a:ext cx="371407" cy="27"/>
          </a:xfrm>
          <a:custGeom>
            <a:rect b="b" l="l" r="r" t="t"/>
            <a:pathLst>
              <a:path extrusionOk="0" fill="none" h="1" w="13555">
                <a:moveTo>
                  <a:pt x="1" y="0"/>
                </a:moveTo>
                <a:lnTo>
                  <a:pt x="13555" y="0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4477616" y="4431764"/>
            <a:ext cx="207418" cy="27"/>
          </a:xfrm>
          <a:custGeom>
            <a:rect b="b" l="l" r="r" t="t"/>
            <a:pathLst>
              <a:path extrusionOk="0" fill="none" h="1" w="7570">
                <a:moveTo>
                  <a:pt x="1" y="0"/>
                </a:moveTo>
                <a:lnTo>
                  <a:pt x="7569" y="0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4477616" y="4532404"/>
            <a:ext cx="216953" cy="27"/>
          </a:xfrm>
          <a:custGeom>
            <a:rect b="b" l="l" r="r" t="t"/>
            <a:pathLst>
              <a:path extrusionOk="0" fill="none" h="1" w="7918">
                <a:moveTo>
                  <a:pt x="1" y="1"/>
                </a:moveTo>
                <a:lnTo>
                  <a:pt x="7918" y="1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4477616" y="4475138"/>
            <a:ext cx="371407" cy="27"/>
          </a:xfrm>
          <a:custGeom>
            <a:rect b="b" l="l" r="r" t="t"/>
            <a:pathLst>
              <a:path extrusionOk="0" fill="none" h="1" w="13555">
                <a:moveTo>
                  <a:pt x="1" y="1"/>
                </a:moveTo>
                <a:lnTo>
                  <a:pt x="13555" y="1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>
            <a:off x="4477616" y="4504648"/>
            <a:ext cx="371407" cy="27"/>
          </a:xfrm>
          <a:custGeom>
            <a:rect b="b" l="l" r="r" t="t"/>
            <a:pathLst>
              <a:path extrusionOk="0" fill="none" h="1" w="13555">
                <a:moveTo>
                  <a:pt x="1" y="0"/>
                </a:moveTo>
                <a:lnTo>
                  <a:pt x="13555" y="0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>
            <a:off x="4822117" y="3137114"/>
            <a:ext cx="67705" cy="27"/>
          </a:xfrm>
          <a:custGeom>
            <a:rect b="b" l="l" r="r" t="t"/>
            <a:pathLst>
              <a:path extrusionOk="0" fill="none" h="1" w="2471">
                <a:moveTo>
                  <a:pt x="0" y="0"/>
                </a:moveTo>
                <a:lnTo>
                  <a:pt x="2470" y="0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"/>
          <p:cNvSpPr/>
          <p:nvPr/>
        </p:nvSpPr>
        <p:spPr>
          <a:xfrm>
            <a:off x="4822117" y="3154458"/>
            <a:ext cx="67705" cy="27"/>
          </a:xfrm>
          <a:custGeom>
            <a:rect b="b" l="l" r="r" t="t"/>
            <a:pathLst>
              <a:path extrusionOk="0" fill="none" h="1" w="2471">
                <a:moveTo>
                  <a:pt x="0" y="1"/>
                </a:moveTo>
                <a:lnTo>
                  <a:pt x="2470" y="1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6"/>
          <p:cNvSpPr/>
          <p:nvPr/>
        </p:nvSpPr>
        <p:spPr>
          <a:xfrm>
            <a:off x="4822117" y="3171830"/>
            <a:ext cx="67705" cy="27"/>
          </a:xfrm>
          <a:custGeom>
            <a:rect b="b" l="l" r="r" t="t"/>
            <a:pathLst>
              <a:path extrusionOk="0" fill="none" h="1" w="2471">
                <a:moveTo>
                  <a:pt x="0" y="0"/>
                </a:moveTo>
                <a:lnTo>
                  <a:pt x="2470" y="0"/>
                </a:lnTo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4788278" y="3308912"/>
            <a:ext cx="60746" cy="61431"/>
          </a:xfrm>
          <a:custGeom>
            <a:rect b="b" l="l" r="r" t="t"/>
            <a:pathLst>
              <a:path extrusionOk="0" h="2242" w="2217">
                <a:moveTo>
                  <a:pt x="855" y="191"/>
                </a:moveTo>
                <a:cubicBezTo>
                  <a:pt x="1203" y="191"/>
                  <a:pt x="1520" y="476"/>
                  <a:pt x="1520" y="856"/>
                </a:cubicBezTo>
                <a:cubicBezTo>
                  <a:pt x="1520" y="1236"/>
                  <a:pt x="1203" y="1552"/>
                  <a:pt x="855" y="1552"/>
                </a:cubicBezTo>
                <a:cubicBezTo>
                  <a:pt x="475" y="1552"/>
                  <a:pt x="158" y="1236"/>
                  <a:pt x="158" y="856"/>
                </a:cubicBezTo>
                <a:cubicBezTo>
                  <a:pt x="158" y="476"/>
                  <a:pt x="475" y="191"/>
                  <a:pt x="855" y="191"/>
                </a:cubicBezTo>
                <a:close/>
                <a:moveTo>
                  <a:pt x="855" y="1"/>
                </a:moveTo>
                <a:cubicBezTo>
                  <a:pt x="380" y="1"/>
                  <a:pt x="0" y="381"/>
                  <a:pt x="0" y="856"/>
                </a:cubicBezTo>
                <a:cubicBezTo>
                  <a:pt x="0" y="1331"/>
                  <a:pt x="380" y="1711"/>
                  <a:pt x="855" y="1711"/>
                </a:cubicBezTo>
                <a:cubicBezTo>
                  <a:pt x="1045" y="1711"/>
                  <a:pt x="1235" y="1647"/>
                  <a:pt x="1393" y="1521"/>
                </a:cubicBezTo>
                <a:lnTo>
                  <a:pt x="2090" y="2218"/>
                </a:lnTo>
                <a:cubicBezTo>
                  <a:pt x="2106" y="2233"/>
                  <a:pt x="2122" y="2241"/>
                  <a:pt x="2138" y="2241"/>
                </a:cubicBezTo>
                <a:cubicBezTo>
                  <a:pt x="2154" y="2241"/>
                  <a:pt x="2169" y="2233"/>
                  <a:pt x="2185" y="2218"/>
                </a:cubicBezTo>
                <a:cubicBezTo>
                  <a:pt x="2217" y="2186"/>
                  <a:pt x="2217" y="2123"/>
                  <a:pt x="2185" y="2091"/>
                </a:cubicBezTo>
                <a:lnTo>
                  <a:pt x="1489" y="1394"/>
                </a:lnTo>
                <a:cubicBezTo>
                  <a:pt x="1615" y="1236"/>
                  <a:pt x="1679" y="1046"/>
                  <a:pt x="1679" y="856"/>
                </a:cubicBezTo>
                <a:cubicBezTo>
                  <a:pt x="1679" y="381"/>
                  <a:pt x="1298" y="1"/>
                  <a:pt x="855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"/>
          <p:cNvSpPr/>
          <p:nvPr/>
        </p:nvSpPr>
        <p:spPr>
          <a:xfrm>
            <a:off x="4252005" y="3281156"/>
            <a:ext cx="636064" cy="118039"/>
          </a:xfrm>
          <a:custGeom>
            <a:rect b="b" l="l" r="r" t="t"/>
            <a:pathLst>
              <a:path extrusionOk="0" fill="none" h="4308" w="23214">
                <a:moveTo>
                  <a:pt x="21536" y="4307"/>
                </a:moveTo>
                <a:lnTo>
                  <a:pt x="1679" y="4307"/>
                </a:lnTo>
                <a:cubicBezTo>
                  <a:pt x="761" y="4307"/>
                  <a:pt x="1" y="3547"/>
                  <a:pt x="1" y="2629"/>
                </a:cubicBezTo>
                <a:lnTo>
                  <a:pt x="1" y="1710"/>
                </a:lnTo>
                <a:cubicBezTo>
                  <a:pt x="1" y="760"/>
                  <a:pt x="761" y="0"/>
                  <a:pt x="1679" y="0"/>
                </a:cubicBezTo>
                <a:lnTo>
                  <a:pt x="21536" y="0"/>
                </a:lnTo>
                <a:cubicBezTo>
                  <a:pt x="22454" y="0"/>
                  <a:pt x="23214" y="760"/>
                  <a:pt x="23214" y="1710"/>
                </a:cubicBezTo>
                <a:lnTo>
                  <a:pt x="23214" y="2629"/>
                </a:lnTo>
                <a:cubicBezTo>
                  <a:pt x="23214" y="3547"/>
                  <a:pt x="22454" y="4307"/>
                  <a:pt x="21536" y="4307"/>
                </a:cubicBezTo>
                <a:close/>
              </a:path>
            </a:pathLst>
          </a:custGeom>
          <a:noFill/>
          <a:ln cap="rnd" cmpd="sng" w="3175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"/>
          <p:cNvSpPr/>
          <p:nvPr/>
        </p:nvSpPr>
        <p:spPr>
          <a:xfrm>
            <a:off x="4280638" y="3136456"/>
            <a:ext cx="46881" cy="53622"/>
          </a:xfrm>
          <a:custGeom>
            <a:rect b="b" l="l" r="r" t="t"/>
            <a:pathLst>
              <a:path extrusionOk="0" h="1957" w="1711">
                <a:moveTo>
                  <a:pt x="856" y="183"/>
                </a:moveTo>
                <a:lnTo>
                  <a:pt x="1584" y="848"/>
                </a:lnTo>
                <a:lnTo>
                  <a:pt x="1584" y="1798"/>
                </a:lnTo>
                <a:lnTo>
                  <a:pt x="1172" y="1798"/>
                </a:lnTo>
                <a:lnTo>
                  <a:pt x="1172" y="1323"/>
                </a:lnTo>
                <a:cubicBezTo>
                  <a:pt x="1172" y="1291"/>
                  <a:pt x="1141" y="1259"/>
                  <a:pt x="1109" y="1259"/>
                </a:cubicBezTo>
                <a:lnTo>
                  <a:pt x="634" y="1259"/>
                </a:lnTo>
                <a:cubicBezTo>
                  <a:pt x="602" y="1259"/>
                  <a:pt x="571" y="1291"/>
                  <a:pt x="571" y="1323"/>
                </a:cubicBezTo>
                <a:lnTo>
                  <a:pt x="571" y="1798"/>
                </a:lnTo>
                <a:lnTo>
                  <a:pt x="159" y="1798"/>
                </a:lnTo>
                <a:lnTo>
                  <a:pt x="159" y="848"/>
                </a:lnTo>
                <a:lnTo>
                  <a:pt x="856" y="183"/>
                </a:lnTo>
                <a:close/>
                <a:moveTo>
                  <a:pt x="840" y="1"/>
                </a:moveTo>
                <a:cubicBezTo>
                  <a:pt x="824" y="1"/>
                  <a:pt x="808" y="8"/>
                  <a:pt x="792" y="24"/>
                </a:cubicBezTo>
                <a:lnTo>
                  <a:pt x="32" y="784"/>
                </a:lnTo>
                <a:cubicBezTo>
                  <a:pt x="32" y="784"/>
                  <a:pt x="1" y="784"/>
                  <a:pt x="1" y="816"/>
                </a:cubicBezTo>
                <a:lnTo>
                  <a:pt x="1" y="1893"/>
                </a:lnTo>
                <a:cubicBezTo>
                  <a:pt x="1" y="1924"/>
                  <a:pt x="64" y="1956"/>
                  <a:pt x="96" y="1956"/>
                </a:cubicBezTo>
                <a:lnTo>
                  <a:pt x="634" y="1956"/>
                </a:lnTo>
                <a:cubicBezTo>
                  <a:pt x="697" y="1956"/>
                  <a:pt x="729" y="1924"/>
                  <a:pt x="729" y="1893"/>
                </a:cubicBezTo>
                <a:lnTo>
                  <a:pt x="729" y="1386"/>
                </a:lnTo>
                <a:lnTo>
                  <a:pt x="1014" y="1386"/>
                </a:lnTo>
                <a:lnTo>
                  <a:pt x="1014" y="1893"/>
                </a:lnTo>
                <a:cubicBezTo>
                  <a:pt x="1014" y="1924"/>
                  <a:pt x="1046" y="1956"/>
                  <a:pt x="1109" y="1956"/>
                </a:cubicBezTo>
                <a:lnTo>
                  <a:pt x="1647" y="1956"/>
                </a:lnTo>
                <a:cubicBezTo>
                  <a:pt x="1679" y="1956"/>
                  <a:pt x="1711" y="1924"/>
                  <a:pt x="1711" y="1893"/>
                </a:cubicBezTo>
                <a:lnTo>
                  <a:pt x="1711" y="816"/>
                </a:lnTo>
                <a:cubicBezTo>
                  <a:pt x="1711" y="816"/>
                  <a:pt x="1711" y="784"/>
                  <a:pt x="1711" y="784"/>
                </a:cubicBezTo>
                <a:lnTo>
                  <a:pt x="887" y="24"/>
                </a:lnTo>
                <a:cubicBezTo>
                  <a:pt x="872" y="8"/>
                  <a:pt x="856" y="1"/>
                  <a:pt x="840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"/>
          <p:cNvSpPr txBox="1"/>
          <p:nvPr/>
        </p:nvSpPr>
        <p:spPr>
          <a:xfrm>
            <a:off x="533400" y="1324625"/>
            <a:ext cx="2297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react-native-gifted-chat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533400" y="1540876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Provides the chat UI for react native and web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533400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react-native-voice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533400" y="2689413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Interdependency for react-native-dialogflow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533399" y="3621600"/>
            <a:ext cx="2217600" cy="29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FAFA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react-native-dialogflow</a:t>
            </a:r>
            <a:endParaRPr sz="1500">
              <a:solidFill>
                <a:srgbClr val="AFAFA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9" name="Google Shape;279;p16"/>
          <p:cNvSpPr txBox="1"/>
          <p:nvPr/>
        </p:nvSpPr>
        <p:spPr>
          <a:xfrm>
            <a:off x="533409" y="3837950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Core library used for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integration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of dialogflow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0" name="Google Shape;280;p16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Mobile Ap</a:t>
            </a: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plication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6577498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react-native-tts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" name="Google Shape;282;p16"/>
          <p:cNvSpPr txBox="1"/>
          <p:nvPr/>
        </p:nvSpPr>
        <p:spPr>
          <a:xfrm>
            <a:off x="6577498" y="1540876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Future iteration for chat support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6577498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Sentimental Analysis</a:t>
            </a:r>
            <a:endParaRPr sz="15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6577498" y="2689413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Integration of nlp,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Text analysis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6577507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Suggestion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6577507" y="3837950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Any suggestion for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further enhancement?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3204950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294700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9" name="Google Shape;289;p16"/>
          <p:cNvSpPr txBox="1"/>
          <p:nvPr/>
        </p:nvSpPr>
        <p:spPr>
          <a:xfrm>
            <a:off x="37078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48790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1" name="Google Shape;291;p16"/>
          <p:cNvSpPr txBox="1"/>
          <p:nvPr/>
        </p:nvSpPr>
        <p:spPr>
          <a:xfrm>
            <a:off x="566055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2" name="Google Shape;292;p16"/>
          <p:cNvSpPr txBox="1"/>
          <p:nvPr/>
        </p:nvSpPr>
        <p:spPr>
          <a:xfrm>
            <a:off x="5402575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Mobile Application Demo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5341600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40</a:t>
            </a: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3081425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10</a:t>
            </a: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5351938" y="177357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3091763" y="18443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25</a:t>
            </a: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02" name="Google Shape;302;p17" title="Simulator Screen Recording - iPhone 11 - 2021-09-25 at 07.56.1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1800" y="1078475"/>
            <a:ext cx="2604226" cy="37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7"/>
          <p:cNvSpPr txBox="1"/>
          <p:nvPr/>
        </p:nvSpPr>
        <p:spPr>
          <a:xfrm>
            <a:off x="4717475" y="1533250"/>
            <a:ext cx="319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Chatbot</a:t>
            </a:r>
            <a:endParaRPr sz="500">
              <a:solidFill>
                <a:srgbClr val="F2A365"/>
              </a:solidFill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4874550" y="1911350"/>
            <a:ext cx="320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Working chatbot prototype made with the integration of Dialogflow and react-native</a:t>
            </a:r>
            <a:endParaRPr>
              <a:solidFill>
                <a:srgbClr val="60606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/>
          <p:nvPr/>
        </p:nvSpPr>
        <p:spPr>
          <a:xfrm>
            <a:off x="2886390" y="3082056"/>
            <a:ext cx="1259699" cy="1447398"/>
          </a:xfrm>
          <a:custGeom>
            <a:rect b="b" l="l" r="r" t="t"/>
            <a:pathLst>
              <a:path extrusionOk="0" h="47378" w="41234">
                <a:moveTo>
                  <a:pt x="20617" y="1"/>
                </a:moveTo>
                <a:lnTo>
                  <a:pt x="16848" y="6493"/>
                </a:lnTo>
                <a:cubicBezTo>
                  <a:pt x="7284" y="8266"/>
                  <a:pt x="0" y="16659"/>
                  <a:pt x="0" y="26761"/>
                </a:cubicBezTo>
                <a:cubicBezTo>
                  <a:pt x="0" y="38130"/>
                  <a:pt x="9248" y="47377"/>
                  <a:pt x="20617" y="47377"/>
                </a:cubicBezTo>
                <a:cubicBezTo>
                  <a:pt x="31986" y="47377"/>
                  <a:pt x="41233" y="38130"/>
                  <a:pt x="41233" y="26761"/>
                </a:cubicBezTo>
                <a:cubicBezTo>
                  <a:pt x="41233" y="16659"/>
                  <a:pt x="33950" y="8266"/>
                  <a:pt x="24354" y="6493"/>
                </a:cubicBezTo>
                <a:lnTo>
                  <a:pt x="20617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Difficulties we faced…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76453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Time Limit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764539" y="397519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Short of time and lot of R&amp;D’s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2635563" y="137808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Tenserflow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2635563" y="163878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Tenserflow integration with react-native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Dialogflow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4502724" y="397519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Dialogflow integration with backend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798793" y="2836569"/>
            <a:ext cx="7598702" cy="67760"/>
          </a:xfrm>
          <a:custGeom>
            <a:rect b="b" l="l" r="r" t="t"/>
            <a:pathLst>
              <a:path extrusionOk="0" h="2218" w="248730">
                <a:moveTo>
                  <a:pt x="0" y="1"/>
                </a:moveTo>
                <a:lnTo>
                  <a:pt x="0" y="2218"/>
                </a:lnTo>
                <a:lnTo>
                  <a:pt x="248729" y="2218"/>
                </a:lnTo>
                <a:lnTo>
                  <a:pt x="24872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663334" y="2792088"/>
            <a:ext cx="157730" cy="158677"/>
          </a:xfrm>
          <a:custGeom>
            <a:rect b="b" l="l" r="r" t="t"/>
            <a:pathLst>
              <a:path extrusionOk="0" h="5194" w="5163">
                <a:moveTo>
                  <a:pt x="2566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66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6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8322952" y="2792088"/>
            <a:ext cx="157730" cy="158677"/>
          </a:xfrm>
          <a:custGeom>
            <a:rect b="b" l="l" r="r" t="t"/>
            <a:pathLst>
              <a:path extrusionOk="0" h="5194" w="5163">
                <a:moveTo>
                  <a:pt x="2598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98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98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1565048" y="2770795"/>
            <a:ext cx="200286" cy="200286"/>
          </a:xfrm>
          <a:custGeom>
            <a:rect b="b" l="l" r="r" t="t"/>
            <a:pathLst>
              <a:path extrusionOk="0" h="6556" w="6556">
                <a:moveTo>
                  <a:pt x="3294" y="0"/>
                </a:moveTo>
                <a:cubicBezTo>
                  <a:pt x="1489" y="0"/>
                  <a:pt x="0" y="1489"/>
                  <a:pt x="0" y="3294"/>
                </a:cubicBezTo>
                <a:cubicBezTo>
                  <a:pt x="0" y="5099"/>
                  <a:pt x="1489" y="6556"/>
                  <a:pt x="3294" y="6556"/>
                </a:cubicBezTo>
                <a:cubicBezTo>
                  <a:pt x="5099" y="6556"/>
                  <a:pt x="6556" y="5099"/>
                  <a:pt x="6556" y="3294"/>
                </a:cubicBezTo>
                <a:cubicBezTo>
                  <a:pt x="6556" y="1489"/>
                  <a:pt x="5099" y="0"/>
                  <a:pt x="3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1575679" y="2791599"/>
            <a:ext cx="179023" cy="159257"/>
          </a:xfrm>
          <a:custGeom>
            <a:rect b="b" l="l" r="r" t="t"/>
            <a:pathLst>
              <a:path extrusionOk="0" h="5213" w="5860">
                <a:moveTo>
                  <a:pt x="2957" y="1"/>
                </a:moveTo>
                <a:cubicBezTo>
                  <a:pt x="2680" y="1"/>
                  <a:pt x="2399" y="47"/>
                  <a:pt x="2123" y="143"/>
                </a:cubicBezTo>
                <a:cubicBezTo>
                  <a:pt x="761" y="586"/>
                  <a:pt x="1" y="2043"/>
                  <a:pt x="476" y="3436"/>
                </a:cubicBezTo>
                <a:cubicBezTo>
                  <a:pt x="831" y="4528"/>
                  <a:pt x="1859" y="5213"/>
                  <a:pt x="2954" y="5213"/>
                </a:cubicBezTo>
                <a:cubicBezTo>
                  <a:pt x="3224" y="5213"/>
                  <a:pt x="3499" y="5171"/>
                  <a:pt x="3769" y="5083"/>
                </a:cubicBezTo>
                <a:cubicBezTo>
                  <a:pt x="5131" y="4640"/>
                  <a:pt x="5859" y="3151"/>
                  <a:pt x="5416" y="1790"/>
                </a:cubicBezTo>
                <a:cubicBezTo>
                  <a:pt x="5063" y="704"/>
                  <a:pt x="4045" y="1"/>
                  <a:pt x="2957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"/>
          <p:cNvSpPr/>
          <p:nvPr/>
        </p:nvSpPr>
        <p:spPr>
          <a:xfrm>
            <a:off x="1580537" y="2820133"/>
            <a:ext cx="162557" cy="130693"/>
          </a:xfrm>
          <a:custGeom>
            <a:rect b="b" l="l" r="r" t="t"/>
            <a:pathLst>
              <a:path extrusionOk="0" h="4278" w="5321">
                <a:moveTo>
                  <a:pt x="760" y="1"/>
                </a:moveTo>
                <a:cubicBezTo>
                  <a:pt x="190" y="729"/>
                  <a:pt x="0" y="1711"/>
                  <a:pt x="380" y="2629"/>
                </a:cubicBezTo>
                <a:cubicBezTo>
                  <a:pt x="789" y="3663"/>
                  <a:pt x="1745" y="4277"/>
                  <a:pt x="2778" y="4277"/>
                </a:cubicBezTo>
                <a:cubicBezTo>
                  <a:pt x="3106" y="4277"/>
                  <a:pt x="3441" y="4215"/>
                  <a:pt x="3769" y="4086"/>
                </a:cubicBezTo>
                <a:cubicBezTo>
                  <a:pt x="4560" y="3769"/>
                  <a:pt x="5130" y="3104"/>
                  <a:pt x="5320" y="2312"/>
                </a:cubicBezTo>
                <a:lnTo>
                  <a:pt x="5320" y="2312"/>
                </a:lnTo>
                <a:cubicBezTo>
                  <a:pt x="5035" y="2629"/>
                  <a:pt x="4687" y="2914"/>
                  <a:pt x="4275" y="3072"/>
                </a:cubicBezTo>
                <a:cubicBezTo>
                  <a:pt x="3954" y="3203"/>
                  <a:pt x="3622" y="3264"/>
                  <a:pt x="3295" y="3264"/>
                </a:cubicBezTo>
                <a:cubicBezTo>
                  <a:pt x="2268" y="3264"/>
                  <a:pt x="1295" y="2656"/>
                  <a:pt x="887" y="1647"/>
                </a:cubicBezTo>
                <a:cubicBezTo>
                  <a:pt x="665" y="1109"/>
                  <a:pt x="633" y="539"/>
                  <a:pt x="760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1034853" y="1287654"/>
            <a:ext cx="1258752" cy="1446420"/>
          </a:xfrm>
          <a:custGeom>
            <a:rect b="b" l="l" r="r" t="t"/>
            <a:pathLst>
              <a:path extrusionOk="0" h="47346" w="41203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1162582" y="1415353"/>
            <a:ext cx="1003293" cy="1003323"/>
          </a:xfrm>
          <a:custGeom>
            <a:rect b="b" l="l" r="r" t="t"/>
            <a:pathLst>
              <a:path extrusionOk="0" h="32842" w="32841">
                <a:moveTo>
                  <a:pt x="16436" y="0"/>
                </a:moveTo>
                <a:cubicBezTo>
                  <a:pt x="7347" y="0"/>
                  <a:pt x="0" y="7348"/>
                  <a:pt x="0" y="16405"/>
                </a:cubicBezTo>
                <a:cubicBezTo>
                  <a:pt x="0" y="25462"/>
                  <a:pt x="7347" y="32841"/>
                  <a:pt x="16436" y="32841"/>
                </a:cubicBezTo>
                <a:cubicBezTo>
                  <a:pt x="25494" y="32841"/>
                  <a:pt x="32841" y="25462"/>
                  <a:pt x="32841" y="16405"/>
                </a:cubicBezTo>
                <a:cubicBezTo>
                  <a:pt x="32841" y="7348"/>
                  <a:pt x="25494" y="0"/>
                  <a:pt x="16436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8"/>
          <p:cNvSpPr/>
          <p:nvPr/>
        </p:nvSpPr>
        <p:spPr>
          <a:xfrm>
            <a:off x="4765497" y="1287654"/>
            <a:ext cx="1258752" cy="1446420"/>
          </a:xfrm>
          <a:custGeom>
            <a:rect b="b" l="l" r="r" t="t"/>
            <a:pathLst>
              <a:path extrusionOk="0" h="47346" w="41203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"/>
          <p:cNvSpPr/>
          <p:nvPr/>
        </p:nvSpPr>
        <p:spPr>
          <a:xfrm>
            <a:off x="4893196" y="1415353"/>
            <a:ext cx="1003323" cy="1003323"/>
          </a:xfrm>
          <a:custGeom>
            <a:rect b="b" l="l" r="r" t="t"/>
            <a:pathLst>
              <a:path extrusionOk="0" h="32842" w="32842">
                <a:moveTo>
                  <a:pt x="16437" y="0"/>
                </a:moveTo>
                <a:cubicBezTo>
                  <a:pt x="7348" y="0"/>
                  <a:pt x="1" y="7348"/>
                  <a:pt x="1" y="16405"/>
                </a:cubicBezTo>
                <a:cubicBezTo>
                  <a:pt x="1" y="25462"/>
                  <a:pt x="7348" y="32841"/>
                  <a:pt x="16437" y="32841"/>
                </a:cubicBezTo>
                <a:cubicBezTo>
                  <a:pt x="25495" y="32841"/>
                  <a:pt x="32842" y="25462"/>
                  <a:pt x="32842" y="16405"/>
                </a:cubicBezTo>
                <a:cubicBezTo>
                  <a:pt x="32842" y="7348"/>
                  <a:pt x="25495" y="0"/>
                  <a:pt x="164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8"/>
          <p:cNvSpPr/>
          <p:nvPr/>
        </p:nvSpPr>
        <p:spPr>
          <a:xfrm>
            <a:off x="6631796" y="3056193"/>
            <a:ext cx="1258721" cy="1447398"/>
          </a:xfrm>
          <a:custGeom>
            <a:rect b="b" l="l" r="r" t="t"/>
            <a:pathLst>
              <a:path extrusionOk="0" h="47378" w="41202">
                <a:moveTo>
                  <a:pt x="20585" y="1"/>
                </a:moveTo>
                <a:lnTo>
                  <a:pt x="16848" y="6493"/>
                </a:lnTo>
                <a:cubicBezTo>
                  <a:pt x="7252" y="8266"/>
                  <a:pt x="0" y="16659"/>
                  <a:pt x="0" y="26761"/>
                </a:cubicBezTo>
                <a:cubicBezTo>
                  <a:pt x="0" y="38130"/>
                  <a:pt x="9216" y="47377"/>
                  <a:pt x="20585" y="47377"/>
                </a:cubicBezTo>
                <a:cubicBezTo>
                  <a:pt x="31954" y="47377"/>
                  <a:pt x="41202" y="38130"/>
                  <a:pt x="41202" y="26761"/>
                </a:cubicBezTo>
                <a:cubicBezTo>
                  <a:pt x="41202" y="16659"/>
                  <a:pt x="33918" y="8266"/>
                  <a:pt x="24354" y="6493"/>
                </a:cubicBezTo>
                <a:lnTo>
                  <a:pt x="20585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>
            <a:off x="6759495" y="3372569"/>
            <a:ext cx="1002346" cy="1002346"/>
          </a:xfrm>
          <a:custGeom>
            <a:rect b="b" l="l" r="r" t="t"/>
            <a:pathLst>
              <a:path extrusionOk="0" h="32810" w="32810">
                <a:moveTo>
                  <a:pt x="16405" y="1"/>
                </a:moveTo>
                <a:cubicBezTo>
                  <a:pt x="7348" y="1"/>
                  <a:pt x="1" y="7348"/>
                  <a:pt x="1" y="16405"/>
                </a:cubicBezTo>
                <a:cubicBezTo>
                  <a:pt x="1" y="25462"/>
                  <a:pt x="7348" y="32810"/>
                  <a:pt x="16405" y="32810"/>
                </a:cubicBezTo>
                <a:cubicBezTo>
                  <a:pt x="25463" y="32810"/>
                  <a:pt x="32810" y="25462"/>
                  <a:pt x="32810" y="16405"/>
                </a:cubicBezTo>
                <a:cubicBezTo>
                  <a:pt x="32810" y="7348"/>
                  <a:pt x="25463" y="1"/>
                  <a:pt x="16405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8"/>
          <p:cNvSpPr/>
          <p:nvPr/>
        </p:nvSpPr>
        <p:spPr>
          <a:xfrm>
            <a:off x="1621168" y="3056193"/>
            <a:ext cx="70632" cy="71640"/>
          </a:xfrm>
          <a:custGeom>
            <a:rect b="b" l="l" r="r" t="t"/>
            <a:pathLst>
              <a:path extrusionOk="0" h="2345" w="2312">
                <a:moveTo>
                  <a:pt x="1172" y="1"/>
                </a:moveTo>
                <a:cubicBezTo>
                  <a:pt x="507" y="1"/>
                  <a:pt x="0" y="539"/>
                  <a:pt x="0" y="1173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3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8"/>
          <p:cNvSpPr/>
          <p:nvPr/>
        </p:nvSpPr>
        <p:spPr>
          <a:xfrm>
            <a:off x="1621168" y="3214870"/>
            <a:ext cx="70632" cy="70662"/>
          </a:xfrm>
          <a:custGeom>
            <a:rect b="b" l="l" r="r" t="t"/>
            <a:pathLst>
              <a:path extrusionOk="0" h="2313" w="2312">
                <a:moveTo>
                  <a:pt x="1172" y="1"/>
                </a:moveTo>
                <a:cubicBezTo>
                  <a:pt x="507" y="1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5" y="2312"/>
                  <a:pt x="2312" y="1806"/>
                  <a:pt x="2312" y="1172"/>
                </a:cubicBezTo>
                <a:cubicBezTo>
                  <a:pt x="2312" y="507"/>
                  <a:pt x="1805" y="1"/>
                  <a:pt x="1172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1621168" y="3372569"/>
            <a:ext cx="70632" cy="71640"/>
          </a:xfrm>
          <a:custGeom>
            <a:rect b="b" l="l" r="r" t="t"/>
            <a:pathLst>
              <a:path extrusionOk="0" h="2345" w="2312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2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>
            <a:off x="1621168" y="3531246"/>
            <a:ext cx="70632" cy="70662"/>
          </a:xfrm>
          <a:custGeom>
            <a:rect b="b" l="l" r="r" t="t"/>
            <a:pathLst>
              <a:path extrusionOk="0" h="2313" w="2312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5" y="2312"/>
                  <a:pt x="2312" y="1805"/>
                  <a:pt x="2312" y="1172"/>
                </a:cubicBezTo>
                <a:cubicBezTo>
                  <a:pt x="2312" y="507"/>
                  <a:pt x="1805" y="0"/>
                  <a:pt x="1172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>
            <a:off x="1596973" y="1580781"/>
            <a:ext cx="123880" cy="122903"/>
          </a:xfrm>
          <a:custGeom>
            <a:rect b="b" l="l" r="r" t="t"/>
            <a:pathLst>
              <a:path extrusionOk="0" h="4023" w="4055">
                <a:moveTo>
                  <a:pt x="0" y="1"/>
                </a:moveTo>
                <a:lnTo>
                  <a:pt x="0" y="4023"/>
                </a:lnTo>
                <a:lnTo>
                  <a:pt x="4054" y="4023"/>
                </a:lnTo>
                <a:lnTo>
                  <a:pt x="4054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1341544" y="1624315"/>
            <a:ext cx="633760" cy="632782"/>
          </a:xfrm>
          <a:custGeom>
            <a:rect b="b" l="l" r="r" t="t"/>
            <a:pathLst>
              <a:path extrusionOk="0" h="20713" w="20745">
                <a:moveTo>
                  <a:pt x="10388" y="1363"/>
                </a:moveTo>
                <a:cubicBezTo>
                  <a:pt x="15329" y="1363"/>
                  <a:pt x="19382" y="5385"/>
                  <a:pt x="19382" y="10357"/>
                </a:cubicBezTo>
                <a:cubicBezTo>
                  <a:pt x="19382" y="15329"/>
                  <a:pt x="15329" y="19351"/>
                  <a:pt x="10388" y="19351"/>
                </a:cubicBezTo>
                <a:cubicBezTo>
                  <a:pt x="5416" y="19351"/>
                  <a:pt x="1363" y="15329"/>
                  <a:pt x="1363" y="10357"/>
                </a:cubicBezTo>
                <a:cubicBezTo>
                  <a:pt x="1363" y="5385"/>
                  <a:pt x="5416" y="1363"/>
                  <a:pt x="10388" y="1363"/>
                </a:cubicBezTo>
                <a:close/>
                <a:moveTo>
                  <a:pt x="10388" y="1"/>
                </a:moveTo>
                <a:cubicBezTo>
                  <a:pt x="4656" y="1"/>
                  <a:pt x="1" y="4625"/>
                  <a:pt x="1" y="10357"/>
                </a:cubicBezTo>
                <a:cubicBezTo>
                  <a:pt x="1" y="16089"/>
                  <a:pt x="4656" y="20712"/>
                  <a:pt x="10388" y="20712"/>
                </a:cubicBezTo>
                <a:cubicBezTo>
                  <a:pt x="16089" y="20712"/>
                  <a:pt x="20744" y="16089"/>
                  <a:pt x="20744" y="10357"/>
                </a:cubicBezTo>
                <a:cubicBezTo>
                  <a:pt x="20744" y="4625"/>
                  <a:pt x="16089" y="1"/>
                  <a:pt x="10388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1332837" y="1614661"/>
            <a:ext cx="651173" cy="651143"/>
          </a:xfrm>
          <a:custGeom>
            <a:rect b="b" l="l" r="r" t="t"/>
            <a:pathLst>
              <a:path extrusionOk="0" h="21314" w="21315">
                <a:moveTo>
                  <a:pt x="12890" y="1235"/>
                </a:moveTo>
                <a:cubicBezTo>
                  <a:pt x="18084" y="2470"/>
                  <a:pt x="21314" y="7696"/>
                  <a:pt x="20079" y="12921"/>
                </a:cubicBezTo>
                <a:cubicBezTo>
                  <a:pt x="18844" y="18115"/>
                  <a:pt x="13618" y="21313"/>
                  <a:pt x="8425" y="20078"/>
                </a:cubicBezTo>
                <a:cubicBezTo>
                  <a:pt x="3199" y="18843"/>
                  <a:pt x="1" y="13618"/>
                  <a:pt x="1236" y="8424"/>
                </a:cubicBezTo>
                <a:cubicBezTo>
                  <a:pt x="2471" y="3230"/>
                  <a:pt x="7696" y="0"/>
                  <a:pt x="12890" y="1235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1383153" y="1664946"/>
            <a:ext cx="551489" cy="551519"/>
          </a:xfrm>
          <a:custGeom>
            <a:rect b="b" l="l" r="r" t="t"/>
            <a:pathLst>
              <a:path extrusionOk="0" h="18053" w="18052"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52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"/>
          <p:cNvSpPr/>
          <p:nvPr/>
        </p:nvSpPr>
        <p:spPr>
          <a:xfrm>
            <a:off x="1383153" y="1664946"/>
            <a:ext cx="551489" cy="551519"/>
          </a:xfrm>
          <a:custGeom>
            <a:rect b="b" l="l" r="r" t="t"/>
            <a:pathLst>
              <a:path extrusionOk="0" h="18053" w="18052">
                <a:moveTo>
                  <a:pt x="9026" y="888"/>
                </a:moveTo>
                <a:cubicBezTo>
                  <a:pt x="13492" y="888"/>
                  <a:pt x="17165" y="4530"/>
                  <a:pt x="17165" y="9027"/>
                </a:cubicBezTo>
                <a:cubicBezTo>
                  <a:pt x="17165" y="13524"/>
                  <a:pt x="13492" y="17165"/>
                  <a:pt x="9026" y="17165"/>
                </a:cubicBezTo>
                <a:cubicBezTo>
                  <a:pt x="4529" y="17165"/>
                  <a:pt x="856" y="13524"/>
                  <a:pt x="856" y="9027"/>
                </a:cubicBezTo>
                <a:cubicBezTo>
                  <a:pt x="856" y="4530"/>
                  <a:pt x="4529" y="888"/>
                  <a:pt x="9026" y="888"/>
                </a:cubicBezTo>
                <a:close/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20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1655018" y="1699804"/>
            <a:ext cx="6813" cy="36782"/>
          </a:xfrm>
          <a:custGeom>
            <a:rect b="b" l="l" r="r" t="t"/>
            <a:pathLst>
              <a:path extrusionOk="0" h="1204" w="223">
                <a:moveTo>
                  <a:pt x="127" y="0"/>
                </a:moveTo>
                <a:cubicBezTo>
                  <a:pt x="64" y="0"/>
                  <a:pt x="1" y="32"/>
                  <a:pt x="1" y="95"/>
                </a:cubicBezTo>
                <a:lnTo>
                  <a:pt x="1" y="1108"/>
                </a:lnTo>
                <a:cubicBezTo>
                  <a:pt x="1" y="1172"/>
                  <a:pt x="64" y="1203"/>
                  <a:pt x="127" y="1203"/>
                </a:cubicBezTo>
                <a:cubicBezTo>
                  <a:pt x="159" y="1203"/>
                  <a:pt x="222" y="1172"/>
                  <a:pt x="222" y="1108"/>
                </a:cubicBezTo>
                <a:lnTo>
                  <a:pt x="222" y="95"/>
                </a:lnTo>
                <a:cubicBezTo>
                  <a:pt x="222" y="32"/>
                  <a:pt x="159" y="0"/>
                  <a:pt x="12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1655018" y="2144825"/>
            <a:ext cx="6813" cy="37760"/>
          </a:xfrm>
          <a:custGeom>
            <a:rect b="b" l="l" r="r" t="t"/>
            <a:pathLst>
              <a:path extrusionOk="0" h="1236" w="223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lnTo>
                  <a:pt x="1" y="1109"/>
                </a:lnTo>
                <a:cubicBezTo>
                  <a:pt x="1" y="1172"/>
                  <a:pt x="64" y="1236"/>
                  <a:pt x="127" y="1236"/>
                </a:cubicBezTo>
                <a:cubicBezTo>
                  <a:pt x="159" y="1236"/>
                  <a:pt x="222" y="1172"/>
                  <a:pt x="222" y="1109"/>
                </a:cubicBezTo>
                <a:lnTo>
                  <a:pt x="222" y="96"/>
                </a:lnTo>
                <a:cubicBezTo>
                  <a:pt x="222" y="32"/>
                  <a:pt x="159" y="1"/>
                  <a:pt x="12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8"/>
          <p:cNvSpPr/>
          <p:nvPr/>
        </p:nvSpPr>
        <p:spPr>
          <a:xfrm>
            <a:off x="1862055" y="1937788"/>
            <a:ext cx="37760" cy="6813"/>
          </a:xfrm>
          <a:custGeom>
            <a:rect b="b" l="l" r="r" t="t"/>
            <a:pathLst>
              <a:path extrusionOk="0" h="223" w="1236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7" y="222"/>
                </a:cubicBezTo>
                <a:lnTo>
                  <a:pt x="1141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4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1417003" y="1937788"/>
            <a:ext cx="37790" cy="6813"/>
          </a:xfrm>
          <a:custGeom>
            <a:rect b="b" l="l" r="r" t="t"/>
            <a:pathLst>
              <a:path extrusionOk="0" h="223" w="1237">
                <a:moveTo>
                  <a:pt x="128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8" y="222"/>
                </a:cubicBezTo>
                <a:lnTo>
                  <a:pt x="1109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0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"/>
          <p:cNvSpPr/>
          <p:nvPr/>
        </p:nvSpPr>
        <p:spPr>
          <a:xfrm>
            <a:off x="1803033" y="1771627"/>
            <a:ext cx="30031" cy="28320"/>
          </a:xfrm>
          <a:custGeom>
            <a:rect b="b" l="l" r="r" t="t"/>
            <a:pathLst>
              <a:path extrusionOk="0" h="927" w="983">
                <a:moveTo>
                  <a:pt x="856" y="0"/>
                </a:moveTo>
                <a:cubicBezTo>
                  <a:pt x="832" y="0"/>
                  <a:pt x="808" y="8"/>
                  <a:pt x="793" y="24"/>
                </a:cubicBezTo>
                <a:lnTo>
                  <a:pt x="64" y="721"/>
                </a:lnTo>
                <a:cubicBezTo>
                  <a:pt x="33" y="784"/>
                  <a:pt x="1" y="848"/>
                  <a:pt x="64" y="879"/>
                </a:cubicBezTo>
                <a:cubicBezTo>
                  <a:pt x="80" y="911"/>
                  <a:pt x="104" y="927"/>
                  <a:pt x="132" y="927"/>
                </a:cubicBezTo>
                <a:cubicBezTo>
                  <a:pt x="159" y="927"/>
                  <a:pt x="191" y="911"/>
                  <a:pt x="223" y="879"/>
                </a:cubicBezTo>
                <a:lnTo>
                  <a:pt x="919" y="183"/>
                </a:lnTo>
                <a:cubicBezTo>
                  <a:pt x="983" y="151"/>
                  <a:pt x="983" y="88"/>
                  <a:pt x="919" y="24"/>
                </a:cubicBezTo>
                <a:cubicBezTo>
                  <a:pt x="904" y="8"/>
                  <a:pt x="880" y="0"/>
                  <a:pt x="85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8"/>
          <p:cNvSpPr/>
          <p:nvPr/>
        </p:nvSpPr>
        <p:spPr>
          <a:xfrm>
            <a:off x="1483785" y="2081801"/>
            <a:ext cx="30000" cy="27984"/>
          </a:xfrm>
          <a:custGeom>
            <a:rect b="b" l="l" r="r" t="t"/>
            <a:pathLst>
              <a:path extrusionOk="0" h="916" w="982">
                <a:moveTo>
                  <a:pt x="838" y="0"/>
                </a:moveTo>
                <a:cubicBezTo>
                  <a:pt x="814" y="0"/>
                  <a:pt x="787" y="10"/>
                  <a:pt x="760" y="37"/>
                </a:cubicBezTo>
                <a:lnTo>
                  <a:pt x="63" y="734"/>
                </a:lnTo>
                <a:cubicBezTo>
                  <a:pt x="0" y="765"/>
                  <a:pt x="0" y="829"/>
                  <a:pt x="32" y="892"/>
                </a:cubicBezTo>
                <a:cubicBezTo>
                  <a:pt x="63" y="908"/>
                  <a:pt x="95" y="916"/>
                  <a:pt x="123" y="916"/>
                </a:cubicBezTo>
                <a:cubicBezTo>
                  <a:pt x="151" y="916"/>
                  <a:pt x="174" y="908"/>
                  <a:pt x="190" y="892"/>
                </a:cubicBezTo>
                <a:lnTo>
                  <a:pt x="919" y="195"/>
                </a:lnTo>
                <a:cubicBezTo>
                  <a:pt x="950" y="132"/>
                  <a:pt x="982" y="69"/>
                  <a:pt x="919" y="37"/>
                </a:cubicBezTo>
                <a:cubicBezTo>
                  <a:pt x="900" y="19"/>
                  <a:pt x="871" y="0"/>
                  <a:pt x="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"/>
          <p:cNvSpPr/>
          <p:nvPr/>
        </p:nvSpPr>
        <p:spPr>
          <a:xfrm>
            <a:off x="1799183" y="2086047"/>
            <a:ext cx="29053" cy="28595"/>
          </a:xfrm>
          <a:custGeom>
            <a:rect b="b" l="l" r="r" t="t"/>
            <a:pathLst>
              <a:path extrusionOk="0" h="936" w="951">
                <a:moveTo>
                  <a:pt x="123" y="1"/>
                </a:moveTo>
                <a:cubicBezTo>
                  <a:pt x="95" y="1"/>
                  <a:pt x="64" y="9"/>
                  <a:pt x="32" y="25"/>
                </a:cubicBezTo>
                <a:cubicBezTo>
                  <a:pt x="0" y="88"/>
                  <a:pt x="0" y="151"/>
                  <a:pt x="32" y="183"/>
                </a:cubicBezTo>
                <a:lnTo>
                  <a:pt x="729" y="911"/>
                </a:lnTo>
                <a:cubicBezTo>
                  <a:pt x="760" y="927"/>
                  <a:pt x="792" y="935"/>
                  <a:pt x="820" y="935"/>
                </a:cubicBezTo>
                <a:cubicBezTo>
                  <a:pt x="847" y="935"/>
                  <a:pt x="871" y="927"/>
                  <a:pt x="887" y="911"/>
                </a:cubicBezTo>
                <a:cubicBezTo>
                  <a:pt x="919" y="880"/>
                  <a:pt x="950" y="816"/>
                  <a:pt x="887" y="753"/>
                </a:cubicBezTo>
                <a:lnTo>
                  <a:pt x="190" y="25"/>
                </a:lnTo>
                <a:cubicBezTo>
                  <a:pt x="174" y="9"/>
                  <a:pt x="151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1488612" y="1766800"/>
            <a:ext cx="29053" cy="28564"/>
          </a:xfrm>
          <a:custGeom>
            <a:rect b="b" l="l" r="r" t="t"/>
            <a:pathLst>
              <a:path extrusionOk="0" h="935" w="951">
                <a:moveTo>
                  <a:pt x="131" y="0"/>
                </a:moveTo>
                <a:cubicBezTo>
                  <a:pt x="103" y="0"/>
                  <a:pt x="80" y="8"/>
                  <a:pt x="64" y="24"/>
                </a:cubicBezTo>
                <a:cubicBezTo>
                  <a:pt x="0" y="56"/>
                  <a:pt x="0" y="151"/>
                  <a:pt x="64" y="182"/>
                </a:cubicBezTo>
                <a:lnTo>
                  <a:pt x="761" y="911"/>
                </a:lnTo>
                <a:cubicBezTo>
                  <a:pt x="776" y="926"/>
                  <a:pt x="800" y="934"/>
                  <a:pt x="828" y="934"/>
                </a:cubicBezTo>
                <a:cubicBezTo>
                  <a:pt x="856" y="934"/>
                  <a:pt x="887" y="926"/>
                  <a:pt x="919" y="911"/>
                </a:cubicBezTo>
                <a:cubicBezTo>
                  <a:pt x="951" y="847"/>
                  <a:pt x="951" y="784"/>
                  <a:pt x="919" y="752"/>
                </a:cubicBezTo>
                <a:lnTo>
                  <a:pt x="222" y="24"/>
                </a:lnTo>
                <a:cubicBezTo>
                  <a:pt x="191" y="8"/>
                  <a:pt x="159" y="0"/>
                  <a:pt x="13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8"/>
          <p:cNvSpPr/>
          <p:nvPr/>
        </p:nvSpPr>
        <p:spPr>
          <a:xfrm>
            <a:off x="1845619" y="1845497"/>
            <a:ext cx="35835" cy="18208"/>
          </a:xfrm>
          <a:custGeom>
            <a:rect b="b" l="l" r="r" t="t"/>
            <a:pathLst>
              <a:path extrusionOk="0" h="596" w="1173">
                <a:moveTo>
                  <a:pt x="1063" y="1"/>
                </a:moveTo>
                <a:cubicBezTo>
                  <a:pt x="1048" y="1"/>
                  <a:pt x="1031" y="5"/>
                  <a:pt x="1014" y="13"/>
                </a:cubicBezTo>
                <a:lnTo>
                  <a:pt x="95" y="393"/>
                </a:lnTo>
                <a:cubicBezTo>
                  <a:pt x="32" y="425"/>
                  <a:pt x="0" y="488"/>
                  <a:pt x="32" y="520"/>
                </a:cubicBezTo>
                <a:cubicBezTo>
                  <a:pt x="55" y="566"/>
                  <a:pt x="95" y="595"/>
                  <a:pt x="128" y="595"/>
                </a:cubicBezTo>
                <a:cubicBezTo>
                  <a:pt x="139" y="595"/>
                  <a:pt x="150" y="592"/>
                  <a:pt x="159" y="583"/>
                </a:cubicBezTo>
                <a:lnTo>
                  <a:pt x="1109" y="203"/>
                </a:lnTo>
                <a:cubicBezTo>
                  <a:pt x="1140" y="171"/>
                  <a:pt x="1172" y="108"/>
                  <a:pt x="1140" y="76"/>
                </a:cubicBezTo>
                <a:cubicBezTo>
                  <a:pt x="1140" y="30"/>
                  <a:pt x="1107" y="1"/>
                  <a:pt x="106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1435394" y="2017707"/>
            <a:ext cx="35835" cy="18788"/>
          </a:xfrm>
          <a:custGeom>
            <a:rect b="b" l="l" r="r" t="t"/>
            <a:pathLst>
              <a:path extrusionOk="0" h="615" w="1173">
                <a:moveTo>
                  <a:pt x="1045" y="1"/>
                </a:moveTo>
                <a:cubicBezTo>
                  <a:pt x="1033" y="1"/>
                  <a:pt x="1023" y="5"/>
                  <a:pt x="1014" y="13"/>
                </a:cubicBezTo>
                <a:lnTo>
                  <a:pt x="64" y="393"/>
                </a:lnTo>
                <a:cubicBezTo>
                  <a:pt x="32" y="425"/>
                  <a:pt x="1" y="488"/>
                  <a:pt x="32" y="551"/>
                </a:cubicBezTo>
                <a:cubicBezTo>
                  <a:pt x="32" y="583"/>
                  <a:pt x="96" y="615"/>
                  <a:pt x="159" y="615"/>
                </a:cubicBezTo>
                <a:lnTo>
                  <a:pt x="1077" y="203"/>
                </a:lnTo>
                <a:cubicBezTo>
                  <a:pt x="1141" y="203"/>
                  <a:pt x="1172" y="108"/>
                  <a:pt x="1141" y="76"/>
                </a:cubicBezTo>
                <a:cubicBezTo>
                  <a:pt x="1118" y="30"/>
                  <a:pt x="1077" y="1"/>
                  <a:pt x="10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8"/>
          <p:cNvSpPr/>
          <p:nvPr/>
        </p:nvSpPr>
        <p:spPr>
          <a:xfrm>
            <a:off x="1735334" y="2128390"/>
            <a:ext cx="19369" cy="35224"/>
          </a:xfrm>
          <a:custGeom>
            <a:rect b="b" l="l" r="r" t="t"/>
            <a:pathLst>
              <a:path extrusionOk="0" h="1153" w="634">
                <a:moveTo>
                  <a:pt x="63" y="0"/>
                </a:moveTo>
                <a:cubicBezTo>
                  <a:pt x="0" y="32"/>
                  <a:pt x="0" y="95"/>
                  <a:pt x="0" y="159"/>
                </a:cubicBezTo>
                <a:lnTo>
                  <a:pt x="412" y="1077"/>
                </a:lnTo>
                <a:cubicBezTo>
                  <a:pt x="412" y="1123"/>
                  <a:pt x="446" y="1153"/>
                  <a:pt x="489" y="1153"/>
                </a:cubicBezTo>
                <a:cubicBezTo>
                  <a:pt x="505" y="1153"/>
                  <a:pt x="522" y="1149"/>
                  <a:pt x="538" y="1140"/>
                </a:cubicBezTo>
                <a:cubicBezTo>
                  <a:pt x="602" y="1109"/>
                  <a:pt x="633" y="1045"/>
                  <a:pt x="602" y="1014"/>
                </a:cubicBezTo>
                <a:lnTo>
                  <a:pt x="222" y="64"/>
                </a:lnTo>
                <a:cubicBezTo>
                  <a:pt x="190" y="32"/>
                  <a:pt x="127" y="0"/>
                  <a:pt x="6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"/>
          <p:cNvSpPr/>
          <p:nvPr/>
        </p:nvSpPr>
        <p:spPr>
          <a:xfrm>
            <a:off x="1562146" y="1717798"/>
            <a:ext cx="19369" cy="35224"/>
          </a:xfrm>
          <a:custGeom>
            <a:rect b="b" l="l" r="r" t="t"/>
            <a:pathLst>
              <a:path extrusionOk="0" h="1153" w="634">
                <a:moveTo>
                  <a:pt x="145" y="0"/>
                </a:moveTo>
                <a:cubicBezTo>
                  <a:pt x="129" y="0"/>
                  <a:pt x="112" y="4"/>
                  <a:pt x="95" y="13"/>
                </a:cubicBezTo>
                <a:cubicBezTo>
                  <a:pt x="32" y="44"/>
                  <a:pt x="0" y="108"/>
                  <a:pt x="32" y="171"/>
                </a:cubicBezTo>
                <a:lnTo>
                  <a:pt x="412" y="1089"/>
                </a:lnTo>
                <a:cubicBezTo>
                  <a:pt x="444" y="1153"/>
                  <a:pt x="507" y="1153"/>
                  <a:pt x="570" y="1153"/>
                </a:cubicBezTo>
                <a:cubicBezTo>
                  <a:pt x="634" y="1121"/>
                  <a:pt x="634" y="1058"/>
                  <a:pt x="634" y="994"/>
                </a:cubicBezTo>
                <a:lnTo>
                  <a:pt x="222" y="76"/>
                </a:lnTo>
                <a:cubicBezTo>
                  <a:pt x="222" y="30"/>
                  <a:pt x="188" y="0"/>
                  <a:pt x="14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8"/>
          <p:cNvSpPr/>
          <p:nvPr/>
        </p:nvSpPr>
        <p:spPr>
          <a:xfrm>
            <a:off x="1844642" y="2019662"/>
            <a:ext cx="35835" cy="19155"/>
          </a:xfrm>
          <a:custGeom>
            <a:rect b="b" l="l" r="r" t="t"/>
            <a:pathLst>
              <a:path extrusionOk="0" h="627" w="1173">
                <a:moveTo>
                  <a:pt x="140" y="0"/>
                </a:moveTo>
                <a:cubicBezTo>
                  <a:pt x="96" y="0"/>
                  <a:pt x="56" y="29"/>
                  <a:pt x="32" y="76"/>
                </a:cubicBezTo>
                <a:cubicBezTo>
                  <a:pt x="1" y="139"/>
                  <a:pt x="32" y="202"/>
                  <a:pt x="96" y="234"/>
                </a:cubicBezTo>
                <a:lnTo>
                  <a:pt x="1014" y="614"/>
                </a:lnTo>
                <a:cubicBezTo>
                  <a:pt x="1031" y="623"/>
                  <a:pt x="1048" y="627"/>
                  <a:pt x="1064" y="627"/>
                </a:cubicBezTo>
                <a:cubicBezTo>
                  <a:pt x="1107" y="627"/>
                  <a:pt x="1141" y="597"/>
                  <a:pt x="1141" y="551"/>
                </a:cubicBezTo>
                <a:cubicBezTo>
                  <a:pt x="1172" y="519"/>
                  <a:pt x="1141" y="456"/>
                  <a:pt x="1109" y="424"/>
                </a:cubicBezTo>
                <a:lnTo>
                  <a:pt x="191" y="12"/>
                </a:lnTo>
                <a:cubicBezTo>
                  <a:pt x="174" y="4"/>
                  <a:pt x="157" y="0"/>
                  <a:pt x="14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>
            <a:off x="1436371" y="1842594"/>
            <a:ext cx="35835" cy="19185"/>
          </a:xfrm>
          <a:custGeom>
            <a:rect b="b" l="l" r="r" t="t"/>
            <a:pathLst>
              <a:path extrusionOk="0" h="628" w="1173">
                <a:moveTo>
                  <a:pt x="123" y="1"/>
                </a:moveTo>
                <a:cubicBezTo>
                  <a:pt x="83" y="1"/>
                  <a:pt x="32" y="30"/>
                  <a:pt x="32" y="76"/>
                </a:cubicBezTo>
                <a:cubicBezTo>
                  <a:pt x="0" y="140"/>
                  <a:pt x="32" y="203"/>
                  <a:pt x="64" y="203"/>
                </a:cubicBezTo>
                <a:lnTo>
                  <a:pt x="1014" y="615"/>
                </a:lnTo>
                <a:cubicBezTo>
                  <a:pt x="1022" y="623"/>
                  <a:pt x="1033" y="627"/>
                  <a:pt x="1045" y="627"/>
                </a:cubicBezTo>
                <a:cubicBezTo>
                  <a:pt x="1077" y="627"/>
                  <a:pt x="1117" y="598"/>
                  <a:pt x="1140" y="551"/>
                </a:cubicBezTo>
                <a:cubicBezTo>
                  <a:pt x="1172" y="520"/>
                  <a:pt x="1140" y="425"/>
                  <a:pt x="1077" y="425"/>
                </a:cubicBezTo>
                <a:lnTo>
                  <a:pt x="159" y="13"/>
                </a:lnTo>
                <a:cubicBezTo>
                  <a:pt x="150" y="5"/>
                  <a:pt x="137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"/>
          <p:cNvSpPr/>
          <p:nvPr/>
        </p:nvSpPr>
        <p:spPr>
          <a:xfrm>
            <a:off x="1559244" y="2127412"/>
            <a:ext cx="20346" cy="35255"/>
          </a:xfrm>
          <a:custGeom>
            <a:rect b="b" l="l" r="r" t="t"/>
            <a:pathLst>
              <a:path extrusionOk="0" h="1154" w="666">
                <a:moveTo>
                  <a:pt x="602" y="1"/>
                </a:moveTo>
                <a:cubicBezTo>
                  <a:pt x="539" y="1"/>
                  <a:pt x="475" y="1"/>
                  <a:pt x="444" y="64"/>
                </a:cubicBezTo>
                <a:lnTo>
                  <a:pt x="32" y="982"/>
                </a:lnTo>
                <a:cubicBezTo>
                  <a:pt x="0" y="1046"/>
                  <a:pt x="32" y="1109"/>
                  <a:pt x="95" y="1141"/>
                </a:cubicBezTo>
                <a:cubicBezTo>
                  <a:pt x="112" y="1149"/>
                  <a:pt x="129" y="1153"/>
                  <a:pt x="146" y="1153"/>
                </a:cubicBezTo>
                <a:cubicBezTo>
                  <a:pt x="190" y="1153"/>
                  <a:pt x="230" y="1124"/>
                  <a:pt x="254" y="1077"/>
                </a:cubicBezTo>
                <a:lnTo>
                  <a:pt x="634" y="159"/>
                </a:lnTo>
                <a:cubicBezTo>
                  <a:pt x="665" y="96"/>
                  <a:pt x="634" y="32"/>
                  <a:pt x="60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8"/>
          <p:cNvSpPr/>
          <p:nvPr/>
        </p:nvSpPr>
        <p:spPr>
          <a:xfrm>
            <a:off x="1737258" y="1718745"/>
            <a:ext cx="19369" cy="35621"/>
          </a:xfrm>
          <a:custGeom>
            <a:rect b="b" l="l" r="r" t="t"/>
            <a:pathLst>
              <a:path extrusionOk="0" h="1166" w="634">
                <a:moveTo>
                  <a:pt x="520" y="1"/>
                </a:moveTo>
                <a:cubicBezTo>
                  <a:pt x="475" y="1"/>
                  <a:pt x="435" y="30"/>
                  <a:pt x="412" y="77"/>
                </a:cubicBezTo>
                <a:lnTo>
                  <a:pt x="0" y="995"/>
                </a:lnTo>
                <a:cubicBezTo>
                  <a:pt x="0" y="1058"/>
                  <a:pt x="0" y="1122"/>
                  <a:pt x="64" y="1153"/>
                </a:cubicBezTo>
                <a:cubicBezTo>
                  <a:pt x="81" y="1162"/>
                  <a:pt x="98" y="1166"/>
                  <a:pt x="114" y="1166"/>
                </a:cubicBezTo>
                <a:cubicBezTo>
                  <a:pt x="159" y="1166"/>
                  <a:pt x="199" y="1137"/>
                  <a:pt x="222" y="1090"/>
                </a:cubicBezTo>
                <a:lnTo>
                  <a:pt x="634" y="172"/>
                </a:lnTo>
                <a:cubicBezTo>
                  <a:pt x="634" y="108"/>
                  <a:pt x="634" y="45"/>
                  <a:pt x="570" y="13"/>
                </a:cubicBezTo>
                <a:cubicBezTo>
                  <a:pt x="554" y="5"/>
                  <a:pt x="537" y="1"/>
                  <a:pt x="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1631800" y="1802329"/>
            <a:ext cx="53249" cy="234166"/>
          </a:xfrm>
          <a:custGeom>
            <a:rect b="b" l="l" r="r" t="t"/>
            <a:pathLst>
              <a:path extrusionOk="0" h="7665" w="1743">
                <a:moveTo>
                  <a:pt x="887" y="1"/>
                </a:moveTo>
                <a:lnTo>
                  <a:pt x="1" y="7665"/>
                </a:lnTo>
                <a:lnTo>
                  <a:pt x="1742" y="7665"/>
                </a:lnTo>
                <a:lnTo>
                  <a:pt x="887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8"/>
          <p:cNvSpPr/>
          <p:nvPr/>
        </p:nvSpPr>
        <p:spPr>
          <a:xfrm>
            <a:off x="1634702" y="1917472"/>
            <a:ext cx="47444" cy="46467"/>
          </a:xfrm>
          <a:custGeom>
            <a:rect b="b" l="l" r="r" t="t"/>
            <a:pathLst>
              <a:path extrusionOk="0" h="1521" w="1553">
                <a:moveTo>
                  <a:pt x="792" y="1"/>
                </a:moveTo>
                <a:cubicBezTo>
                  <a:pt x="349" y="1"/>
                  <a:pt x="1" y="349"/>
                  <a:pt x="1" y="761"/>
                </a:cubicBezTo>
                <a:cubicBezTo>
                  <a:pt x="1" y="1172"/>
                  <a:pt x="349" y="1521"/>
                  <a:pt x="792" y="1521"/>
                </a:cubicBezTo>
                <a:cubicBezTo>
                  <a:pt x="1204" y="1521"/>
                  <a:pt x="1552" y="1172"/>
                  <a:pt x="1552" y="761"/>
                </a:cubicBezTo>
                <a:cubicBezTo>
                  <a:pt x="1552" y="349"/>
                  <a:pt x="1204" y="1"/>
                  <a:pt x="792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"/>
          <p:cNvSpPr/>
          <p:nvPr/>
        </p:nvSpPr>
        <p:spPr>
          <a:xfrm>
            <a:off x="1645333" y="1928104"/>
            <a:ext cx="26151" cy="25204"/>
          </a:xfrm>
          <a:custGeom>
            <a:rect b="b" l="l" r="r" t="t"/>
            <a:pathLst>
              <a:path extrusionOk="0" h="825" w="856">
                <a:moveTo>
                  <a:pt x="444" y="1"/>
                </a:moveTo>
                <a:cubicBezTo>
                  <a:pt x="191" y="1"/>
                  <a:pt x="1" y="191"/>
                  <a:pt x="1" y="413"/>
                </a:cubicBezTo>
                <a:cubicBezTo>
                  <a:pt x="1" y="634"/>
                  <a:pt x="191" y="824"/>
                  <a:pt x="444" y="824"/>
                </a:cubicBezTo>
                <a:cubicBezTo>
                  <a:pt x="666" y="824"/>
                  <a:pt x="856" y="634"/>
                  <a:pt x="856" y="413"/>
                </a:cubicBezTo>
                <a:cubicBezTo>
                  <a:pt x="856" y="191"/>
                  <a:pt x="666" y="1"/>
                  <a:pt x="44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1565048" y="1552736"/>
            <a:ext cx="185775" cy="35835"/>
          </a:xfrm>
          <a:custGeom>
            <a:rect b="b" l="l" r="r" t="t"/>
            <a:pathLst>
              <a:path extrusionOk="0" h="1173" w="6081">
                <a:moveTo>
                  <a:pt x="0" y="0"/>
                </a:moveTo>
                <a:lnTo>
                  <a:pt x="0" y="1172"/>
                </a:lnTo>
                <a:lnTo>
                  <a:pt x="6081" y="1172"/>
                </a:lnTo>
                <a:lnTo>
                  <a:pt x="608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8"/>
          <p:cNvSpPr/>
          <p:nvPr/>
        </p:nvSpPr>
        <p:spPr>
          <a:xfrm>
            <a:off x="1596973" y="1588540"/>
            <a:ext cx="123880" cy="14542"/>
          </a:xfrm>
          <a:custGeom>
            <a:rect b="b" l="l" r="r" t="t"/>
            <a:pathLst>
              <a:path extrusionOk="0" h="476" w="4055">
                <a:moveTo>
                  <a:pt x="0" y="0"/>
                </a:moveTo>
                <a:lnTo>
                  <a:pt x="0" y="475"/>
                </a:lnTo>
                <a:lnTo>
                  <a:pt x="4054" y="475"/>
                </a:lnTo>
                <a:lnTo>
                  <a:pt x="4054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8"/>
          <p:cNvSpPr/>
          <p:nvPr/>
        </p:nvSpPr>
        <p:spPr>
          <a:xfrm>
            <a:off x="3416806" y="2782373"/>
            <a:ext cx="228361" cy="207801"/>
          </a:xfrm>
          <a:custGeom>
            <a:rect b="b" l="l" r="r" t="t"/>
            <a:pathLst>
              <a:path extrusionOk="0" h="6802" w="7475">
                <a:moveTo>
                  <a:pt x="3728" y="1"/>
                </a:moveTo>
                <a:cubicBezTo>
                  <a:pt x="2186" y="1"/>
                  <a:pt x="796" y="1057"/>
                  <a:pt x="444" y="2598"/>
                </a:cubicBezTo>
                <a:cubicBezTo>
                  <a:pt x="1" y="4435"/>
                  <a:pt x="1141" y="6272"/>
                  <a:pt x="2946" y="6715"/>
                </a:cubicBezTo>
                <a:cubicBezTo>
                  <a:pt x="3204" y="6773"/>
                  <a:pt x="3463" y="6801"/>
                  <a:pt x="3717" y="6801"/>
                </a:cubicBezTo>
                <a:cubicBezTo>
                  <a:pt x="5271" y="6801"/>
                  <a:pt x="6678" y="5760"/>
                  <a:pt x="7031" y="4182"/>
                </a:cubicBezTo>
                <a:cubicBezTo>
                  <a:pt x="7475" y="2345"/>
                  <a:pt x="6335" y="508"/>
                  <a:pt x="4530" y="97"/>
                </a:cubicBezTo>
                <a:cubicBezTo>
                  <a:pt x="4261" y="32"/>
                  <a:pt x="3993" y="1"/>
                  <a:pt x="3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8"/>
          <p:cNvSpPr/>
          <p:nvPr/>
        </p:nvSpPr>
        <p:spPr>
          <a:xfrm>
            <a:off x="3440054" y="2803300"/>
            <a:ext cx="181895" cy="165276"/>
          </a:xfrm>
          <a:custGeom>
            <a:rect b="b" l="l" r="r" t="t"/>
            <a:pathLst>
              <a:path extrusionOk="0" h="5410" w="5954">
                <a:moveTo>
                  <a:pt x="2940" y="1"/>
                </a:moveTo>
                <a:cubicBezTo>
                  <a:pt x="1718" y="1"/>
                  <a:pt x="614" y="829"/>
                  <a:pt x="317" y="2072"/>
                </a:cubicBezTo>
                <a:cubicBezTo>
                  <a:pt x="0" y="3528"/>
                  <a:pt x="887" y="4985"/>
                  <a:pt x="2344" y="5334"/>
                </a:cubicBezTo>
                <a:cubicBezTo>
                  <a:pt x="2557" y="5385"/>
                  <a:pt x="2771" y="5409"/>
                  <a:pt x="2982" y="5409"/>
                </a:cubicBezTo>
                <a:cubicBezTo>
                  <a:pt x="4204" y="5409"/>
                  <a:pt x="5308" y="4581"/>
                  <a:pt x="5605" y="3338"/>
                </a:cubicBezTo>
                <a:cubicBezTo>
                  <a:pt x="5954" y="1882"/>
                  <a:pt x="5035" y="425"/>
                  <a:pt x="3579" y="77"/>
                </a:cubicBezTo>
                <a:cubicBezTo>
                  <a:pt x="3365" y="25"/>
                  <a:pt x="3151" y="1"/>
                  <a:pt x="294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3442957" y="2833667"/>
            <a:ext cx="168361" cy="135367"/>
          </a:xfrm>
          <a:custGeom>
            <a:rect b="b" l="l" r="r" t="t"/>
            <a:pathLst>
              <a:path extrusionOk="0" h="4431" w="5511">
                <a:moveTo>
                  <a:pt x="792" y="1"/>
                </a:moveTo>
                <a:lnTo>
                  <a:pt x="792" y="1"/>
                </a:lnTo>
                <a:cubicBezTo>
                  <a:pt x="190" y="729"/>
                  <a:pt x="0" y="1774"/>
                  <a:pt x="380" y="2724"/>
                </a:cubicBezTo>
                <a:cubicBezTo>
                  <a:pt x="792" y="3791"/>
                  <a:pt x="1817" y="4431"/>
                  <a:pt x="2899" y="4431"/>
                </a:cubicBezTo>
                <a:cubicBezTo>
                  <a:pt x="3231" y="4431"/>
                  <a:pt x="3568" y="4371"/>
                  <a:pt x="3895" y="4245"/>
                </a:cubicBezTo>
                <a:cubicBezTo>
                  <a:pt x="4719" y="3896"/>
                  <a:pt x="5289" y="3200"/>
                  <a:pt x="5510" y="2376"/>
                </a:cubicBezTo>
                <a:lnTo>
                  <a:pt x="5510" y="2376"/>
                </a:lnTo>
                <a:cubicBezTo>
                  <a:pt x="5225" y="2724"/>
                  <a:pt x="4845" y="3010"/>
                  <a:pt x="4402" y="3168"/>
                </a:cubicBezTo>
                <a:cubicBezTo>
                  <a:pt x="4071" y="3306"/>
                  <a:pt x="3727" y="3372"/>
                  <a:pt x="3388" y="3372"/>
                </a:cubicBezTo>
                <a:cubicBezTo>
                  <a:pt x="2331" y="3372"/>
                  <a:pt x="1318" y="2734"/>
                  <a:pt x="887" y="1679"/>
                </a:cubicBezTo>
                <a:cubicBezTo>
                  <a:pt x="665" y="1109"/>
                  <a:pt x="633" y="539"/>
                  <a:pt x="792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3501949" y="2144825"/>
            <a:ext cx="70662" cy="71640"/>
          </a:xfrm>
          <a:custGeom>
            <a:rect b="b" l="l" r="r" t="t"/>
            <a:pathLst>
              <a:path extrusionOk="0" h="2345" w="2313">
                <a:moveTo>
                  <a:pt x="1173" y="1"/>
                </a:moveTo>
                <a:cubicBezTo>
                  <a:pt x="508" y="1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1"/>
                  <a:pt x="117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3501949" y="2303502"/>
            <a:ext cx="70662" cy="70662"/>
          </a:xfrm>
          <a:custGeom>
            <a:rect b="b" l="l" r="r" t="t"/>
            <a:pathLst>
              <a:path extrusionOk="0" h="2313" w="2313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6"/>
                  <a:pt x="508" y="2312"/>
                  <a:pt x="1173" y="2312"/>
                </a:cubicBezTo>
                <a:cubicBezTo>
                  <a:pt x="1806" y="2312"/>
                  <a:pt x="2313" y="1806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3501949" y="2461201"/>
            <a:ext cx="70662" cy="71609"/>
          </a:xfrm>
          <a:custGeom>
            <a:rect b="b" l="l" r="r" t="t"/>
            <a:pathLst>
              <a:path extrusionOk="0" h="2344" w="2313">
                <a:moveTo>
                  <a:pt x="1173" y="0"/>
                </a:moveTo>
                <a:cubicBezTo>
                  <a:pt x="508" y="0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0"/>
                  <a:pt x="117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3501949" y="2619878"/>
            <a:ext cx="70662" cy="70632"/>
          </a:xfrm>
          <a:custGeom>
            <a:rect b="b" l="l" r="r" t="t"/>
            <a:pathLst>
              <a:path extrusionOk="0" h="2312" w="2313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5"/>
                  <a:pt x="508" y="2312"/>
                  <a:pt x="1173" y="2312"/>
                </a:cubicBezTo>
                <a:cubicBezTo>
                  <a:pt x="1806" y="2312"/>
                  <a:pt x="2313" y="1805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5286985" y="2762088"/>
            <a:ext cx="215775" cy="215775"/>
          </a:xfrm>
          <a:custGeom>
            <a:rect b="b" l="l" r="r" t="t"/>
            <a:pathLst>
              <a:path extrusionOk="0" h="7063" w="7063">
                <a:moveTo>
                  <a:pt x="3547" y="0"/>
                </a:moveTo>
                <a:cubicBezTo>
                  <a:pt x="1584" y="0"/>
                  <a:pt x="0" y="1584"/>
                  <a:pt x="0" y="3516"/>
                </a:cubicBezTo>
                <a:cubicBezTo>
                  <a:pt x="0" y="5479"/>
                  <a:pt x="1584" y="7063"/>
                  <a:pt x="3547" y="7063"/>
                </a:cubicBezTo>
                <a:cubicBezTo>
                  <a:pt x="5479" y="7063"/>
                  <a:pt x="7062" y="5479"/>
                  <a:pt x="7062" y="3516"/>
                </a:cubicBezTo>
                <a:cubicBezTo>
                  <a:pt x="7062" y="1584"/>
                  <a:pt x="5479" y="0"/>
                  <a:pt x="35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5309225" y="2783382"/>
            <a:ext cx="171294" cy="172241"/>
          </a:xfrm>
          <a:custGeom>
            <a:rect b="b" l="l" r="r" t="t"/>
            <a:pathLst>
              <a:path extrusionOk="0" h="5638" w="5607">
                <a:moveTo>
                  <a:pt x="2819" y="0"/>
                </a:moveTo>
                <a:cubicBezTo>
                  <a:pt x="1236" y="0"/>
                  <a:pt x="1" y="1267"/>
                  <a:pt x="1" y="2819"/>
                </a:cubicBezTo>
                <a:cubicBezTo>
                  <a:pt x="1" y="4370"/>
                  <a:pt x="1236" y="5637"/>
                  <a:pt x="2819" y="5637"/>
                </a:cubicBezTo>
                <a:cubicBezTo>
                  <a:pt x="4371" y="5637"/>
                  <a:pt x="5606" y="4370"/>
                  <a:pt x="5606" y="2819"/>
                </a:cubicBezTo>
                <a:cubicBezTo>
                  <a:pt x="5606" y="1267"/>
                  <a:pt x="4371" y="0"/>
                  <a:pt x="2819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5303421" y="2815306"/>
            <a:ext cx="175143" cy="140561"/>
          </a:xfrm>
          <a:custGeom>
            <a:rect b="b" l="l" r="r" t="t"/>
            <a:pathLst>
              <a:path extrusionOk="0" h="4601" w="5733">
                <a:moveTo>
                  <a:pt x="824" y="0"/>
                </a:moveTo>
                <a:lnTo>
                  <a:pt x="824" y="0"/>
                </a:lnTo>
                <a:cubicBezTo>
                  <a:pt x="191" y="760"/>
                  <a:pt x="1" y="1837"/>
                  <a:pt x="381" y="2819"/>
                </a:cubicBezTo>
                <a:cubicBezTo>
                  <a:pt x="816" y="3932"/>
                  <a:pt x="1880" y="4601"/>
                  <a:pt x="3007" y="4601"/>
                </a:cubicBezTo>
                <a:cubicBezTo>
                  <a:pt x="3356" y="4601"/>
                  <a:pt x="3710" y="4537"/>
                  <a:pt x="4054" y="4402"/>
                </a:cubicBezTo>
                <a:cubicBezTo>
                  <a:pt x="4909" y="4054"/>
                  <a:pt x="5511" y="3325"/>
                  <a:pt x="5733" y="2470"/>
                </a:cubicBezTo>
                <a:lnTo>
                  <a:pt x="5733" y="2470"/>
                </a:lnTo>
                <a:cubicBezTo>
                  <a:pt x="5416" y="2819"/>
                  <a:pt x="5036" y="3135"/>
                  <a:pt x="4593" y="3294"/>
                </a:cubicBezTo>
                <a:cubicBezTo>
                  <a:pt x="4251" y="3438"/>
                  <a:pt x="3896" y="3506"/>
                  <a:pt x="3547" y="3506"/>
                </a:cubicBezTo>
                <a:cubicBezTo>
                  <a:pt x="2439" y="3506"/>
                  <a:pt x="1384" y="2825"/>
                  <a:pt x="951" y="1742"/>
                </a:cubicBezTo>
                <a:cubicBezTo>
                  <a:pt x="697" y="1172"/>
                  <a:pt x="666" y="570"/>
                  <a:pt x="824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5356639" y="3056193"/>
            <a:ext cx="71609" cy="71640"/>
          </a:xfrm>
          <a:custGeom>
            <a:rect b="b" l="l" r="r" t="t"/>
            <a:pathLst>
              <a:path extrusionOk="0" h="2345" w="2344">
                <a:moveTo>
                  <a:pt x="1172" y="1"/>
                </a:moveTo>
                <a:cubicBezTo>
                  <a:pt x="539" y="1"/>
                  <a:pt x="0" y="539"/>
                  <a:pt x="0" y="1173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3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356639" y="3214870"/>
            <a:ext cx="71609" cy="70662"/>
          </a:xfrm>
          <a:custGeom>
            <a:rect b="b" l="l" r="r" t="t"/>
            <a:pathLst>
              <a:path extrusionOk="0" h="2313" w="2344">
                <a:moveTo>
                  <a:pt x="1172" y="1"/>
                </a:moveTo>
                <a:cubicBezTo>
                  <a:pt x="539" y="1"/>
                  <a:pt x="0" y="507"/>
                  <a:pt x="0" y="1172"/>
                </a:cubicBezTo>
                <a:cubicBezTo>
                  <a:pt x="0" y="1806"/>
                  <a:pt x="539" y="2312"/>
                  <a:pt x="1172" y="2312"/>
                </a:cubicBezTo>
                <a:cubicBezTo>
                  <a:pt x="1806" y="2312"/>
                  <a:pt x="2344" y="1806"/>
                  <a:pt x="2344" y="1172"/>
                </a:cubicBezTo>
                <a:cubicBezTo>
                  <a:pt x="2344" y="507"/>
                  <a:pt x="1806" y="1"/>
                  <a:pt x="1172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356639" y="3372569"/>
            <a:ext cx="71609" cy="71640"/>
          </a:xfrm>
          <a:custGeom>
            <a:rect b="b" l="l" r="r" t="t"/>
            <a:pathLst>
              <a:path extrusionOk="0" h="2345" w="2344">
                <a:moveTo>
                  <a:pt x="1172" y="1"/>
                </a:moveTo>
                <a:cubicBezTo>
                  <a:pt x="539" y="1"/>
                  <a:pt x="0" y="539"/>
                  <a:pt x="0" y="1172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2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5356639" y="3531246"/>
            <a:ext cx="71609" cy="70662"/>
          </a:xfrm>
          <a:custGeom>
            <a:rect b="b" l="l" r="r" t="t"/>
            <a:pathLst>
              <a:path extrusionOk="0" h="2313" w="2344">
                <a:moveTo>
                  <a:pt x="1172" y="0"/>
                </a:moveTo>
                <a:cubicBezTo>
                  <a:pt x="539" y="0"/>
                  <a:pt x="0" y="507"/>
                  <a:pt x="0" y="1172"/>
                </a:cubicBezTo>
                <a:cubicBezTo>
                  <a:pt x="0" y="1805"/>
                  <a:pt x="539" y="2312"/>
                  <a:pt x="1172" y="2312"/>
                </a:cubicBezTo>
                <a:cubicBezTo>
                  <a:pt x="1806" y="2312"/>
                  <a:pt x="2344" y="1805"/>
                  <a:pt x="2344" y="1172"/>
                </a:cubicBezTo>
                <a:cubicBezTo>
                  <a:pt x="2344" y="507"/>
                  <a:pt x="1806" y="0"/>
                  <a:pt x="117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7148427" y="2762088"/>
            <a:ext cx="224481" cy="224481"/>
          </a:xfrm>
          <a:custGeom>
            <a:rect b="b" l="l" r="r" t="t"/>
            <a:pathLst>
              <a:path extrusionOk="0" h="7348" w="7348">
                <a:moveTo>
                  <a:pt x="3674" y="0"/>
                </a:moveTo>
                <a:cubicBezTo>
                  <a:pt x="1647" y="0"/>
                  <a:pt x="1" y="1647"/>
                  <a:pt x="1" y="3674"/>
                </a:cubicBezTo>
                <a:cubicBezTo>
                  <a:pt x="1" y="5701"/>
                  <a:pt x="1647" y="7348"/>
                  <a:pt x="3674" y="7348"/>
                </a:cubicBezTo>
                <a:cubicBezTo>
                  <a:pt x="5701" y="7348"/>
                  <a:pt x="7348" y="5701"/>
                  <a:pt x="7348" y="3674"/>
                </a:cubicBezTo>
                <a:cubicBezTo>
                  <a:pt x="7348" y="1647"/>
                  <a:pt x="5701" y="0"/>
                  <a:pt x="36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7171645" y="2784329"/>
            <a:ext cx="179023" cy="179023"/>
          </a:xfrm>
          <a:custGeom>
            <a:rect b="b" l="l" r="r" t="t"/>
            <a:pathLst>
              <a:path extrusionOk="0" h="5860" w="5860">
                <a:moveTo>
                  <a:pt x="2914" y="1"/>
                </a:moveTo>
                <a:cubicBezTo>
                  <a:pt x="1299" y="1"/>
                  <a:pt x="1" y="1331"/>
                  <a:pt x="1" y="2946"/>
                </a:cubicBezTo>
                <a:cubicBezTo>
                  <a:pt x="1" y="4561"/>
                  <a:pt x="1299" y="5860"/>
                  <a:pt x="2914" y="5860"/>
                </a:cubicBezTo>
                <a:cubicBezTo>
                  <a:pt x="4529" y="5860"/>
                  <a:pt x="5859" y="4561"/>
                  <a:pt x="5859" y="2946"/>
                </a:cubicBezTo>
                <a:cubicBezTo>
                  <a:pt x="5859" y="1331"/>
                  <a:pt x="4529" y="1"/>
                  <a:pt x="2914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7165841" y="2817231"/>
            <a:ext cx="181925" cy="146762"/>
          </a:xfrm>
          <a:custGeom>
            <a:rect b="b" l="l" r="r" t="t"/>
            <a:pathLst>
              <a:path extrusionOk="0" h="4804" w="5955">
                <a:moveTo>
                  <a:pt x="856" y="1"/>
                </a:moveTo>
                <a:lnTo>
                  <a:pt x="856" y="1"/>
                </a:lnTo>
                <a:cubicBezTo>
                  <a:pt x="191" y="824"/>
                  <a:pt x="1" y="1932"/>
                  <a:pt x="412" y="2946"/>
                </a:cubicBezTo>
                <a:cubicBezTo>
                  <a:pt x="871" y="4105"/>
                  <a:pt x="1956" y="4803"/>
                  <a:pt x="3119" y="4803"/>
                </a:cubicBezTo>
                <a:cubicBezTo>
                  <a:pt x="3481" y="4803"/>
                  <a:pt x="3851" y="4736"/>
                  <a:pt x="4213" y="4593"/>
                </a:cubicBezTo>
                <a:cubicBezTo>
                  <a:pt x="5099" y="4213"/>
                  <a:pt x="5733" y="3453"/>
                  <a:pt x="5954" y="2597"/>
                </a:cubicBezTo>
                <a:lnTo>
                  <a:pt x="5954" y="2597"/>
                </a:lnTo>
                <a:cubicBezTo>
                  <a:pt x="5638" y="2946"/>
                  <a:pt x="5258" y="3262"/>
                  <a:pt x="4783" y="3453"/>
                </a:cubicBezTo>
                <a:cubicBezTo>
                  <a:pt x="4421" y="3595"/>
                  <a:pt x="4051" y="3663"/>
                  <a:pt x="3688" y="3663"/>
                </a:cubicBezTo>
                <a:cubicBezTo>
                  <a:pt x="2524" y="3663"/>
                  <a:pt x="1434" y="2965"/>
                  <a:pt x="951" y="1806"/>
                </a:cubicBezTo>
                <a:cubicBezTo>
                  <a:pt x="729" y="1236"/>
                  <a:pt x="697" y="602"/>
                  <a:pt x="856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7216156" y="2144825"/>
            <a:ext cx="70662" cy="71640"/>
          </a:xfrm>
          <a:custGeom>
            <a:rect b="b" l="l" r="r" t="t"/>
            <a:pathLst>
              <a:path extrusionOk="0" h="2345" w="2313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1"/>
                  <a:pt x="117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8"/>
          <p:cNvSpPr/>
          <p:nvPr/>
        </p:nvSpPr>
        <p:spPr>
          <a:xfrm>
            <a:off x="7216156" y="2303502"/>
            <a:ext cx="70662" cy="70662"/>
          </a:xfrm>
          <a:custGeom>
            <a:rect b="b" l="l" r="r" t="t"/>
            <a:pathLst>
              <a:path extrusionOk="0" h="2313" w="2313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6" y="2312"/>
                  <a:pt x="2312" y="1806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7216156" y="2461201"/>
            <a:ext cx="70662" cy="71609"/>
          </a:xfrm>
          <a:custGeom>
            <a:rect b="b" l="l" r="r" t="t"/>
            <a:pathLst>
              <a:path extrusionOk="0" h="2344" w="2313">
                <a:moveTo>
                  <a:pt x="1172" y="0"/>
                </a:moveTo>
                <a:cubicBezTo>
                  <a:pt x="507" y="0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0"/>
                  <a:pt x="1172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8"/>
          <p:cNvSpPr/>
          <p:nvPr/>
        </p:nvSpPr>
        <p:spPr>
          <a:xfrm>
            <a:off x="7216156" y="2619878"/>
            <a:ext cx="70662" cy="70632"/>
          </a:xfrm>
          <a:custGeom>
            <a:rect b="b" l="l" r="r" t="t"/>
            <a:pathLst>
              <a:path extrusionOk="0" h="2312" w="2313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6" y="2312"/>
                  <a:pt x="2312" y="1805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8"/>
          <p:cNvSpPr/>
          <p:nvPr/>
        </p:nvSpPr>
        <p:spPr>
          <a:xfrm>
            <a:off x="6968488" y="3621215"/>
            <a:ext cx="585338" cy="518586"/>
          </a:xfrm>
          <a:custGeom>
            <a:rect b="b" l="l" r="r" t="t"/>
            <a:pathLst>
              <a:path extrusionOk="0" h="16975" w="19160">
                <a:moveTo>
                  <a:pt x="6872" y="0"/>
                </a:moveTo>
                <a:cubicBezTo>
                  <a:pt x="6271" y="0"/>
                  <a:pt x="5732" y="349"/>
                  <a:pt x="5511" y="887"/>
                </a:cubicBezTo>
                <a:cubicBezTo>
                  <a:pt x="5257" y="665"/>
                  <a:pt x="4940" y="539"/>
                  <a:pt x="4592" y="539"/>
                </a:cubicBezTo>
                <a:cubicBezTo>
                  <a:pt x="3864" y="539"/>
                  <a:pt x="3294" y="1046"/>
                  <a:pt x="3135" y="1711"/>
                </a:cubicBezTo>
                <a:cubicBezTo>
                  <a:pt x="3072" y="1711"/>
                  <a:pt x="2977" y="1679"/>
                  <a:pt x="2914" y="1679"/>
                </a:cubicBezTo>
                <a:cubicBezTo>
                  <a:pt x="2090" y="1679"/>
                  <a:pt x="1425" y="2344"/>
                  <a:pt x="1425" y="3167"/>
                </a:cubicBezTo>
                <a:cubicBezTo>
                  <a:pt x="1425" y="3231"/>
                  <a:pt x="1425" y="3262"/>
                  <a:pt x="1457" y="3326"/>
                </a:cubicBezTo>
                <a:cubicBezTo>
                  <a:pt x="602" y="3706"/>
                  <a:pt x="0" y="4561"/>
                  <a:pt x="0" y="5542"/>
                </a:cubicBezTo>
                <a:cubicBezTo>
                  <a:pt x="0" y="6144"/>
                  <a:pt x="222" y="6683"/>
                  <a:pt x="570" y="7126"/>
                </a:cubicBezTo>
                <a:cubicBezTo>
                  <a:pt x="570" y="7221"/>
                  <a:pt x="538" y="7316"/>
                  <a:pt x="538" y="7411"/>
                </a:cubicBezTo>
                <a:cubicBezTo>
                  <a:pt x="538" y="8741"/>
                  <a:pt x="1615" y="9818"/>
                  <a:pt x="2945" y="9818"/>
                </a:cubicBezTo>
                <a:cubicBezTo>
                  <a:pt x="3262" y="9818"/>
                  <a:pt x="3547" y="9754"/>
                  <a:pt x="3800" y="9659"/>
                </a:cubicBezTo>
                <a:cubicBezTo>
                  <a:pt x="3895" y="10768"/>
                  <a:pt x="4814" y="11655"/>
                  <a:pt x="5954" y="11655"/>
                </a:cubicBezTo>
                <a:lnTo>
                  <a:pt x="6049" y="11655"/>
                </a:lnTo>
                <a:cubicBezTo>
                  <a:pt x="6461" y="12225"/>
                  <a:pt x="7094" y="12573"/>
                  <a:pt x="7822" y="12573"/>
                </a:cubicBezTo>
                <a:cubicBezTo>
                  <a:pt x="8234" y="12573"/>
                  <a:pt x="8646" y="12478"/>
                  <a:pt x="8962" y="12256"/>
                </a:cubicBezTo>
                <a:cubicBezTo>
                  <a:pt x="9089" y="12573"/>
                  <a:pt x="9247" y="12890"/>
                  <a:pt x="9501" y="13111"/>
                </a:cubicBezTo>
                <a:cubicBezTo>
                  <a:pt x="9849" y="13428"/>
                  <a:pt x="10293" y="13618"/>
                  <a:pt x="10799" y="13618"/>
                </a:cubicBezTo>
                <a:cubicBezTo>
                  <a:pt x="11148" y="14061"/>
                  <a:pt x="11686" y="14315"/>
                  <a:pt x="12319" y="14315"/>
                </a:cubicBezTo>
                <a:cubicBezTo>
                  <a:pt x="12604" y="14315"/>
                  <a:pt x="12858" y="14251"/>
                  <a:pt x="13111" y="14156"/>
                </a:cubicBezTo>
                <a:cubicBezTo>
                  <a:pt x="13364" y="14695"/>
                  <a:pt x="13618" y="15582"/>
                  <a:pt x="13459" y="16848"/>
                </a:cubicBezTo>
                <a:lnTo>
                  <a:pt x="14790" y="16975"/>
                </a:lnTo>
                <a:cubicBezTo>
                  <a:pt x="14790" y="16975"/>
                  <a:pt x="14853" y="15202"/>
                  <a:pt x="14631" y="13998"/>
                </a:cubicBezTo>
                <a:lnTo>
                  <a:pt x="14631" y="13998"/>
                </a:lnTo>
                <a:cubicBezTo>
                  <a:pt x="14790" y="14030"/>
                  <a:pt x="14948" y="14061"/>
                  <a:pt x="15106" y="14061"/>
                </a:cubicBezTo>
                <a:cubicBezTo>
                  <a:pt x="16183" y="14061"/>
                  <a:pt x="17070" y="13175"/>
                  <a:pt x="17070" y="12098"/>
                </a:cubicBezTo>
                <a:cubicBezTo>
                  <a:pt x="17070" y="11940"/>
                  <a:pt x="17038" y="11813"/>
                  <a:pt x="17006" y="11655"/>
                </a:cubicBezTo>
                <a:lnTo>
                  <a:pt x="17196" y="11655"/>
                </a:lnTo>
                <a:cubicBezTo>
                  <a:pt x="18273" y="11655"/>
                  <a:pt x="19160" y="10800"/>
                  <a:pt x="19160" y="9723"/>
                </a:cubicBezTo>
                <a:cubicBezTo>
                  <a:pt x="19160" y="9343"/>
                  <a:pt x="19065" y="9026"/>
                  <a:pt x="18875" y="8741"/>
                </a:cubicBezTo>
                <a:cubicBezTo>
                  <a:pt x="19065" y="8424"/>
                  <a:pt x="19160" y="8108"/>
                  <a:pt x="19160" y="7759"/>
                </a:cubicBezTo>
                <a:cubicBezTo>
                  <a:pt x="19160" y="7063"/>
                  <a:pt x="18812" y="6493"/>
                  <a:pt x="18305" y="6144"/>
                </a:cubicBezTo>
                <a:cubicBezTo>
                  <a:pt x="18178" y="5384"/>
                  <a:pt x="17608" y="4782"/>
                  <a:pt x="16880" y="4592"/>
                </a:cubicBezTo>
                <a:cubicBezTo>
                  <a:pt x="16911" y="4497"/>
                  <a:pt x="16911" y="4402"/>
                  <a:pt x="16911" y="4276"/>
                </a:cubicBezTo>
                <a:cubicBezTo>
                  <a:pt x="16911" y="3452"/>
                  <a:pt x="16405" y="2756"/>
                  <a:pt x="15676" y="2471"/>
                </a:cubicBezTo>
                <a:cubicBezTo>
                  <a:pt x="15486" y="2407"/>
                  <a:pt x="15328" y="2376"/>
                  <a:pt x="15138" y="2344"/>
                </a:cubicBezTo>
                <a:cubicBezTo>
                  <a:pt x="14853" y="1109"/>
                  <a:pt x="13744" y="190"/>
                  <a:pt x="12414" y="190"/>
                </a:cubicBezTo>
                <a:cubicBezTo>
                  <a:pt x="11686" y="190"/>
                  <a:pt x="11021" y="475"/>
                  <a:pt x="10546" y="919"/>
                </a:cubicBezTo>
                <a:cubicBezTo>
                  <a:pt x="10293" y="412"/>
                  <a:pt x="9786" y="64"/>
                  <a:pt x="9184" y="64"/>
                </a:cubicBezTo>
                <a:cubicBezTo>
                  <a:pt x="8741" y="64"/>
                  <a:pt x="8329" y="285"/>
                  <a:pt x="8044" y="634"/>
                </a:cubicBezTo>
                <a:cubicBezTo>
                  <a:pt x="7791" y="254"/>
                  <a:pt x="7347" y="0"/>
                  <a:pt x="687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8"/>
          <p:cNvSpPr/>
          <p:nvPr/>
        </p:nvSpPr>
        <p:spPr>
          <a:xfrm>
            <a:off x="7158111" y="3702478"/>
            <a:ext cx="113218" cy="112271"/>
          </a:xfrm>
          <a:custGeom>
            <a:rect b="b" l="l" r="r" t="t"/>
            <a:pathLst>
              <a:path extrusionOk="0" h="3675" w="3706">
                <a:moveTo>
                  <a:pt x="1837" y="1046"/>
                </a:moveTo>
                <a:cubicBezTo>
                  <a:pt x="2280" y="1046"/>
                  <a:pt x="2660" y="1394"/>
                  <a:pt x="2660" y="1837"/>
                </a:cubicBezTo>
                <a:cubicBezTo>
                  <a:pt x="2660" y="2281"/>
                  <a:pt x="2280" y="2661"/>
                  <a:pt x="1837" y="2661"/>
                </a:cubicBezTo>
                <a:cubicBezTo>
                  <a:pt x="1394" y="2661"/>
                  <a:pt x="1045" y="2281"/>
                  <a:pt x="1045" y="1837"/>
                </a:cubicBezTo>
                <a:cubicBezTo>
                  <a:pt x="1045" y="1394"/>
                  <a:pt x="1394" y="1046"/>
                  <a:pt x="1837" y="1046"/>
                </a:cubicBezTo>
                <a:close/>
                <a:moveTo>
                  <a:pt x="1837" y="1"/>
                </a:moveTo>
                <a:cubicBezTo>
                  <a:pt x="824" y="1"/>
                  <a:pt x="0" y="824"/>
                  <a:pt x="0" y="1837"/>
                </a:cubicBezTo>
                <a:cubicBezTo>
                  <a:pt x="0" y="2851"/>
                  <a:pt x="824" y="3674"/>
                  <a:pt x="1837" y="3674"/>
                </a:cubicBezTo>
                <a:cubicBezTo>
                  <a:pt x="2882" y="3674"/>
                  <a:pt x="3706" y="2851"/>
                  <a:pt x="3706" y="1837"/>
                </a:cubicBezTo>
                <a:cubicBezTo>
                  <a:pt x="3706" y="824"/>
                  <a:pt x="2850" y="1"/>
                  <a:pt x="183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7205525" y="3686989"/>
            <a:ext cx="17444" cy="33911"/>
          </a:xfrm>
          <a:custGeom>
            <a:rect b="b" l="l" r="r" t="t"/>
            <a:pathLst>
              <a:path extrusionOk="0" h="1110" w="571">
                <a:moveTo>
                  <a:pt x="0" y="1"/>
                </a:moveTo>
                <a:lnTo>
                  <a:pt x="0" y="1109"/>
                </a:lnTo>
                <a:lnTo>
                  <a:pt x="570" y="1109"/>
                </a:lnTo>
                <a:lnTo>
                  <a:pt x="57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8"/>
          <p:cNvSpPr/>
          <p:nvPr/>
        </p:nvSpPr>
        <p:spPr>
          <a:xfrm>
            <a:off x="7170668" y="3691847"/>
            <a:ext cx="31955" cy="38737"/>
          </a:xfrm>
          <a:custGeom>
            <a:rect b="b" l="l" r="r" t="t"/>
            <a:pathLst>
              <a:path extrusionOk="0" h="1268" w="1046">
                <a:moveTo>
                  <a:pt x="508" y="0"/>
                </a:moveTo>
                <a:lnTo>
                  <a:pt x="1" y="317"/>
                </a:lnTo>
                <a:lnTo>
                  <a:pt x="539" y="1267"/>
                </a:lnTo>
                <a:lnTo>
                  <a:pt x="1046" y="950"/>
                </a:lnTo>
                <a:lnTo>
                  <a:pt x="5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8"/>
          <p:cNvSpPr/>
          <p:nvPr/>
        </p:nvSpPr>
        <p:spPr>
          <a:xfrm>
            <a:off x="7147450" y="3715065"/>
            <a:ext cx="38737" cy="32933"/>
          </a:xfrm>
          <a:custGeom>
            <a:rect b="b" l="l" r="r" t="t"/>
            <a:pathLst>
              <a:path extrusionOk="0" h="1078" w="1268">
                <a:moveTo>
                  <a:pt x="318" y="0"/>
                </a:moveTo>
                <a:lnTo>
                  <a:pt x="1" y="539"/>
                </a:lnTo>
                <a:lnTo>
                  <a:pt x="951" y="1077"/>
                </a:lnTo>
                <a:lnTo>
                  <a:pt x="1268" y="570"/>
                </a:lnTo>
                <a:lnTo>
                  <a:pt x="31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7142623" y="3749892"/>
            <a:ext cx="33880" cy="18422"/>
          </a:xfrm>
          <a:custGeom>
            <a:rect b="b" l="l" r="r" t="t"/>
            <a:pathLst>
              <a:path extrusionOk="0" h="603" w="1109">
                <a:moveTo>
                  <a:pt x="1" y="0"/>
                </a:moveTo>
                <a:lnTo>
                  <a:pt x="1" y="602"/>
                </a:lnTo>
                <a:lnTo>
                  <a:pt x="1109" y="602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"/>
          <p:cNvSpPr/>
          <p:nvPr/>
        </p:nvSpPr>
        <p:spPr>
          <a:xfrm>
            <a:off x="7147450" y="3770208"/>
            <a:ext cx="38737" cy="32933"/>
          </a:xfrm>
          <a:custGeom>
            <a:rect b="b" l="l" r="r" t="t"/>
            <a:pathLst>
              <a:path extrusionOk="0" h="1078" w="1268">
                <a:moveTo>
                  <a:pt x="951" y="0"/>
                </a:moveTo>
                <a:lnTo>
                  <a:pt x="1" y="539"/>
                </a:lnTo>
                <a:lnTo>
                  <a:pt x="318" y="1077"/>
                </a:lnTo>
                <a:lnTo>
                  <a:pt x="1268" y="507"/>
                </a:lnTo>
                <a:lnTo>
                  <a:pt x="9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7170668" y="3786644"/>
            <a:ext cx="32933" cy="38737"/>
          </a:xfrm>
          <a:custGeom>
            <a:rect b="b" l="l" r="r" t="t"/>
            <a:pathLst>
              <a:path extrusionOk="0" h="1268" w="1078">
                <a:moveTo>
                  <a:pt x="571" y="1"/>
                </a:moveTo>
                <a:lnTo>
                  <a:pt x="1" y="983"/>
                </a:lnTo>
                <a:lnTo>
                  <a:pt x="539" y="1268"/>
                </a:lnTo>
                <a:lnTo>
                  <a:pt x="1078" y="318"/>
                </a:lnTo>
                <a:lnTo>
                  <a:pt x="57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8"/>
          <p:cNvSpPr/>
          <p:nvPr/>
        </p:nvSpPr>
        <p:spPr>
          <a:xfrm>
            <a:off x="7205525" y="3796328"/>
            <a:ext cx="18391" cy="33880"/>
          </a:xfrm>
          <a:custGeom>
            <a:rect b="b" l="l" r="r" t="t"/>
            <a:pathLst>
              <a:path extrusionOk="0" h="1109" w="602">
                <a:moveTo>
                  <a:pt x="0" y="1"/>
                </a:moveTo>
                <a:lnTo>
                  <a:pt x="0" y="1109"/>
                </a:lnTo>
                <a:lnTo>
                  <a:pt x="602" y="1109"/>
                </a:lnTo>
                <a:lnTo>
                  <a:pt x="60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8"/>
          <p:cNvSpPr/>
          <p:nvPr/>
        </p:nvSpPr>
        <p:spPr>
          <a:xfrm>
            <a:off x="7225841" y="3787621"/>
            <a:ext cx="32902" cy="37760"/>
          </a:xfrm>
          <a:custGeom>
            <a:rect b="b" l="l" r="r" t="t"/>
            <a:pathLst>
              <a:path extrusionOk="0" h="1236" w="1077">
                <a:moveTo>
                  <a:pt x="507" y="0"/>
                </a:moveTo>
                <a:lnTo>
                  <a:pt x="0" y="286"/>
                </a:lnTo>
                <a:lnTo>
                  <a:pt x="570" y="1236"/>
                </a:lnTo>
                <a:lnTo>
                  <a:pt x="1077" y="951"/>
                </a:lnTo>
                <a:lnTo>
                  <a:pt x="50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8"/>
          <p:cNvSpPr/>
          <p:nvPr/>
        </p:nvSpPr>
        <p:spPr>
          <a:xfrm>
            <a:off x="7242277" y="3769230"/>
            <a:ext cx="38737" cy="32933"/>
          </a:xfrm>
          <a:custGeom>
            <a:rect b="b" l="l" r="r" t="t"/>
            <a:pathLst>
              <a:path extrusionOk="0" h="1078" w="1268">
                <a:moveTo>
                  <a:pt x="317" y="1"/>
                </a:moveTo>
                <a:lnTo>
                  <a:pt x="0" y="507"/>
                </a:lnTo>
                <a:lnTo>
                  <a:pt x="982" y="1078"/>
                </a:lnTo>
                <a:lnTo>
                  <a:pt x="1267" y="571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8"/>
          <p:cNvSpPr/>
          <p:nvPr/>
        </p:nvSpPr>
        <p:spPr>
          <a:xfrm>
            <a:off x="7251961" y="3749892"/>
            <a:ext cx="33880" cy="17444"/>
          </a:xfrm>
          <a:custGeom>
            <a:rect b="b" l="l" r="r" t="t"/>
            <a:pathLst>
              <a:path extrusionOk="0" h="571" w="1109">
                <a:moveTo>
                  <a:pt x="0" y="0"/>
                </a:moveTo>
                <a:lnTo>
                  <a:pt x="0" y="570"/>
                </a:lnTo>
                <a:lnTo>
                  <a:pt x="1109" y="570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8"/>
          <p:cNvSpPr/>
          <p:nvPr/>
        </p:nvSpPr>
        <p:spPr>
          <a:xfrm>
            <a:off x="7242277" y="3714087"/>
            <a:ext cx="38737" cy="32933"/>
          </a:xfrm>
          <a:custGeom>
            <a:rect b="b" l="l" r="r" t="t"/>
            <a:pathLst>
              <a:path extrusionOk="0" h="1078" w="1268">
                <a:moveTo>
                  <a:pt x="982" y="1"/>
                </a:moveTo>
                <a:lnTo>
                  <a:pt x="0" y="571"/>
                </a:lnTo>
                <a:lnTo>
                  <a:pt x="317" y="1077"/>
                </a:lnTo>
                <a:lnTo>
                  <a:pt x="1267" y="539"/>
                </a:lnTo>
                <a:lnTo>
                  <a:pt x="98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8"/>
          <p:cNvSpPr/>
          <p:nvPr/>
        </p:nvSpPr>
        <p:spPr>
          <a:xfrm>
            <a:off x="7224863" y="3691847"/>
            <a:ext cx="32933" cy="38737"/>
          </a:xfrm>
          <a:custGeom>
            <a:rect b="b" l="l" r="r" t="t"/>
            <a:pathLst>
              <a:path extrusionOk="0" h="1268" w="1078">
                <a:moveTo>
                  <a:pt x="570" y="0"/>
                </a:moveTo>
                <a:lnTo>
                  <a:pt x="0" y="950"/>
                </a:lnTo>
                <a:lnTo>
                  <a:pt x="539" y="1267"/>
                </a:lnTo>
                <a:lnTo>
                  <a:pt x="1077" y="317"/>
                </a:lnTo>
                <a:lnTo>
                  <a:pt x="57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8"/>
          <p:cNvSpPr/>
          <p:nvPr/>
        </p:nvSpPr>
        <p:spPr>
          <a:xfrm>
            <a:off x="7344833" y="3796328"/>
            <a:ext cx="76467" cy="76467"/>
          </a:xfrm>
          <a:custGeom>
            <a:rect b="b" l="l" r="r" t="t"/>
            <a:pathLst>
              <a:path extrusionOk="0" h="2503" w="2503">
                <a:moveTo>
                  <a:pt x="1267" y="697"/>
                </a:moveTo>
                <a:cubicBezTo>
                  <a:pt x="1552" y="697"/>
                  <a:pt x="1805" y="951"/>
                  <a:pt x="1805" y="1236"/>
                </a:cubicBezTo>
                <a:cubicBezTo>
                  <a:pt x="1805" y="1552"/>
                  <a:pt x="1552" y="1806"/>
                  <a:pt x="1267" y="1806"/>
                </a:cubicBezTo>
                <a:cubicBezTo>
                  <a:pt x="950" y="1806"/>
                  <a:pt x="697" y="1552"/>
                  <a:pt x="697" y="1236"/>
                </a:cubicBezTo>
                <a:cubicBezTo>
                  <a:pt x="697" y="951"/>
                  <a:pt x="950" y="697"/>
                  <a:pt x="1267" y="697"/>
                </a:cubicBezTo>
                <a:close/>
                <a:moveTo>
                  <a:pt x="1267" y="1"/>
                </a:moveTo>
                <a:cubicBezTo>
                  <a:pt x="570" y="1"/>
                  <a:pt x="0" y="571"/>
                  <a:pt x="0" y="1236"/>
                </a:cubicBezTo>
                <a:cubicBezTo>
                  <a:pt x="0" y="1932"/>
                  <a:pt x="570" y="2502"/>
                  <a:pt x="1267" y="2502"/>
                </a:cubicBezTo>
                <a:cubicBezTo>
                  <a:pt x="1964" y="2502"/>
                  <a:pt x="2502" y="1932"/>
                  <a:pt x="2502" y="1236"/>
                </a:cubicBezTo>
                <a:cubicBezTo>
                  <a:pt x="2502" y="571"/>
                  <a:pt x="1964" y="1"/>
                  <a:pt x="126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"/>
          <p:cNvSpPr/>
          <p:nvPr/>
        </p:nvSpPr>
        <p:spPr>
          <a:xfrm>
            <a:off x="7376758" y="3785696"/>
            <a:ext cx="12617" cy="23249"/>
          </a:xfrm>
          <a:custGeom>
            <a:rect b="b" l="l" r="r" t="t"/>
            <a:pathLst>
              <a:path extrusionOk="0" h="761" w="413">
                <a:moveTo>
                  <a:pt x="0" y="0"/>
                </a:moveTo>
                <a:lnTo>
                  <a:pt x="0" y="760"/>
                </a:lnTo>
                <a:lnTo>
                  <a:pt x="412" y="760"/>
                </a:lnTo>
                <a:lnTo>
                  <a:pt x="4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8"/>
          <p:cNvSpPr/>
          <p:nvPr/>
        </p:nvSpPr>
        <p:spPr>
          <a:xfrm>
            <a:off x="7353540" y="3789546"/>
            <a:ext cx="22271" cy="25204"/>
          </a:xfrm>
          <a:custGeom>
            <a:rect b="b" l="l" r="r" t="t"/>
            <a:pathLst>
              <a:path extrusionOk="0" h="825" w="729">
                <a:moveTo>
                  <a:pt x="349" y="1"/>
                </a:moveTo>
                <a:lnTo>
                  <a:pt x="0" y="191"/>
                </a:lnTo>
                <a:lnTo>
                  <a:pt x="380" y="824"/>
                </a:lnTo>
                <a:lnTo>
                  <a:pt x="729" y="634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8"/>
          <p:cNvSpPr/>
          <p:nvPr/>
        </p:nvSpPr>
        <p:spPr>
          <a:xfrm>
            <a:off x="7338051" y="3805035"/>
            <a:ext cx="26151" cy="22271"/>
          </a:xfrm>
          <a:custGeom>
            <a:rect b="b" l="l" r="r" t="t"/>
            <a:pathLst>
              <a:path extrusionOk="0" h="729" w="856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8"/>
          <p:cNvSpPr/>
          <p:nvPr/>
        </p:nvSpPr>
        <p:spPr>
          <a:xfrm>
            <a:off x="7334202" y="3828253"/>
            <a:ext cx="23249" cy="12617"/>
          </a:xfrm>
          <a:custGeom>
            <a:rect b="b" l="l" r="r" t="t"/>
            <a:pathLst>
              <a:path extrusionOk="0" h="413" w="761">
                <a:moveTo>
                  <a:pt x="0" y="1"/>
                </a:moveTo>
                <a:lnTo>
                  <a:pt x="0" y="412"/>
                </a:lnTo>
                <a:lnTo>
                  <a:pt x="760" y="412"/>
                </a:lnTo>
                <a:lnTo>
                  <a:pt x="76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8"/>
          <p:cNvSpPr/>
          <p:nvPr/>
        </p:nvSpPr>
        <p:spPr>
          <a:xfrm>
            <a:off x="7338051" y="3841786"/>
            <a:ext cx="26151" cy="22301"/>
          </a:xfrm>
          <a:custGeom>
            <a:rect b="b" l="l" r="r" t="t"/>
            <a:pathLst>
              <a:path extrusionOk="0" h="730" w="856">
                <a:moveTo>
                  <a:pt x="666" y="1"/>
                </a:moveTo>
                <a:lnTo>
                  <a:pt x="1" y="381"/>
                </a:lnTo>
                <a:lnTo>
                  <a:pt x="222" y="729"/>
                </a:lnTo>
                <a:lnTo>
                  <a:pt x="856" y="381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8"/>
          <p:cNvSpPr/>
          <p:nvPr/>
        </p:nvSpPr>
        <p:spPr>
          <a:xfrm>
            <a:off x="7353540" y="3853395"/>
            <a:ext cx="22271" cy="26181"/>
          </a:xfrm>
          <a:custGeom>
            <a:rect b="b" l="l" r="r" t="t"/>
            <a:pathLst>
              <a:path extrusionOk="0" h="857" w="729">
                <a:moveTo>
                  <a:pt x="380" y="1"/>
                </a:moveTo>
                <a:lnTo>
                  <a:pt x="0" y="666"/>
                </a:lnTo>
                <a:lnTo>
                  <a:pt x="349" y="856"/>
                </a:lnTo>
                <a:lnTo>
                  <a:pt x="729" y="223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8"/>
          <p:cNvSpPr/>
          <p:nvPr/>
        </p:nvSpPr>
        <p:spPr>
          <a:xfrm>
            <a:off x="7377735" y="3860177"/>
            <a:ext cx="11640" cy="23249"/>
          </a:xfrm>
          <a:custGeom>
            <a:rect b="b" l="l" r="r" t="t"/>
            <a:pathLst>
              <a:path extrusionOk="0" h="761" w="381">
                <a:moveTo>
                  <a:pt x="0" y="1"/>
                </a:moveTo>
                <a:lnTo>
                  <a:pt x="0" y="761"/>
                </a:lnTo>
                <a:lnTo>
                  <a:pt x="380" y="761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8"/>
          <p:cNvSpPr/>
          <p:nvPr/>
        </p:nvSpPr>
        <p:spPr>
          <a:xfrm>
            <a:off x="7390291" y="3853395"/>
            <a:ext cx="22301" cy="26181"/>
          </a:xfrm>
          <a:custGeom>
            <a:rect b="b" l="l" r="r" t="t"/>
            <a:pathLst>
              <a:path extrusionOk="0" h="857" w="730">
                <a:moveTo>
                  <a:pt x="349" y="1"/>
                </a:moveTo>
                <a:lnTo>
                  <a:pt x="1" y="223"/>
                </a:lnTo>
                <a:lnTo>
                  <a:pt x="381" y="856"/>
                </a:lnTo>
                <a:lnTo>
                  <a:pt x="729" y="666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8"/>
          <p:cNvSpPr/>
          <p:nvPr/>
        </p:nvSpPr>
        <p:spPr>
          <a:xfrm>
            <a:off x="7402878" y="3841786"/>
            <a:ext cx="26151" cy="22301"/>
          </a:xfrm>
          <a:custGeom>
            <a:rect b="b" l="l" r="r" t="t"/>
            <a:pathLst>
              <a:path extrusionOk="0" h="730" w="856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8"/>
          <p:cNvSpPr/>
          <p:nvPr/>
        </p:nvSpPr>
        <p:spPr>
          <a:xfrm>
            <a:off x="7408683" y="3828253"/>
            <a:ext cx="23249" cy="12617"/>
          </a:xfrm>
          <a:custGeom>
            <a:rect b="b" l="l" r="r" t="t"/>
            <a:pathLst>
              <a:path extrusionOk="0" h="413" w="761">
                <a:moveTo>
                  <a:pt x="1" y="1"/>
                </a:moveTo>
                <a:lnTo>
                  <a:pt x="1" y="412"/>
                </a:lnTo>
                <a:lnTo>
                  <a:pt x="761" y="412"/>
                </a:lnTo>
                <a:lnTo>
                  <a:pt x="76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8"/>
          <p:cNvSpPr/>
          <p:nvPr/>
        </p:nvSpPr>
        <p:spPr>
          <a:xfrm>
            <a:off x="7401900" y="3805035"/>
            <a:ext cx="26151" cy="21324"/>
          </a:xfrm>
          <a:custGeom>
            <a:rect b="b" l="l" r="r" t="t"/>
            <a:pathLst>
              <a:path extrusionOk="0" h="698" w="856">
                <a:moveTo>
                  <a:pt x="666" y="1"/>
                </a:moveTo>
                <a:lnTo>
                  <a:pt x="1" y="349"/>
                </a:lnTo>
                <a:lnTo>
                  <a:pt x="223" y="697"/>
                </a:lnTo>
                <a:lnTo>
                  <a:pt x="856" y="349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8"/>
          <p:cNvSpPr/>
          <p:nvPr/>
        </p:nvSpPr>
        <p:spPr>
          <a:xfrm>
            <a:off x="7390291" y="3788599"/>
            <a:ext cx="22301" cy="26151"/>
          </a:xfrm>
          <a:custGeom>
            <a:rect b="b" l="l" r="r" t="t"/>
            <a:pathLst>
              <a:path extrusionOk="0" h="856" w="730">
                <a:moveTo>
                  <a:pt x="381" y="0"/>
                </a:moveTo>
                <a:lnTo>
                  <a:pt x="1" y="665"/>
                </a:lnTo>
                <a:lnTo>
                  <a:pt x="349" y="855"/>
                </a:lnTo>
                <a:lnTo>
                  <a:pt x="729" y="222"/>
                </a:lnTo>
                <a:lnTo>
                  <a:pt x="38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8"/>
          <p:cNvSpPr/>
          <p:nvPr/>
        </p:nvSpPr>
        <p:spPr>
          <a:xfrm>
            <a:off x="7226788" y="3864057"/>
            <a:ext cx="61955" cy="62902"/>
          </a:xfrm>
          <a:custGeom>
            <a:rect b="b" l="l" r="r" t="t"/>
            <a:pathLst>
              <a:path extrusionOk="0" h="2059" w="2028">
                <a:moveTo>
                  <a:pt x="1014" y="570"/>
                </a:moveTo>
                <a:cubicBezTo>
                  <a:pt x="1267" y="570"/>
                  <a:pt x="1458" y="792"/>
                  <a:pt x="1458" y="1014"/>
                </a:cubicBezTo>
                <a:cubicBezTo>
                  <a:pt x="1458" y="1267"/>
                  <a:pt x="1267" y="1489"/>
                  <a:pt x="1014" y="1489"/>
                </a:cubicBezTo>
                <a:cubicBezTo>
                  <a:pt x="761" y="1489"/>
                  <a:pt x="571" y="1267"/>
                  <a:pt x="571" y="1014"/>
                </a:cubicBezTo>
                <a:cubicBezTo>
                  <a:pt x="571" y="792"/>
                  <a:pt x="761" y="570"/>
                  <a:pt x="1014" y="570"/>
                </a:cubicBezTo>
                <a:close/>
                <a:moveTo>
                  <a:pt x="1014" y="0"/>
                </a:moveTo>
                <a:cubicBezTo>
                  <a:pt x="444" y="0"/>
                  <a:pt x="1" y="475"/>
                  <a:pt x="1" y="1014"/>
                </a:cubicBezTo>
                <a:cubicBezTo>
                  <a:pt x="1" y="1584"/>
                  <a:pt x="444" y="2059"/>
                  <a:pt x="1014" y="2059"/>
                </a:cubicBezTo>
                <a:cubicBezTo>
                  <a:pt x="1584" y="2059"/>
                  <a:pt x="2028" y="1584"/>
                  <a:pt x="2028" y="1014"/>
                </a:cubicBezTo>
                <a:cubicBezTo>
                  <a:pt x="2028" y="475"/>
                  <a:pt x="1584" y="0"/>
                  <a:pt x="101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8"/>
          <p:cNvSpPr/>
          <p:nvPr/>
        </p:nvSpPr>
        <p:spPr>
          <a:xfrm>
            <a:off x="7252908" y="3856298"/>
            <a:ext cx="9715" cy="18422"/>
          </a:xfrm>
          <a:custGeom>
            <a:rect b="b" l="l" r="r" t="t"/>
            <a:pathLst>
              <a:path extrusionOk="0" h="603" w="318">
                <a:moveTo>
                  <a:pt x="1" y="1"/>
                </a:moveTo>
                <a:lnTo>
                  <a:pt x="1" y="603"/>
                </a:lnTo>
                <a:lnTo>
                  <a:pt x="317" y="603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8"/>
          <p:cNvSpPr/>
          <p:nvPr/>
        </p:nvSpPr>
        <p:spPr>
          <a:xfrm>
            <a:off x="7233570" y="3859200"/>
            <a:ext cx="18422" cy="21324"/>
          </a:xfrm>
          <a:custGeom>
            <a:rect b="b" l="l" r="r" t="t"/>
            <a:pathLst>
              <a:path extrusionOk="0" h="698" w="603">
                <a:moveTo>
                  <a:pt x="285" y="1"/>
                </a:moveTo>
                <a:lnTo>
                  <a:pt x="0" y="159"/>
                </a:lnTo>
                <a:lnTo>
                  <a:pt x="317" y="698"/>
                </a:lnTo>
                <a:lnTo>
                  <a:pt x="602" y="508"/>
                </a:lnTo>
                <a:lnTo>
                  <a:pt x="2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/>
          <p:nvPr/>
        </p:nvSpPr>
        <p:spPr>
          <a:xfrm>
            <a:off x="7220983" y="3870839"/>
            <a:ext cx="21324" cy="18391"/>
          </a:xfrm>
          <a:custGeom>
            <a:rect b="b" l="l" r="r" t="t"/>
            <a:pathLst>
              <a:path extrusionOk="0" h="602" w="698">
                <a:moveTo>
                  <a:pt x="159" y="0"/>
                </a:moveTo>
                <a:lnTo>
                  <a:pt x="1" y="285"/>
                </a:lnTo>
                <a:lnTo>
                  <a:pt x="539" y="602"/>
                </a:lnTo>
                <a:lnTo>
                  <a:pt x="697" y="317"/>
                </a:lnTo>
                <a:lnTo>
                  <a:pt x="15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8"/>
          <p:cNvSpPr/>
          <p:nvPr/>
        </p:nvSpPr>
        <p:spPr>
          <a:xfrm>
            <a:off x="7218081" y="3890177"/>
            <a:ext cx="19399" cy="10662"/>
          </a:xfrm>
          <a:custGeom>
            <a:rect b="b" l="l" r="r" t="t"/>
            <a:pathLst>
              <a:path extrusionOk="0" h="349" w="635">
                <a:moveTo>
                  <a:pt x="1" y="0"/>
                </a:moveTo>
                <a:lnTo>
                  <a:pt x="1" y="349"/>
                </a:lnTo>
                <a:lnTo>
                  <a:pt x="634" y="349"/>
                </a:lnTo>
                <a:lnTo>
                  <a:pt x="63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8"/>
          <p:cNvSpPr/>
          <p:nvPr/>
        </p:nvSpPr>
        <p:spPr>
          <a:xfrm>
            <a:off x="7220983" y="3901786"/>
            <a:ext cx="21324" cy="18422"/>
          </a:xfrm>
          <a:custGeom>
            <a:rect b="b" l="l" r="r" t="t"/>
            <a:pathLst>
              <a:path extrusionOk="0" h="603" w="698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7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7233570" y="3911471"/>
            <a:ext cx="18422" cy="21293"/>
          </a:xfrm>
          <a:custGeom>
            <a:rect b="b" l="l" r="r" t="t"/>
            <a:pathLst>
              <a:path extrusionOk="0" h="697" w="603">
                <a:moveTo>
                  <a:pt x="317" y="0"/>
                </a:moveTo>
                <a:lnTo>
                  <a:pt x="0" y="507"/>
                </a:lnTo>
                <a:lnTo>
                  <a:pt x="285" y="697"/>
                </a:lnTo>
                <a:lnTo>
                  <a:pt x="602" y="158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7252908" y="3916298"/>
            <a:ext cx="10693" cy="18422"/>
          </a:xfrm>
          <a:custGeom>
            <a:rect b="b" l="l" r="r" t="t"/>
            <a:pathLst>
              <a:path extrusionOk="0" h="603" w="350">
                <a:moveTo>
                  <a:pt x="1" y="0"/>
                </a:moveTo>
                <a:lnTo>
                  <a:pt x="1" y="602"/>
                </a:lnTo>
                <a:lnTo>
                  <a:pt x="349" y="602"/>
                </a:lnTo>
                <a:lnTo>
                  <a:pt x="34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7264517" y="3910493"/>
            <a:ext cx="17444" cy="21324"/>
          </a:xfrm>
          <a:custGeom>
            <a:rect b="b" l="l" r="r" t="t"/>
            <a:pathLst>
              <a:path extrusionOk="0" h="698" w="571">
                <a:moveTo>
                  <a:pt x="286" y="0"/>
                </a:moveTo>
                <a:lnTo>
                  <a:pt x="1" y="159"/>
                </a:lnTo>
                <a:lnTo>
                  <a:pt x="286" y="697"/>
                </a:lnTo>
                <a:lnTo>
                  <a:pt x="571" y="539"/>
                </a:lnTo>
                <a:lnTo>
                  <a:pt x="2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7274201" y="3900809"/>
            <a:ext cx="20346" cy="18422"/>
          </a:xfrm>
          <a:custGeom>
            <a:rect b="b" l="l" r="r" t="t"/>
            <a:pathLst>
              <a:path extrusionOk="0" h="603" w="666">
                <a:moveTo>
                  <a:pt x="159" y="1"/>
                </a:moveTo>
                <a:lnTo>
                  <a:pt x="1" y="286"/>
                </a:lnTo>
                <a:lnTo>
                  <a:pt x="507" y="602"/>
                </a:lnTo>
                <a:lnTo>
                  <a:pt x="666" y="317"/>
                </a:lnTo>
                <a:lnTo>
                  <a:pt x="15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7279028" y="3890177"/>
            <a:ext cx="18422" cy="9715"/>
          </a:xfrm>
          <a:custGeom>
            <a:rect b="b" l="l" r="r" t="t"/>
            <a:pathLst>
              <a:path extrusionOk="0" h="318" w="603">
                <a:moveTo>
                  <a:pt x="1" y="0"/>
                </a:moveTo>
                <a:lnTo>
                  <a:pt x="1" y="317"/>
                </a:lnTo>
                <a:lnTo>
                  <a:pt x="603" y="317"/>
                </a:lnTo>
                <a:lnTo>
                  <a:pt x="60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8"/>
          <p:cNvSpPr/>
          <p:nvPr/>
        </p:nvSpPr>
        <p:spPr>
          <a:xfrm>
            <a:off x="7273224" y="3870839"/>
            <a:ext cx="21324" cy="18391"/>
          </a:xfrm>
          <a:custGeom>
            <a:rect b="b" l="l" r="r" t="t"/>
            <a:pathLst>
              <a:path extrusionOk="0" h="602" w="698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8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8"/>
          <p:cNvSpPr/>
          <p:nvPr/>
        </p:nvSpPr>
        <p:spPr>
          <a:xfrm>
            <a:off x="7263570" y="3858253"/>
            <a:ext cx="18391" cy="21324"/>
          </a:xfrm>
          <a:custGeom>
            <a:rect b="b" l="l" r="r" t="t"/>
            <a:pathLst>
              <a:path extrusionOk="0" h="698" w="602">
                <a:moveTo>
                  <a:pt x="317" y="0"/>
                </a:moveTo>
                <a:lnTo>
                  <a:pt x="0" y="539"/>
                </a:lnTo>
                <a:lnTo>
                  <a:pt x="285" y="697"/>
                </a:lnTo>
                <a:lnTo>
                  <a:pt x="602" y="159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8"/>
          <p:cNvSpPr/>
          <p:nvPr/>
        </p:nvSpPr>
        <p:spPr>
          <a:xfrm>
            <a:off x="7258713" y="3696674"/>
            <a:ext cx="295113" cy="443128"/>
          </a:xfrm>
          <a:custGeom>
            <a:rect b="b" l="l" r="r" t="t"/>
            <a:pathLst>
              <a:path extrusionOk="0" h="14505" w="9660">
                <a:moveTo>
                  <a:pt x="6145" y="1"/>
                </a:moveTo>
                <a:lnTo>
                  <a:pt x="6145" y="1"/>
                </a:lnTo>
                <a:cubicBezTo>
                  <a:pt x="6303" y="381"/>
                  <a:pt x="6398" y="761"/>
                  <a:pt x="6461" y="1172"/>
                </a:cubicBezTo>
                <a:cubicBezTo>
                  <a:pt x="6715" y="2819"/>
                  <a:pt x="6430" y="4593"/>
                  <a:pt x="5416" y="5891"/>
                </a:cubicBezTo>
                <a:cubicBezTo>
                  <a:pt x="3928" y="7791"/>
                  <a:pt x="1046" y="8520"/>
                  <a:pt x="1" y="10641"/>
                </a:cubicBezTo>
                <a:cubicBezTo>
                  <a:pt x="349" y="10958"/>
                  <a:pt x="793" y="11148"/>
                  <a:pt x="1299" y="11148"/>
                </a:cubicBezTo>
                <a:cubicBezTo>
                  <a:pt x="1648" y="11591"/>
                  <a:pt x="2186" y="11845"/>
                  <a:pt x="2819" y="11845"/>
                </a:cubicBezTo>
                <a:cubicBezTo>
                  <a:pt x="3104" y="11845"/>
                  <a:pt x="3358" y="11781"/>
                  <a:pt x="3611" y="11686"/>
                </a:cubicBezTo>
                <a:cubicBezTo>
                  <a:pt x="3864" y="12225"/>
                  <a:pt x="4118" y="13112"/>
                  <a:pt x="3959" y="14378"/>
                </a:cubicBezTo>
                <a:lnTo>
                  <a:pt x="5290" y="14505"/>
                </a:lnTo>
                <a:cubicBezTo>
                  <a:pt x="5290" y="14505"/>
                  <a:pt x="5353" y="12732"/>
                  <a:pt x="5131" y="11528"/>
                </a:cubicBezTo>
                <a:lnTo>
                  <a:pt x="5131" y="11528"/>
                </a:lnTo>
                <a:cubicBezTo>
                  <a:pt x="5290" y="11560"/>
                  <a:pt x="5448" y="11591"/>
                  <a:pt x="5606" y="11591"/>
                </a:cubicBezTo>
                <a:cubicBezTo>
                  <a:pt x="6683" y="11591"/>
                  <a:pt x="7570" y="10705"/>
                  <a:pt x="7570" y="9628"/>
                </a:cubicBezTo>
                <a:cubicBezTo>
                  <a:pt x="7570" y="9470"/>
                  <a:pt x="7538" y="9343"/>
                  <a:pt x="7506" y="9185"/>
                </a:cubicBezTo>
                <a:lnTo>
                  <a:pt x="7696" y="9185"/>
                </a:lnTo>
                <a:cubicBezTo>
                  <a:pt x="8773" y="9185"/>
                  <a:pt x="9660" y="8330"/>
                  <a:pt x="9660" y="7253"/>
                </a:cubicBezTo>
                <a:cubicBezTo>
                  <a:pt x="9660" y="6873"/>
                  <a:pt x="9565" y="6556"/>
                  <a:pt x="9375" y="6271"/>
                </a:cubicBezTo>
                <a:cubicBezTo>
                  <a:pt x="9565" y="5954"/>
                  <a:pt x="9660" y="5638"/>
                  <a:pt x="9660" y="5258"/>
                </a:cubicBezTo>
                <a:cubicBezTo>
                  <a:pt x="9660" y="4593"/>
                  <a:pt x="9312" y="3991"/>
                  <a:pt x="8805" y="3643"/>
                </a:cubicBezTo>
                <a:cubicBezTo>
                  <a:pt x="8678" y="2914"/>
                  <a:pt x="8108" y="2312"/>
                  <a:pt x="7380" y="2122"/>
                </a:cubicBezTo>
                <a:cubicBezTo>
                  <a:pt x="7411" y="2027"/>
                  <a:pt x="7411" y="1901"/>
                  <a:pt x="7411" y="1806"/>
                </a:cubicBezTo>
                <a:cubicBezTo>
                  <a:pt x="7411" y="982"/>
                  <a:pt x="6905" y="286"/>
                  <a:pt x="6145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8"/>
          <p:cNvSpPr/>
          <p:nvPr/>
        </p:nvSpPr>
        <p:spPr>
          <a:xfrm>
            <a:off x="3015066" y="3398381"/>
            <a:ext cx="1002345" cy="1002346"/>
          </a:xfrm>
          <a:custGeom>
            <a:rect b="b" l="l" r="r" t="t"/>
            <a:pathLst>
              <a:path extrusionOk="0" h="32810" w="32810">
                <a:moveTo>
                  <a:pt x="16405" y="1"/>
                </a:moveTo>
                <a:cubicBezTo>
                  <a:pt x="7348" y="1"/>
                  <a:pt x="0" y="7348"/>
                  <a:pt x="0" y="16405"/>
                </a:cubicBezTo>
                <a:cubicBezTo>
                  <a:pt x="0" y="25462"/>
                  <a:pt x="7348" y="32810"/>
                  <a:pt x="16405" y="32810"/>
                </a:cubicBezTo>
                <a:cubicBezTo>
                  <a:pt x="25462" y="32810"/>
                  <a:pt x="32809" y="25462"/>
                  <a:pt x="32809" y="16405"/>
                </a:cubicBezTo>
                <a:cubicBezTo>
                  <a:pt x="32809" y="7348"/>
                  <a:pt x="25462" y="1"/>
                  <a:pt x="1640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8"/>
          <p:cNvSpPr txBox="1"/>
          <p:nvPr/>
        </p:nvSpPr>
        <p:spPr>
          <a:xfrm>
            <a:off x="6388974" y="1283375"/>
            <a:ext cx="193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Handoff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3" name="Google Shape;423;p18"/>
          <p:cNvSpPr txBox="1"/>
          <p:nvPr/>
        </p:nvSpPr>
        <p:spPr>
          <a:xfrm>
            <a:off x="6388972" y="1599975"/>
            <a:ext cx="2183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Training AI to understand user behaviour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24" name="Google Shape;4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850" y="3556075"/>
            <a:ext cx="632774" cy="63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985" y="1607180"/>
            <a:ext cx="632774" cy="632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Handoff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1" name="Google Shape;431;p19"/>
          <p:cNvSpPr txBox="1"/>
          <p:nvPr/>
        </p:nvSpPr>
        <p:spPr>
          <a:xfrm>
            <a:off x="6986100" y="1382100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Initial Integration</a:t>
            </a:r>
            <a:endParaRPr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2" name="Google Shape;432;p19"/>
          <p:cNvSpPr txBox="1"/>
          <p:nvPr/>
        </p:nvSpPr>
        <p:spPr>
          <a:xfrm>
            <a:off x="7056350" y="1262724"/>
            <a:ext cx="17007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Based on </a:t>
            </a:r>
            <a:r>
              <a:rPr lang="en" sz="12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https://github.com/dialogflow/agent-human-handoff-nodejs</a:t>
            </a:r>
            <a:br>
              <a:rPr lang="en" sz="1200">
                <a:latin typeface="Fira Sans"/>
                <a:ea typeface="Fira Sans"/>
                <a:cs typeface="Fira Sans"/>
                <a:sym typeface="Fira Sans"/>
              </a:rPr>
            </a:br>
            <a:br>
              <a:rPr lang="en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Exploring agent handoff to human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33" name="Google Shape;433;p19" title="Handoff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99025"/>
            <a:ext cx="6833700" cy="31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0"/>
          <p:cNvGrpSpPr/>
          <p:nvPr/>
        </p:nvGrpSpPr>
        <p:grpSpPr>
          <a:xfrm>
            <a:off x="2340526" y="1715468"/>
            <a:ext cx="4462948" cy="2516619"/>
            <a:chOff x="2185750" y="2059275"/>
            <a:chExt cx="3230275" cy="1821525"/>
          </a:xfrm>
        </p:grpSpPr>
        <p:sp>
          <p:nvSpPr>
            <p:cNvPr id="439" name="Google Shape;439;p20"/>
            <p:cNvSpPr/>
            <p:nvPr/>
          </p:nvSpPr>
          <p:spPr>
            <a:xfrm>
              <a:off x="4530075" y="3260850"/>
              <a:ext cx="552650" cy="552650"/>
            </a:xfrm>
            <a:custGeom>
              <a:rect b="b" l="l" r="r" t="t"/>
              <a:pathLst>
                <a:path extrusionOk="0" h="22106" w="22106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4976600" y="2299700"/>
              <a:ext cx="439425" cy="439425"/>
            </a:xfrm>
            <a:custGeom>
              <a:rect b="b" l="l" r="r" t="t"/>
              <a:pathLst>
                <a:path extrusionOk="0" h="17577" w="17577">
                  <a:moveTo>
                    <a:pt x="8804" y="2154"/>
                  </a:moveTo>
                  <a:cubicBezTo>
                    <a:pt x="12446" y="2154"/>
                    <a:pt x="15423" y="5131"/>
                    <a:pt x="15423" y="8805"/>
                  </a:cubicBezTo>
                  <a:cubicBezTo>
                    <a:pt x="15423" y="12447"/>
                    <a:pt x="12446" y="15424"/>
                    <a:pt x="8804" y="15424"/>
                  </a:cubicBezTo>
                  <a:cubicBezTo>
                    <a:pt x="5131" y="15424"/>
                    <a:pt x="2186" y="12447"/>
                    <a:pt x="2186" y="8805"/>
                  </a:cubicBezTo>
                  <a:cubicBezTo>
                    <a:pt x="2186" y="5131"/>
                    <a:pt x="5162" y="2154"/>
                    <a:pt x="8804" y="2154"/>
                  </a:cubicBezTo>
                  <a:close/>
                  <a:moveTo>
                    <a:pt x="8804" y="1"/>
                  </a:moveTo>
                  <a:cubicBezTo>
                    <a:pt x="3959" y="1"/>
                    <a:pt x="0" y="3959"/>
                    <a:pt x="0" y="8805"/>
                  </a:cubicBezTo>
                  <a:cubicBezTo>
                    <a:pt x="0" y="13650"/>
                    <a:pt x="3959" y="17577"/>
                    <a:pt x="8804" y="17577"/>
                  </a:cubicBezTo>
                  <a:cubicBezTo>
                    <a:pt x="13650" y="17577"/>
                    <a:pt x="17577" y="13650"/>
                    <a:pt x="17577" y="8805"/>
                  </a:cubicBezTo>
                  <a:cubicBezTo>
                    <a:pt x="17577" y="3959"/>
                    <a:pt x="13650" y="1"/>
                    <a:pt x="88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2185750" y="2387600"/>
              <a:ext cx="507525" cy="508300"/>
            </a:xfrm>
            <a:custGeom>
              <a:rect b="b" l="l" r="r" t="t"/>
              <a:pathLst>
                <a:path extrusionOk="0" h="20332" w="20301">
                  <a:moveTo>
                    <a:pt x="10135" y="2185"/>
                  </a:moveTo>
                  <a:cubicBezTo>
                    <a:pt x="14569" y="2185"/>
                    <a:pt x="18147" y="5764"/>
                    <a:pt x="18147" y="10166"/>
                  </a:cubicBezTo>
                  <a:cubicBezTo>
                    <a:pt x="18147" y="14599"/>
                    <a:pt x="14569" y="18178"/>
                    <a:pt x="10135" y="18178"/>
                  </a:cubicBezTo>
                  <a:cubicBezTo>
                    <a:pt x="5733" y="18178"/>
                    <a:pt x="2154" y="14599"/>
                    <a:pt x="2154" y="10166"/>
                  </a:cubicBezTo>
                  <a:cubicBezTo>
                    <a:pt x="2154" y="5764"/>
                    <a:pt x="5733" y="2185"/>
                    <a:pt x="10135" y="2185"/>
                  </a:cubicBezTo>
                  <a:close/>
                  <a:moveTo>
                    <a:pt x="10135" y="0"/>
                  </a:moveTo>
                  <a:cubicBezTo>
                    <a:pt x="4530" y="0"/>
                    <a:pt x="1" y="4560"/>
                    <a:pt x="1" y="10166"/>
                  </a:cubicBezTo>
                  <a:cubicBezTo>
                    <a:pt x="1" y="15771"/>
                    <a:pt x="4561" y="20331"/>
                    <a:pt x="10135" y="20331"/>
                  </a:cubicBezTo>
                  <a:cubicBezTo>
                    <a:pt x="15740" y="20331"/>
                    <a:pt x="20301" y="15771"/>
                    <a:pt x="20301" y="10166"/>
                  </a:cubicBezTo>
                  <a:cubicBezTo>
                    <a:pt x="20301" y="4560"/>
                    <a:pt x="15740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2603000" y="3506300"/>
              <a:ext cx="374500" cy="374500"/>
            </a:xfrm>
            <a:custGeom>
              <a:rect b="b" l="l" r="r" t="t"/>
              <a:pathLst>
                <a:path extrusionOk="0" h="14980" w="14980">
                  <a:moveTo>
                    <a:pt x="7506" y="2185"/>
                  </a:moveTo>
                  <a:cubicBezTo>
                    <a:pt x="10420" y="2185"/>
                    <a:pt x="12826" y="4560"/>
                    <a:pt x="12826" y="7506"/>
                  </a:cubicBezTo>
                  <a:cubicBezTo>
                    <a:pt x="12826" y="10419"/>
                    <a:pt x="10420" y="12794"/>
                    <a:pt x="7506" y="12794"/>
                  </a:cubicBezTo>
                  <a:cubicBezTo>
                    <a:pt x="4561" y="12794"/>
                    <a:pt x="2186" y="10419"/>
                    <a:pt x="2186" y="7506"/>
                  </a:cubicBezTo>
                  <a:cubicBezTo>
                    <a:pt x="2186" y="4560"/>
                    <a:pt x="4561" y="2185"/>
                    <a:pt x="7506" y="2185"/>
                  </a:cubicBezTo>
                  <a:close/>
                  <a:moveTo>
                    <a:pt x="7506" y="0"/>
                  </a:moveTo>
                  <a:cubicBezTo>
                    <a:pt x="3357" y="0"/>
                    <a:pt x="1" y="3357"/>
                    <a:pt x="1" y="7474"/>
                  </a:cubicBezTo>
                  <a:cubicBezTo>
                    <a:pt x="1" y="11623"/>
                    <a:pt x="3357" y="14980"/>
                    <a:pt x="7506" y="14980"/>
                  </a:cubicBezTo>
                  <a:cubicBezTo>
                    <a:pt x="11623" y="14980"/>
                    <a:pt x="14980" y="11623"/>
                    <a:pt x="14980" y="7474"/>
                  </a:cubicBezTo>
                  <a:cubicBezTo>
                    <a:pt x="14980" y="3357"/>
                    <a:pt x="11623" y="0"/>
                    <a:pt x="75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4264050" y="3195925"/>
              <a:ext cx="344425" cy="232000"/>
            </a:xfrm>
            <a:custGeom>
              <a:rect b="b" l="l" r="r" t="t"/>
              <a:pathLst>
                <a:path extrusionOk="0" h="9280" w="13777">
                  <a:moveTo>
                    <a:pt x="1077" y="1"/>
                  </a:moveTo>
                  <a:lnTo>
                    <a:pt x="0" y="1869"/>
                  </a:lnTo>
                  <a:lnTo>
                    <a:pt x="12700" y="9280"/>
                  </a:lnTo>
                  <a:lnTo>
                    <a:pt x="13776" y="74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4263250" y="2574425"/>
              <a:ext cx="749800" cy="292975"/>
            </a:xfrm>
            <a:custGeom>
              <a:rect b="b" l="l" r="r" t="t"/>
              <a:pathLst>
                <a:path extrusionOk="0" h="11719" w="29992">
                  <a:moveTo>
                    <a:pt x="29294" y="1"/>
                  </a:moveTo>
                  <a:lnTo>
                    <a:pt x="1" y="9692"/>
                  </a:lnTo>
                  <a:lnTo>
                    <a:pt x="666" y="11718"/>
                  </a:lnTo>
                  <a:lnTo>
                    <a:pt x="29991" y="2028"/>
                  </a:lnTo>
                  <a:lnTo>
                    <a:pt x="2929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652075" y="2671025"/>
              <a:ext cx="598575" cy="227250"/>
            </a:xfrm>
            <a:custGeom>
              <a:rect b="b" l="l" r="r" t="t"/>
              <a:pathLst>
                <a:path extrusionOk="0" h="9090" w="23943">
                  <a:moveTo>
                    <a:pt x="603" y="0"/>
                  </a:moveTo>
                  <a:lnTo>
                    <a:pt x="1" y="2091"/>
                  </a:lnTo>
                  <a:lnTo>
                    <a:pt x="23309" y="9089"/>
                  </a:lnTo>
                  <a:lnTo>
                    <a:pt x="23943" y="6999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2920475" y="3168225"/>
              <a:ext cx="183725" cy="183700"/>
            </a:xfrm>
            <a:custGeom>
              <a:rect b="b" l="l" r="r" t="t"/>
              <a:pathLst>
                <a:path extrusionOk="0" h="7348" w="7349">
                  <a:moveTo>
                    <a:pt x="3674" y="2154"/>
                  </a:moveTo>
                  <a:cubicBezTo>
                    <a:pt x="4498" y="2154"/>
                    <a:pt x="5195" y="2851"/>
                    <a:pt x="5195" y="3674"/>
                  </a:cubicBezTo>
                  <a:cubicBezTo>
                    <a:pt x="5195" y="4498"/>
                    <a:pt x="4498" y="5194"/>
                    <a:pt x="3674" y="5194"/>
                  </a:cubicBezTo>
                  <a:cubicBezTo>
                    <a:pt x="2851" y="5194"/>
                    <a:pt x="2154" y="4498"/>
                    <a:pt x="2154" y="3674"/>
                  </a:cubicBezTo>
                  <a:cubicBezTo>
                    <a:pt x="2154" y="2851"/>
                    <a:pt x="2851" y="2154"/>
                    <a:pt x="3674" y="2154"/>
                  </a:cubicBezTo>
                  <a:close/>
                  <a:moveTo>
                    <a:pt x="3674" y="1"/>
                  </a:moveTo>
                  <a:cubicBezTo>
                    <a:pt x="1648" y="1"/>
                    <a:pt x="1" y="1647"/>
                    <a:pt x="1" y="3674"/>
                  </a:cubicBezTo>
                  <a:cubicBezTo>
                    <a:pt x="1" y="5701"/>
                    <a:pt x="1648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1"/>
                    <a:pt x="367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3062200" y="3162675"/>
              <a:ext cx="186075" cy="91075"/>
            </a:xfrm>
            <a:custGeom>
              <a:rect b="b" l="l" r="r" t="t"/>
              <a:pathLst>
                <a:path extrusionOk="0" h="3643" w="7443">
                  <a:moveTo>
                    <a:pt x="6999" y="1"/>
                  </a:moveTo>
                  <a:lnTo>
                    <a:pt x="1" y="1521"/>
                  </a:lnTo>
                  <a:lnTo>
                    <a:pt x="476" y="3643"/>
                  </a:lnTo>
                  <a:lnTo>
                    <a:pt x="7443" y="2123"/>
                  </a:lnTo>
                  <a:lnTo>
                    <a:pt x="699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2917325" y="3359025"/>
              <a:ext cx="447350" cy="280300"/>
            </a:xfrm>
            <a:custGeom>
              <a:rect b="b" l="l" r="r" t="t"/>
              <a:pathLst>
                <a:path extrusionOk="0" h="11212" w="17894">
                  <a:moveTo>
                    <a:pt x="16848" y="1"/>
                  </a:moveTo>
                  <a:lnTo>
                    <a:pt x="0" y="9311"/>
                  </a:lnTo>
                  <a:lnTo>
                    <a:pt x="1045" y="11212"/>
                  </a:lnTo>
                  <a:lnTo>
                    <a:pt x="17893" y="1901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4016225" y="3644850"/>
              <a:ext cx="184500" cy="183700"/>
            </a:xfrm>
            <a:custGeom>
              <a:rect b="b" l="l" r="r" t="t"/>
              <a:pathLst>
                <a:path extrusionOk="0" h="7348" w="7380">
                  <a:moveTo>
                    <a:pt x="3706" y="2154"/>
                  </a:moveTo>
                  <a:cubicBezTo>
                    <a:pt x="4529" y="2154"/>
                    <a:pt x="5195" y="2850"/>
                    <a:pt x="5195" y="3674"/>
                  </a:cubicBezTo>
                  <a:cubicBezTo>
                    <a:pt x="5195" y="4497"/>
                    <a:pt x="4529" y="5194"/>
                    <a:pt x="3706" y="5194"/>
                  </a:cubicBezTo>
                  <a:cubicBezTo>
                    <a:pt x="2851" y="5194"/>
                    <a:pt x="2186" y="4497"/>
                    <a:pt x="2186" y="3674"/>
                  </a:cubicBezTo>
                  <a:cubicBezTo>
                    <a:pt x="2186" y="2850"/>
                    <a:pt x="2851" y="2154"/>
                    <a:pt x="3706" y="2154"/>
                  </a:cubicBezTo>
                  <a:close/>
                  <a:moveTo>
                    <a:pt x="3706" y="0"/>
                  </a:moveTo>
                  <a:cubicBezTo>
                    <a:pt x="1648" y="0"/>
                    <a:pt x="1" y="1647"/>
                    <a:pt x="1" y="3674"/>
                  </a:cubicBezTo>
                  <a:cubicBezTo>
                    <a:pt x="1" y="5701"/>
                    <a:pt x="1648" y="7347"/>
                    <a:pt x="3706" y="7347"/>
                  </a:cubicBezTo>
                  <a:cubicBezTo>
                    <a:pt x="5733" y="7347"/>
                    <a:pt x="7380" y="5701"/>
                    <a:pt x="7380" y="3674"/>
                  </a:cubicBezTo>
                  <a:cubicBezTo>
                    <a:pt x="7380" y="1647"/>
                    <a:pt x="5733" y="0"/>
                    <a:pt x="37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987725" y="3503925"/>
              <a:ext cx="121175" cy="178950"/>
            </a:xfrm>
            <a:custGeom>
              <a:rect b="b" l="l" r="r" t="t"/>
              <a:pathLst>
                <a:path extrusionOk="0" h="7158" w="4847">
                  <a:moveTo>
                    <a:pt x="1964" y="0"/>
                  </a:moveTo>
                  <a:lnTo>
                    <a:pt x="1" y="919"/>
                  </a:lnTo>
                  <a:lnTo>
                    <a:pt x="2883" y="7157"/>
                  </a:lnTo>
                  <a:lnTo>
                    <a:pt x="4846" y="6239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3312375" y="2224300"/>
              <a:ext cx="191625" cy="184175"/>
            </a:xfrm>
            <a:custGeom>
              <a:rect b="b" l="l" r="r" t="t"/>
              <a:pathLst>
                <a:path extrusionOk="0" h="7367" w="7665">
                  <a:moveTo>
                    <a:pt x="3825" y="2189"/>
                  </a:moveTo>
                  <a:cubicBezTo>
                    <a:pt x="4599" y="2189"/>
                    <a:pt x="5261" y="2773"/>
                    <a:pt x="5321" y="3587"/>
                  </a:cubicBezTo>
                  <a:cubicBezTo>
                    <a:pt x="5385" y="4410"/>
                    <a:pt x="4783" y="5139"/>
                    <a:pt x="3928" y="5202"/>
                  </a:cubicBezTo>
                  <a:cubicBezTo>
                    <a:pt x="3890" y="5205"/>
                    <a:pt x="3852" y="5206"/>
                    <a:pt x="3814" y="5206"/>
                  </a:cubicBezTo>
                  <a:cubicBezTo>
                    <a:pt x="3039" y="5206"/>
                    <a:pt x="2373" y="4594"/>
                    <a:pt x="2313" y="3808"/>
                  </a:cubicBezTo>
                  <a:cubicBezTo>
                    <a:pt x="2250" y="2985"/>
                    <a:pt x="2883" y="2257"/>
                    <a:pt x="3706" y="2193"/>
                  </a:cubicBezTo>
                  <a:cubicBezTo>
                    <a:pt x="3746" y="2190"/>
                    <a:pt x="3786" y="2189"/>
                    <a:pt x="3825" y="2189"/>
                  </a:cubicBezTo>
                  <a:close/>
                  <a:moveTo>
                    <a:pt x="3784" y="1"/>
                  </a:moveTo>
                  <a:cubicBezTo>
                    <a:pt x="3706" y="1"/>
                    <a:pt x="3627" y="3"/>
                    <a:pt x="3548" y="8"/>
                  </a:cubicBezTo>
                  <a:cubicBezTo>
                    <a:pt x="1521" y="167"/>
                    <a:pt x="1" y="1940"/>
                    <a:pt x="159" y="3967"/>
                  </a:cubicBezTo>
                  <a:cubicBezTo>
                    <a:pt x="310" y="5896"/>
                    <a:pt x="1896" y="7367"/>
                    <a:pt x="3797" y="7367"/>
                  </a:cubicBezTo>
                  <a:cubicBezTo>
                    <a:pt x="3892" y="7367"/>
                    <a:pt x="3989" y="7363"/>
                    <a:pt x="4086" y="7355"/>
                  </a:cubicBezTo>
                  <a:cubicBezTo>
                    <a:pt x="6113" y="7229"/>
                    <a:pt x="7665" y="5455"/>
                    <a:pt x="7507" y="3428"/>
                  </a:cubicBezTo>
                  <a:cubicBezTo>
                    <a:pt x="7354" y="1481"/>
                    <a:pt x="5711" y="1"/>
                    <a:pt x="3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3412925" y="2366200"/>
              <a:ext cx="131475" cy="177375"/>
            </a:xfrm>
            <a:custGeom>
              <a:rect b="b" l="l" r="r" t="t"/>
              <a:pathLst>
                <a:path extrusionOk="0" h="7095" w="5259">
                  <a:moveTo>
                    <a:pt x="1901" y="1"/>
                  </a:moveTo>
                  <a:lnTo>
                    <a:pt x="1" y="1078"/>
                  </a:lnTo>
                  <a:lnTo>
                    <a:pt x="3358" y="7095"/>
                  </a:lnTo>
                  <a:lnTo>
                    <a:pt x="5258" y="601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4122325" y="2059275"/>
              <a:ext cx="209825" cy="184225"/>
            </a:xfrm>
            <a:custGeom>
              <a:rect b="b" l="l" r="r" t="t"/>
              <a:pathLst>
                <a:path extrusionOk="0" h="7369" w="8393">
                  <a:moveTo>
                    <a:pt x="4183" y="2167"/>
                  </a:moveTo>
                  <a:cubicBezTo>
                    <a:pt x="4666" y="2167"/>
                    <a:pt x="5150" y="2404"/>
                    <a:pt x="5448" y="2841"/>
                  </a:cubicBezTo>
                  <a:cubicBezTo>
                    <a:pt x="5923" y="3537"/>
                    <a:pt x="5733" y="4487"/>
                    <a:pt x="5036" y="4962"/>
                  </a:cubicBezTo>
                  <a:cubicBezTo>
                    <a:pt x="4780" y="5125"/>
                    <a:pt x="4491" y="5202"/>
                    <a:pt x="4204" y="5202"/>
                  </a:cubicBezTo>
                  <a:cubicBezTo>
                    <a:pt x="3710" y="5202"/>
                    <a:pt x="3226" y="4972"/>
                    <a:pt x="2946" y="4551"/>
                  </a:cubicBezTo>
                  <a:cubicBezTo>
                    <a:pt x="2471" y="3854"/>
                    <a:pt x="2661" y="2904"/>
                    <a:pt x="3357" y="2429"/>
                  </a:cubicBezTo>
                  <a:cubicBezTo>
                    <a:pt x="3606" y="2251"/>
                    <a:pt x="3894" y="2167"/>
                    <a:pt x="4183" y="2167"/>
                  </a:cubicBezTo>
                  <a:close/>
                  <a:moveTo>
                    <a:pt x="4170" y="1"/>
                  </a:moveTo>
                  <a:cubicBezTo>
                    <a:pt x="3467" y="1"/>
                    <a:pt x="2756" y="201"/>
                    <a:pt x="2122" y="624"/>
                  </a:cubicBezTo>
                  <a:cubicBezTo>
                    <a:pt x="444" y="1764"/>
                    <a:pt x="0" y="4076"/>
                    <a:pt x="1141" y="5754"/>
                  </a:cubicBezTo>
                  <a:cubicBezTo>
                    <a:pt x="1853" y="6802"/>
                    <a:pt x="3009" y="7369"/>
                    <a:pt x="4186" y="7369"/>
                  </a:cubicBezTo>
                  <a:cubicBezTo>
                    <a:pt x="4894" y="7369"/>
                    <a:pt x="5609" y="7164"/>
                    <a:pt x="6239" y="6736"/>
                  </a:cubicBezTo>
                  <a:cubicBezTo>
                    <a:pt x="7949" y="5627"/>
                    <a:pt x="8393" y="3316"/>
                    <a:pt x="7253" y="1637"/>
                  </a:cubicBezTo>
                  <a:cubicBezTo>
                    <a:pt x="6535" y="581"/>
                    <a:pt x="5365" y="1"/>
                    <a:pt x="41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3978225" y="2193625"/>
              <a:ext cx="231225" cy="346000"/>
            </a:xfrm>
            <a:custGeom>
              <a:rect b="b" l="l" r="r" t="t"/>
              <a:pathLst>
                <a:path extrusionOk="0" h="13840" w="9249">
                  <a:moveTo>
                    <a:pt x="7411" y="0"/>
                  </a:moveTo>
                  <a:lnTo>
                    <a:pt x="1" y="12731"/>
                  </a:lnTo>
                  <a:lnTo>
                    <a:pt x="1869" y="13839"/>
                  </a:lnTo>
                  <a:lnTo>
                    <a:pt x="9248" y="1140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189675" y="2450925"/>
              <a:ext cx="1152775" cy="1152775"/>
            </a:xfrm>
            <a:custGeom>
              <a:rect b="b" l="l" r="r" t="t"/>
              <a:pathLst>
                <a:path extrusionOk="0" h="46111" w="46111">
                  <a:moveTo>
                    <a:pt x="23055" y="2439"/>
                  </a:moveTo>
                  <a:cubicBezTo>
                    <a:pt x="27616" y="2439"/>
                    <a:pt x="31828" y="3927"/>
                    <a:pt x="35248" y="6461"/>
                  </a:cubicBezTo>
                  <a:cubicBezTo>
                    <a:pt x="39428" y="9501"/>
                    <a:pt x="42405" y="14093"/>
                    <a:pt x="43355" y="19382"/>
                  </a:cubicBezTo>
                  <a:cubicBezTo>
                    <a:pt x="43577" y="20585"/>
                    <a:pt x="43672" y="21820"/>
                    <a:pt x="43672" y="23055"/>
                  </a:cubicBezTo>
                  <a:cubicBezTo>
                    <a:pt x="43672" y="34425"/>
                    <a:pt x="34425" y="43672"/>
                    <a:pt x="23055" y="43672"/>
                  </a:cubicBezTo>
                  <a:cubicBezTo>
                    <a:pt x="11686" y="43672"/>
                    <a:pt x="2439" y="34425"/>
                    <a:pt x="2439" y="23055"/>
                  </a:cubicBezTo>
                  <a:cubicBezTo>
                    <a:pt x="2439" y="18970"/>
                    <a:pt x="3642" y="15170"/>
                    <a:pt x="5701" y="11971"/>
                  </a:cubicBezTo>
                  <a:cubicBezTo>
                    <a:pt x="7158" y="9660"/>
                    <a:pt x="9089" y="7696"/>
                    <a:pt x="11338" y="6113"/>
                  </a:cubicBezTo>
                  <a:cubicBezTo>
                    <a:pt x="14663" y="3801"/>
                    <a:pt x="18717" y="2439"/>
                    <a:pt x="23055" y="2439"/>
                  </a:cubicBezTo>
                  <a:close/>
                  <a:moveTo>
                    <a:pt x="23055" y="1"/>
                  </a:moveTo>
                  <a:cubicBezTo>
                    <a:pt x="18115" y="1"/>
                    <a:pt x="13523" y="1584"/>
                    <a:pt x="9754" y="4244"/>
                  </a:cubicBezTo>
                  <a:cubicBezTo>
                    <a:pt x="7316" y="5986"/>
                    <a:pt x="5194" y="8203"/>
                    <a:pt x="3579" y="10736"/>
                  </a:cubicBezTo>
                  <a:cubicBezTo>
                    <a:pt x="1330" y="14315"/>
                    <a:pt x="0" y="18527"/>
                    <a:pt x="0" y="23055"/>
                  </a:cubicBezTo>
                  <a:cubicBezTo>
                    <a:pt x="0" y="35786"/>
                    <a:pt x="10356" y="46110"/>
                    <a:pt x="23055" y="46110"/>
                  </a:cubicBezTo>
                  <a:cubicBezTo>
                    <a:pt x="35786" y="46110"/>
                    <a:pt x="46110" y="35786"/>
                    <a:pt x="46110" y="23055"/>
                  </a:cubicBezTo>
                  <a:cubicBezTo>
                    <a:pt x="46110" y="21757"/>
                    <a:pt x="46015" y="20459"/>
                    <a:pt x="45794" y="19192"/>
                  </a:cubicBezTo>
                  <a:cubicBezTo>
                    <a:pt x="44780" y="13111"/>
                    <a:pt x="41360" y="7854"/>
                    <a:pt x="36546" y="4371"/>
                  </a:cubicBezTo>
                  <a:cubicBezTo>
                    <a:pt x="32746" y="1616"/>
                    <a:pt x="28091" y="1"/>
                    <a:pt x="230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696425" y="3599725"/>
              <a:ext cx="187675" cy="187650"/>
            </a:xfrm>
            <a:custGeom>
              <a:rect b="b" l="l" r="r" t="t"/>
              <a:pathLst>
                <a:path extrusionOk="0" h="7506" w="7507">
                  <a:moveTo>
                    <a:pt x="3769" y="2280"/>
                  </a:moveTo>
                  <a:cubicBezTo>
                    <a:pt x="4624" y="2280"/>
                    <a:pt x="5321" y="3009"/>
                    <a:pt x="5321" y="3864"/>
                  </a:cubicBezTo>
                  <a:cubicBezTo>
                    <a:pt x="5321" y="4719"/>
                    <a:pt x="4624" y="5415"/>
                    <a:pt x="3769" y="5415"/>
                  </a:cubicBezTo>
                  <a:lnTo>
                    <a:pt x="3737" y="5415"/>
                  </a:lnTo>
                  <a:cubicBezTo>
                    <a:pt x="2882" y="5415"/>
                    <a:pt x="2186" y="4687"/>
                    <a:pt x="2186" y="3864"/>
                  </a:cubicBezTo>
                  <a:cubicBezTo>
                    <a:pt x="2186" y="3009"/>
                    <a:pt x="2882" y="2312"/>
                    <a:pt x="3737" y="2280"/>
                  </a:cubicBezTo>
                  <a:close/>
                  <a:moveTo>
                    <a:pt x="3009" y="0"/>
                  </a:moveTo>
                  <a:cubicBezTo>
                    <a:pt x="2914" y="0"/>
                    <a:pt x="2819" y="63"/>
                    <a:pt x="2787" y="158"/>
                  </a:cubicBezTo>
                  <a:lnTo>
                    <a:pt x="2597" y="982"/>
                  </a:lnTo>
                  <a:lnTo>
                    <a:pt x="1901" y="538"/>
                  </a:lnTo>
                  <a:cubicBezTo>
                    <a:pt x="1864" y="514"/>
                    <a:pt x="1828" y="504"/>
                    <a:pt x="1792" y="504"/>
                  </a:cubicBezTo>
                  <a:cubicBezTo>
                    <a:pt x="1733" y="504"/>
                    <a:pt x="1674" y="531"/>
                    <a:pt x="1616" y="570"/>
                  </a:cubicBezTo>
                  <a:lnTo>
                    <a:pt x="571" y="1615"/>
                  </a:lnTo>
                  <a:cubicBezTo>
                    <a:pt x="507" y="1710"/>
                    <a:pt x="475" y="1805"/>
                    <a:pt x="539" y="1900"/>
                  </a:cubicBezTo>
                  <a:lnTo>
                    <a:pt x="982" y="2597"/>
                  </a:lnTo>
                  <a:lnTo>
                    <a:pt x="159" y="2787"/>
                  </a:lnTo>
                  <a:cubicBezTo>
                    <a:pt x="64" y="2819"/>
                    <a:pt x="0" y="2914"/>
                    <a:pt x="0" y="3009"/>
                  </a:cubicBezTo>
                  <a:lnTo>
                    <a:pt x="0" y="4497"/>
                  </a:lnTo>
                  <a:cubicBezTo>
                    <a:pt x="0" y="4592"/>
                    <a:pt x="64" y="4687"/>
                    <a:pt x="159" y="4719"/>
                  </a:cubicBezTo>
                  <a:lnTo>
                    <a:pt x="982" y="4909"/>
                  </a:lnTo>
                  <a:lnTo>
                    <a:pt x="539" y="5605"/>
                  </a:lnTo>
                  <a:cubicBezTo>
                    <a:pt x="475" y="5700"/>
                    <a:pt x="507" y="5795"/>
                    <a:pt x="571" y="5891"/>
                  </a:cubicBezTo>
                  <a:lnTo>
                    <a:pt x="1616" y="6936"/>
                  </a:lnTo>
                  <a:cubicBezTo>
                    <a:pt x="1674" y="6975"/>
                    <a:pt x="1733" y="7002"/>
                    <a:pt x="1792" y="7002"/>
                  </a:cubicBezTo>
                  <a:cubicBezTo>
                    <a:pt x="1828" y="7002"/>
                    <a:pt x="1864" y="6991"/>
                    <a:pt x="1901" y="6967"/>
                  </a:cubicBezTo>
                  <a:lnTo>
                    <a:pt x="2597" y="6524"/>
                  </a:lnTo>
                  <a:lnTo>
                    <a:pt x="2787" y="7316"/>
                  </a:lnTo>
                  <a:cubicBezTo>
                    <a:pt x="2819" y="7442"/>
                    <a:pt x="2914" y="7506"/>
                    <a:pt x="3009" y="7506"/>
                  </a:cubicBezTo>
                  <a:lnTo>
                    <a:pt x="4497" y="7506"/>
                  </a:lnTo>
                  <a:cubicBezTo>
                    <a:pt x="4592" y="7506"/>
                    <a:pt x="4687" y="7442"/>
                    <a:pt x="4719" y="7316"/>
                  </a:cubicBezTo>
                  <a:lnTo>
                    <a:pt x="4909" y="6524"/>
                  </a:lnTo>
                  <a:lnTo>
                    <a:pt x="5606" y="6967"/>
                  </a:lnTo>
                  <a:cubicBezTo>
                    <a:pt x="5642" y="6991"/>
                    <a:pt x="5683" y="7002"/>
                    <a:pt x="5723" y="7002"/>
                  </a:cubicBezTo>
                  <a:cubicBezTo>
                    <a:pt x="5788" y="7002"/>
                    <a:pt x="5852" y="6975"/>
                    <a:pt x="5891" y="6936"/>
                  </a:cubicBezTo>
                  <a:lnTo>
                    <a:pt x="6936" y="5891"/>
                  </a:lnTo>
                  <a:cubicBezTo>
                    <a:pt x="6999" y="5795"/>
                    <a:pt x="7031" y="5669"/>
                    <a:pt x="6968" y="5605"/>
                  </a:cubicBezTo>
                  <a:lnTo>
                    <a:pt x="6524" y="4909"/>
                  </a:lnTo>
                  <a:lnTo>
                    <a:pt x="7316" y="4719"/>
                  </a:lnTo>
                  <a:cubicBezTo>
                    <a:pt x="7443" y="4687"/>
                    <a:pt x="7506" y="4592"/>
                    <a:pt x="7506" y="4497"/>
                  </a:cubicBezTo>
                  <a:lnTo>
                    <a:pt x="7506" y="3009"/>
                  </a:lnTo>
                  <a:cubicBezTo>
                    <a:pt x="7506" y="2914"/>
                    <a:pt x="7443" y="2819"/>
                    <a:pt x="7348" y="2787"/>
                  </a:cubicBezTo>
                  <a:lnTo>
                    <a:pt x="6524" y="2597"/>
                  </a:lnTo>
                  <a:lnTo>
                    <a:pt x="6968" y="1900"/>
                  </a:lnTo>
                  <a:cubicBezTo>
                    <a:pt x="7031" y="1805"/>
                    <a:pt x="6999" y="1710"/>
                    <a:pt x="6936" y="1615"/>
                  </a:cubicBezTo>
                  <a:lnTo>
                    <a:pt x="5891" y="570"/>
                  </a:lnTo>
                  <a:cubicBezTo>
                    <a:pt x="5832" y="531"/>
                    <a:pt x="5773" y="504"/>
                    <a:pt x="5715" y="504"/>
                  </a:cubicBezTo>
                  <a:cubicBezTo>
                    <a:pt x="5678" y="504"/>
                    <a:pt x="5642" y="514"/>
                    <a:pt x="5606" y="538"/>
                  </a:cubicBezTo>
                  <a:lnTo>
                    <a:pt x="4909" y="982"/>
                  </a:lnTo>
                  <a:lnTo>
                    <a:pt x="4719" y="158"/>
                  </a:lnTo>
                  <a:cubicBezTo>
                    <a:pt x="4687" y="63"/>
                    <a:pt x="4592" y="0"/>
                    <a:pt x="44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5064475" y="2405000"/>
              <a:ext cx="264475" cy="236750"/>
            </a:xfrm>
            <a:custGeom>
              <a:rect b="b" l="l" r="r" t="t"/>
              <a:pathLst>
                <a:path extrusionOk="0" h="9470" w="10579">
                  <a:moveTo>
                    <a:pt x="3294" y="3959"/>
                  </a:moveTo>
                  <a:cubicBezTo>
                    <a:pt x="3643" y="3959"/>
                    <a:pt x="3928" y="4244"/>
                    <a:pt x="3928" y="4593"/>
                  </a:cubicBezTo>
                  <a:cubicBezTo>
                    <a:pt x="3928" y="4941"/>
                    <a:pt x="3643" y="5226"/>
                    <a:pt x="3294" y="5226"/>
                  </a:cubicBezTo>
                  <a:cubicBezTo>
                    <a:pt x="2946" y="5226"/>
                    <a:pt x="2661" y="4941"/>
                    <a:pt x="2661" y="4593"/>
                  </a:cubicBezTo>
                  <a:cubicBezTo>
                    <a:pt x="2661" y="4244"/>
                    <a:pt x="2946" y="3959"/>
                    <a:pt x="3294" y="3959"/>
                  </a:cubicBezTo>
                  <a:close/>
                  <a:moveTo>
                    <a:pt x="5289" y="3959"/>
                  </a:moveTo>
                  <a:cubicBezTo>
                    <a:pt x="5638" y="3959"/>
                    <a:pt x="5923" y="4244"/>
                    <a:pt x="5923" y="4593"/>
                  </a:cubicBezTo>
                  <a:cubicBezTo>
                    <a:pt x="5923" y="4941"/>
                    <a:pt x="5638" y="5226"/>
                    <a:pt x="5289" y="5226"/>
                  </a:cubicBezTo>
                  <a:cubicBezTo>
                    <a:pt x="4941" y="5226"/>
                    <a:pt x="4656" y="4941"/>
                    <a:pt x="4656" y="4593"/>
                  </a:cubicBezTo>
                  <a:cubicBezTo>
                    <a:pt x="4656" y="4244"/>
                    <a:pt x="4941" y="3959"/>
                    <a:pt x="5289" y="3959"/>
                  </a:cubicBezTo>
                  <a:close/>
                  <a:moveTo>
                    <a:pt x="7221" y="3959"/>
                  </a:moveTo>
                  <a:cubicBezTo>
                    <a:pt x="7570" y="3959"/>
                    <a:pt x="7855" y="4244"/>
                    <a:pt x="7855" y="4593"/>
                  </a:cubicBezTo>
                  <a:cubicBezTo>
                    <a:pt x="7855" y="4941"/>
                    <a:pt x="7570" y="5226"/>
                    <a:pt x="7221" y="5226"/>
                  </a:cubicBezTo>
                  <a:cubicBezTo>
                    <a:pt x="6873" y="5226"/>
                    <a:pt x="6588" y="4941"/>
                    <a:pt x="6588" y="4593"/>
                  </a:cubicBezTo>
                  <a:cubicBezTo>
                    <a:pt x="6588" y="4244"/>
                    <a:pt x="6873" y="3959"/>
                    <a:pt x="7221" y="3959"/>
                  </a:cubicBezTo>
                  <a:close/>
                  <a:moveTo>
                    <a:pt x="5289" y="1"/>
                  </a:moveTo>
                  <a:cubicBezTo>
                    <a:pt x="2376" y="1"/>
                    <a:pt x="1" y="1869"/>
                    <a:pt x="1" y="4181"/>
                  </a:cubicBezTo>
                  <a:cubicBezTo>
                    <a:pt x="1" y="6461"/>
                    <a:pt x="2376" y="8330"/>
                    <a:pt x="5289" y="8330"/>
                  </a:cubicBezTo>
                  <a:cubicBezTo>
                    <a:pt x="5448" y="8330"/>
                    <a:pt x="5606" y="8330"/>
                    <a:pt x="5764" y="8298"/>
                  </a:cubicBezTo>
                  <a:lnTo>
                    <a:pt x="6176" y="9311"/>
                  </a:lnTo>
                  <a:cubicBezTo>
                    <a:pt x="6208" y="9406"/>
                    <a:pt x="6271" y="9438"/>
                    <a:pt x="6366" y="9470"/>
                  </a:cubicBezTo>
                  <a:lnTo>
                    <a:pt x="6398" y="9470"/>
                  </a:lnTo>
                  <a:cubicBezTo>
                    <a:pt x="6461" y="9470"/>
                    <a:pt x="6524" y="9438"/>
                    <a:pt x="6588" y="9375"/>
                  </a:cubicBezTo>
                  <a:lnTo>
                    <a:pt x="8076" y="7696"/>
                  </a:lnTo>
                  <a:cubicBezTo>
                    <a:pt x="9660" y="6936"/>
                    <a:pt x="10578" y="5606"/>
                    <a:pt x="10578" y="4181"/>
                  </a:cubicBezTo>
                  <a:cubicBezTo>
                    <a:pt x="10578" y="1869"/>
                    <a:pt x="8203" y="1"/>
                    <a:pt x="528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3534075" y="2825575"/>
              <a:ext cx="495650" cy="505100"/>
            </a:xfrm>
            <a:custGeom>
              <a:rect b="b" l="l" r="r" t="t"/>
              <a:pathLst>
                <a:path extrusionOk="0" h="20204" w="19826">
                  <a:moveTo>
                    <a:pt x="3734" y="1"/>
                  </a:moveTo>
                  <a:cubicBezTo>
                    <a:pt x="3586" y="1"/>
                    <a:pt x="3429" y="28"/>
                    <a:pt x="3262" y="89"/>
                  </a:cubicBezTo>
                  <a:cubicBezTo>
                    <a:pt x="1710" y="691"/>
                    <a:pt x="2566" y="2717"/>
                    <a:pt x="2566" y="2717"/>
                  </a:cubicBezTo>
                  <a:lnTo>
                    <a:pt x="6112" y="12123"/>
                  </a:lnTo>
                  <a:cubicBezTo>
                    <a:pt x="6162" y="12248"/>
                    <a:pt x="6075" y="12333"/>
                    <a:pt x="5989" y="12333"/>
                  </a:cubicBezTo>
                  <a:cubicBezTo>
                    <a:pt x="5966" y="12333"/>
                    <a:pt x="5943" y="12327"/>
                    <a:pt x="5922" y="12313"/>
                  </a:cubicBezTo>
                  <a:lnTo>
                    <a:pt x="4212" y="11300"/>
                  </a:lnTo>
                  <a:cubicBezTo>
                    <a:pt x="4212" y="11300"/>
                    <a:pt x="4212" y="11268"/>
                    <a:pt x="4181" y="11268"/>
                  </a:cubicBezTo>
                  <a:cubicBezTo>
                    <a:pt x="4089" y="11199"/>
                    <a:pt x="3134" y="10383"/>
                    <a:pt x="2181" y="10383"/>
                  </a:cubicBezTo>
                  <a:cubicBezTo>
                    <a:pt x="1818" y="10383"/>
                    <a:pt x="1455" y="10501"/>
                    <a:pt x="1140" y="10825"/>
                  </a:cubicBezTo>
                  <a:cubicBezTo>
                    <a:pt x="0" y="12028"/>
                    <a:pt x="1235" y="13327"/>
                    <a:pt x="1330" y="13422"/>
                  </a:cubicBezTo>
                  <a:cubicBezTo>
                    <a:pt x="1362" y="13422"/>
                    <a:pt x="1362" y="13422"/>
                    <a:pt x="1362" y="13453"/>
                  </a:cubicBezTo>
                  <a:lnTo>
                    <a:pt x="9786" y="19565"/>
                  </a:lnTo>
                  <a:cubicBezTo>
                    <a:pt x="9818" y="19597"/>
                    <a:pt x="9818" y="19597"/>
                    <a:pt x="9849" y="19629"/>
                  </a:cubicBezTo>
                  <a:lnTo>
                    <a:pt x="9976" y="19914"/>
                  </a:lnTo>
                  <a:cubicBezTo>
                    <a:pt x="10070" y="20102"/>
                    <a:pt x="10253" y="20203"/>
                    <a:pt x="10431" y="20203"/>
                  </a:cubicBezTo>
                  <a:cubicBezTo>
                    <a:pt x="10492" y="20203"/>
                    <a:pt x="10553" y="20191"/>
                    <a:pt x="10609" y="20167"/>
                  </a:cubicBezTo>
                  <a:lnTo>
                    <a:pt x="18115" y="17158"/>
                  </a:lnTo>
                  <a:cubicBezTo>
                    <a:pt x="18368" y="17032"/>
                    <a:pt x="18495" y="16778"/>
                    <a:pt x="18400" y="16525"/>
                  </a:cubicBezTo>
                  <a:lnTo>
                    <a:pt x="18305" y="16240"/>
                  </a:lnTo>
                  <a:cubicBezTo>
                    <a:pt x="18273" y="16177"/>
                    <a:pt x="18273" y="16113"/>
                    <a:pt x="18305" y="16082"/>
                  </a:cubicBezTo>
                  <a:cubicBezTo>
                    <a:pt x="19825" y="14118"/>
                    <a:pt x="18812" y="11490"/>
                    <a:pt x="18812" y="11490"/>
                  </a:cubicBezTo>
                  <a:lnTo>
                    <a:pt x="17292" y="7626"/>
                  </a:lnTo>
                  <a:cubicBezTo>
                    <a:pt x="17292" y="7626"/>
                    <a:pt x="17292" y="7626"/>
                    <a:pt x="17292" y="7594"/>
                  </a:cubicBezTo>
                  <a:cubicBezTo>
                    <a:pt x="17260" y="7468"/>
                    <a:pt x="16817" y="5631"/>
                    <a:pt x="15455" y="5631"/>
                  </a:cubicBezTo>
                  <a:cubicBezTo>
                    <a:pt x="14663" y="5631"/>
                    <a:pt x="14220" y="5979"/>
                    <a:pt x="13998" y="6296"/>
                  </a:cubicBezTo>
                  <a:cubicBezTo>
                    <a:pt x="13973" y="6333"/>
                    <a:pt x="13933" y="6351"/>
                    <a:pt x="13892" y="6351"/>
                  </a:cubicBezTo>
                  <a:cubicBezTo>
                    <a:pt x="13830" y="6351"/>
                    <a:pt x="13764" y="6309"/>
                    <a:pt x="13745" y="6233"/>
                  </a:cubicBezTo>
                  <a:cubicBezTo>
                    <a:pt x="13650" y="5853"/>
                    <a:pt x="13333" y="5346"/>
                    <a:pt x="12383" y="5251"/>
                  </a:cubicBezTo>
                  <a:cubicBezTo>
                    <a:pt x="12284" y="5239"/>
                    <a:pt x="12190" y="5234"/>
                    <a:pt x="12101" y="5234"/>
                  </a:cubicBezTo>
                  <a:cubicBezTo>
                    <a:pt x="11227" y="5234"/>
                    <a:pt x="10848" y="5764"/>
                    <a:pt x="10704" y="6138"/>
                  </a:cubicBezTo>
                  <a:cubicBezTo>
                    <a:pt x="10688" y="6206"/>
                    <a:pt x="10634" y="6237"/>
                    <a:pt x="10579" y="6237"/>
                  </a:cubicBezTo>
                  <a:cubicBezTo>
                    <a:pt x="10530" y="6237"/>
                    <a:pt x="10481" y="6213"/>
                    <a:pt x="10451" y="6169"/>
                  </a:cubicBezTo>
                  <a:cubicBezTo>
                    <a:pt x="10155" y="5551"/>
                    <a:pt x="9586" y="4865"/>
                    <a:pt x="8840" y="4865"/>
                  </a:cubicBezTo>
                  <a:cubicBezTo>
                    <a:pt x="8707" y="4865"/>
                    <a:pt x="8568" y="4886"/>
                    <a:pt x="8424" y="4934"/>
                  </a:cubicBezTo>
                  <a:cubicBezTo>
                    <a:pt x="7791" y="5124"/>
                    <a:pt x="7506" y="5536"/>
                    <a:pt x="7379" y="5853"/>
                  </a:cubicBezTo>
                  <a:cubicBezTo>
                    <a:pt x="7348" y="5916"/>
                    <a:pt x="7292" y="5948"/>
                    <a:pt x="7237" y="5948"/>
                  </a:cubicBezTo>
                  <a:cubicBezTo>
                    <a:pt x="7181" y="5948"/>
                    <a:pt x="7126" y="5916"/>
                    <a:pt x="7094" y="5853"/>
                  </a:cubicBezTo>
                  <a:lnTo>
                    <a:pt x="5574" y="1894"/>
                  </a:lnTo>
                  <a:cubicBezTo>
                    <a:pt x="5574" y="1894"/>
                    <a:pt x="4968" y="1"/>
                    <a:pt x="37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3784250" y="3264025"/>
              <a:ext cx="281100" cy="204375"/>
            </a:xfrm>
            <a:custGeom>
              <a:rect b="b" l="l" r="r" t="t"/>
              <a:pathLst>
                <a:path extrusionOk="0" h="8175" w="11244">
                  <a:moveTo>
                    <a:pt x="8904" y="1"/>
                  </a:moveTo>
                  <a:cubicBezTo>
                    <a:pt x="8840" y="1"/>
                    <a:pt x="8774" y="11"/>
                    <a:pt x="8710" y="32"/>
                  </a:cubicBezTo>
                  <a:lnTo>
                    <a:pt x="412" y="3389"/>
                  </a:lnTo>
                  <a:cubicBezTo>
                    <a:pt x="127" y="3484"/>
                    <a:pt x="1" y="3832"/>
                    <a:pt x="127" y="4117"/>
                  </a:cubicBezTo>
                  <a:lnTo>
                    <a:pt x="1838" y="7854"/>
                  </a:lnTo>
                  <a:cubicBezTo>
                    <a:pt x="1933" y="8068"/>
                    <a:pt x="2134" y="8175"/>
                    <a:pt x="2350" y="8175"/>
                  </a:cubicBezTo>
                  <a:cubicBezTo>
                    <a:pt x="2421" y="8175"/>
                    <a:pt x="2495" y="8163"/>
                    <a:pt x="2566" y="8139"/>
                  </a:cubicBezTo>
                  <a:lnTo>
                    <a:pt x="10800" y="4877"/>
                  </a:lnTo>
                  <a:cubicBezTo>
                    <a:pt x="11117" y="4782"/>
                    <a:pt x="11243" y="4434"/>
                    <a:pt x="11117" y="4149"/>
                  </a:cubicBezTo>
                  <a:lnTo>
                    <a:pt x="9406" y="317"/>
                  </a:lnTo>
                  <a:cubicBezTo>
                    <a:pt x="9333" y="121"/>
                    <a:pt x="9126" y="1"/>
                    <a:pt x="890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3522200" y="2642100"/>
              <a:ext cx="81575" cy="116825"/>
            </a:xfrm>
            <a:custGeom>
              <a:rect b="b" l="l" r="r" t="t"/>
              <a:pathLst>
                <a:path extrusionOk="0" h="4673" w="3263">
                  <a:moveTo>
                    <a:pt x="1142" y="0"/>
                  </a:moveTo>
                  <a:cubicBezTo>
                    <a:pt x="1015" y="0"/>
                    <a:pt x="886" y="26"/>
                    <a:pt x="760" y="81"/>
                  </a:cubicBezTo>
                  <a:cubicBezTo>
                    <a:pt x="254" y="271"/>
                    <a:pt x="0" y="841"/>
                    <a:pt x="190" y="1347"/>
                  </a:cubicBezTo>
                  <a:lnTo>
                    <a:pt x="1235" y="4039"/>
                  </a:lnTo>
                  <a:cubicBezTo>
                    <a:pt x="1394" y="4419"/>
                    <a:pt x="1742" y="4673"/>
                    <a:pt x="2154" y="4673"/>
                  </a:cubicBezTo>
                  <a:cubicBezTo>
                    <a:pt x="2280" y="4673"/>
                    <a:pt x="2375" y="4641"/>
                    <a:pt x="2502" y="4609"/>
                  </a:cubicBezTo>
                  <a:cubicBezTo>
                    <a:pt x="3009" y="4388"/>
                    <a:pt x="3262" y="3818"/>
                    <a:pt x="3072" y="3311"/>
                  </a:cubicBezTo>
                  <a:lnTo>
                    <a:pt x="2027" y="619"/>
                  </a:lnTo>
                  <a:cubicBezTo>
                    <a:pt x="1884" y="238"/>
                    <a:pt x="1526" y="0"/>
                    <a:pt x="11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3422425" y="2736975"/>
              <a:ext cx="122750" cy="78175"/>
            </a:xfrm>
            <a:custGeom>
              <a:rect b="b" l="l" r="r" t="t"/>
              <a:pathLst>
                <a:path extrusionOk="0" h="3127" w="4910">
                  <a:moveTo>
                    <a:pt x="1143" y="0"/>
                  </a:moveTo>
                  <a:cubicBezTo>
                    <a:pt x="757" y="0"/>
                    <a:pt x="386" y="219"/>
                    <a:pt x="223" y="593"/>
                  </a:cubicBezTo>
                  <a:cubicBezTo>
                    <a:pt x="1" y="1068"/>
                    <a:pt x="254" y="1669"/>
                    <a:pt x="729" y="1891"/>
                  </a:cubicBezTo>
                  <a:lnTo>
                    <a:pt x="3358" y="3063"/>
                  </a:lnTo>
                  <a:cubicBezTo>
                    <a:pt x="3485" y="3126"/>
                    <a:pt x="3643" y="3126"/>
                    <a:pt x="3770" y="3126"/>
                  </a:cubicBezTo>
                  <a:cubicBezTo>
                    <a:pt x="4150" y="3126"/>
                    <a:pt x="4498" y="2905"/>
                    <a:pt x="4688" y="2556"/>
                  </a:cubicBezTo>
                  <a:cubicBezTo>
                    <a:pt x="4910" y="2049"/>
                    <a:pt x="4656" y="1448"/>
                    <a:pt x="4181" y="1226"/>
                  </a:cubicBezTo>
                  <a:lnTo>
                    <a:pt x="1553" y="86"/>
                  </a:lnTo>
                  <a:cubicBezTo>
                    <a:pt x="1420" y="28"/>
                    <a:pt x="1280" y="0"/>
                    <a:pt x="11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3684500" y="2852550"/>
              <a:ext cx="122750" cy="78975"/>
            </a:xfrm>
            <a:custGeom>
              <a:rect b="b" l="l" r="r" t="t"/>
              <a:pathLst>
                <a:path extrusionOk="0" h="3159" w="4910">
                  <a:moveTo>
                    <a:pt x="1143" y="1"/>
                  </a:moveTo>
                  <a:cubicBezTo>
                    <a:pt x="756" y="1"/>
                    <a:pt x="386" y="220"/>
                    <a:pt x="222" y="593"/>
                  </a:cubicBezTo>
                  <a:cubicBezTo>
                    <a:pt x="0" y="1068"/>
                    <a:pt x="254" y="1670"/>
                    <a:pt x="729" y="1892"/>
                  </a:cubicBezTo>
                  <a:lnTo>
                    <a:pt x="3357" y="3064"/>
                  </a:lnTo>
                  <a:cubicBezTo>
                    <a:pt x="3484" y="3127"/>
                    <a:pt x="3642" y="3159"/>
                    <a:pt x="3769" y="3159"/>
                  </a:cubicBezTo>
                  <a:cubicBezTo>
                    <a:pt x="4149" y="3159"/>
                    <a:pt x="4497" y="2937"/>
                    <a:pt x="4687" y="2557"/>
                  </a:cubicBezTo>
                  <a:cubicBezTo>
                    <a:pt x="4909" y="2050"/>
                    <a:pt x="4656" y="1480"/>
                    <a:pt x="4181" y="1258"/>
                  </a:cubicBezTo>
                  <a:lnTo>
                    <a:pt x="1552" y="87"/>
                  </a:lnTo>
                  <a:cubicBezTo>
                    <a:pt x="1419" y="29"/>
                    <a:pt x="1280" y="1"/>
                    <a:pt x="11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3420050" y="2847950"/>
              <a:ext cx="122750" cy="75650"/>
            </a:xfrm>
            <a:custGeom>
              <a:rect b="b" l="l" r="r" t="t"/>
              <a:pathLst>
                <a:path extrusionOk="0" h="3026" w="4910">
                  <a:moveTo>
                    <a:pt x="3817" y="0"/>
                  </a:moveTo>
                  <a:cubicBezTo>
                    <a:pt x="3687" y="0"/>
                    <a:pt x="3553" y="26"/>
                    <a:pt x="3421" y="81"/>
                  </a:cubicBezTo>
                  <a:lnTo>
                    <a:pt x="761" y="1094"/>
                  </a:lnTo>
                  <a:cubicBezTo>
                    <a:pt x="254" y="1316"/>
                    <a:pt x="1" y="1886"/>
                    <a:pt x="191" y="2392"/>
                  </a:cubicBezTo>
                  <a:cubicBezTo>
                    <a:pt x="349" y="2773"/>
                    <a:pt x="698" y="3026"/>
                    <a:pt x="1109" y="3026"/>
                  </a:cubicBezTo>
                  <a:cubicBezTo>
                    <a:pt x="1236" y="3026"/>
                    <a:pt x="1331" y="2994"/>
                    <a:pt x="1458" y="2963"/>
                  </a:cubicBezTo>
                  <a:lnTo>
                    <a:pt x="4150" y="1917"/>
                  </a:lnTo>
                  <a:cubicBezTo>
                    <a:pt x="4656" y="1727"/>
                    <a:pt x="4910" y="1157"/>
                    <a:pt x="4720" y="651"/>
                  </a:cubicBezTo>
                  <a:cubicBezTo>
                    <a:pt x="4576" y="244"/>
                    <a:pt x="4216" y="0"/>
                    <a:pt x="38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3686875" y="2744650"/>
              <a:ext cx="122750" cy="75250"/>
            </a:xfrm>
            <a:custGeom>
              <a:rect b="b" l="l" r="r" t="t"/>
              <a:pathLst>
                <a:path extrusionOk="0" h="3010" w="4910">
                  <a:moveTo>
                    <a:pt x="3799" y="1"/>
                  </a:moveTo>
                  <a:cubicBezTo>
                    <a:pt x="3684" y="1"/>
                    <a:pt x="3566" y="21"/>
                    <a:pt x="3452" y="64"/>
                  </a:cubicBezTo>
                  <a:lnTo>
                    <a:pt x="761" y="1109"/>
                  </a:lnTo>
                  <a:cubicBezTo>
                    <a:pt x="254" y="1299"/>
                    <a:pt x="0" y="1869"/>
                    <a:pt x="190" y="2376"/>
                  </a:cubicBezTo>
                  <a:cubicBezTo>
                    <a:pt x="349" y="2756"/>
                    <a:pt x="729" y="3009"/>
                    <a:pt x="1109" y="3009"/>
                  </a:cubicBezTo>
                  <a:cubicBezTo>
                    <a:pt x="1236" y="3009"/>
                    <a:pt x="1362" y="2978"/>
                    <a:pt x="1457" y="2946"/>
                  </a:cubicBezTo>
                  <a:lnTo>
                    <a:pt x="4149" y="1901"/>
                  </a:lnTo>
                  <a:cubicBezTo>
                    <a:pt x="4656" y="1711"/>
                    <a:pt x="4909" y="1141"/>
                    <a:pt x="4719" y="634"/>
                  </a:cubicBezTo>
                  <a:cubicBezTo>
                    <a:pt x="4572" y="241"/>
                    <a:pt x="4197" y="1"/>
                    <a:pt x="37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3514275" y="2907200"/>
              <a:ext cx="85525" cy="115375"/>
            </a:xfrm>
            <a:custGeom>
              <a:rect b="b" l="l" r="r" t="t"/>
              <a:pathLst>
                <a:path extrusionOk="0" h="4615" w="3421">
                  <a:moveTo>
                    <a:pt x="2288" y="0"/>
                  </a:moveTo>
                  <a:cubicBezTo>
                    <a:pt x="1911" y="0"/>
                    <a:pt x="1558" y="219"/>
                    <a:pt x="1394" y="593"/>
                  </a:cubicBezTo>
                  <a:lnTo>
                    <a:pt x="222" y="3221"/>
                  </a:lnTo>
                  <a:cubicBezTo>
                    <a:pt x="1" y="3728"/>
                    <a:pt x="222" y="4298"/>
                    <a:pt x="729" y="4519"/>
                  </a:cubicBezTo>
                  <a:cubicBezTo>
                    <a:pt x="856" y="4583"/>
                    <a:pt x="982" y="4614"/>
                    <a:pt x="1109" y="4614"/>
                  </a:cubicBezTo>
                  <a:cubicBezTo>
                    <a:pt x="1489" y="4614"/>
                    <a:pt x="1869" y="4393"/>
                    <a:pt x="2027" y="4013"/>
                  </a:cubicBezTo>
                  <a:lnTo>
                    <a:pt x="3199" y="1384"/>
                  </a:lnTo>
                  <a:cubicBezTo>
                    <a:pt x="3421" y="909"/>
                    <a:pt x="3199" y="307"/>
                    <a:pt x="2692" y="86"/>
                  </a:cubicBezTo>
                  <a:cubicBezTo>
                    <a:pt x="2560" y="28"/>
                    <a:pt x="2422" y="0"/>
                    <a:pt x="22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3629875" y="2645125"/>
              <a:ext cx="85525" cy="115400"/>
            </a:xfrm>
            <a:custGeom>
              <a:rect b="b" l="l" r="r" t="t"/>
              <a:pathLst>
                <a:path extrusionOk="0" h="4616" w="3421">
                  <a:moveTo>
                    <a:pt x="2288" y="1"/>
                  </a:moveTo>
                  <a:cubicBezTo>
                    <a:pt x="1910" y="1"/>
                    <a:pt x="1557" y="219"/>
                    <a:pt x="1394" y="593"/>
                  </a:cubicBezTo>
                  <a:lnTo>
                    <a:pt x="222" y="3222"/>
                  </a:lnTo>
                  <a:cubicBezTo>
                    <a:pt x="0" y="3728"/>
                    <a:pt x="222" y="4298"/>
                    <a:pt x="729" y="4520"/>
                  </a:cubicBezTo>
                  <a:cubicBezTo>
                    <a:pt x="855" y="4583"/>
                    <a:pt x="982" y="4615"/>
                    <a:pt x="1140" y="4615"/>
                  </a:cubicBezTo>
                  <a:cubicBezTo>
                    <a:pt x="1520" y="4615"/>
                    <a:pt x="1869" y="4393"/>
                    <a:pt x="2027" y="4013"/>
                  </a:cubicBezTo>
                  <a:lnTo>
                    <a:pt x="3199" y="1385"/>
                  </a:lnTo>
                  <a:cubicBezTo>
                    <a:pt x="3421" y="910"/>
                    <a:pt x="3199" y="308"/>
                    <a:pt x="2692" y="86"/>
                  </a:cubicBezTo>
                  <a:cubicBezTo>
                    <a:pt x="2559" y="28"/>
                    <a:pt x="2422" y="1"/>
                    <a:pt x="22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4718500" y="3382775"/>
              <a:ext cx="175775" cy="308800"/>
            </a:xfrm>
            <a:custGeom>
              <a:rect b="b" l="l" r="r" t="t"/>
              <a:pathLst>
                <a:path extrusionOk="0" h="12352" w="7031">
                  <a:moveTo>
                    <a:pt x="5574" y="1173"/>
                  </a:moveTo>
                  <a:cubicBezTo>
                    <a:pt x="5827" y="1173"/>
                    <a:pt x="6081" y="1426"/>
                    <a:pt x="6081" y="1679"/>
                  </a:cubicBezTo>
                  <a:lnTo>
                    <a:pt x="6081" y="9596"/>
                  </a:lnTo>
                  <a:cubicBezTo>
                    <a:pt x="6081" y="9882"/>
                    <a:pt x="5827" y="10103"/>
                    <a:pt x="5574" y="10103"/>
                  </a:cubicBezTo>
                  <a:lnTo>
                    <a:pt x="1457" y="10103"/>
                  </a:lnTo>
                  <a:cubicBezTo>
                    <a:pt x="1172" y="10103"/>
                    <a:pt x="950" y="9882"/>
                    <a:pt x="950" y="9596"/>
                  </a:cubicBezTo>
                  <a:lnTo>
                    <a:pt x="950" y="1679"/>
                  </a:lnTo>
                  <a:cubicBezTo>
                    <a:pt x="950" y="1426"/>
                    <a:pt x="1172" y="1173"/>
                    <a:pt x="1457" y="1173"/>
                  </a:cubicBezTo>
                  <a:close/>
                  <a:moveTo>
                    <a:pt x="3896" y="10800"/>
                  </a:moveTo>
                  <a:cubicBezTo>
                    <a:pt x="4054" y="10800"/>
                    <a:pt x="4149" y="10927"/>
                    <a:pt x="4149" y="11053"/>
                  </a:cubicBezTo>
                  <a:lnTo>
                    <a:pt x="4149" y="11497"/>
                  </a:lnTo>
                  <a:cubicBezTo>
                    <a:pt x="4149" y="11623"/>
                    <a:pt x="4054" y="11750"/>
                    <a:pt x="3896" y="11750"/>
                  </a:cubicBezTo>
                  <a:lnTo>
                    <a:pt x="3136" y="11750"/>
                  </a:lnTo>
                  <a:cubicBezTo>
                    <a:pt x="2977" y="11750"/>
                    <a:pt x="2882" y="11655"/>
                    <a:pt x="2882" y="11497"/>
                  </a:cubicBezTo>
                  <a:lnTo>
                    <a:pt x="2882" y="11053"/>
                  </a:lnTo>
                  <a:cubicBezTo>
                    <a:pt x="2882" y="10927"/>
                    <a:pt x="2977" y="10800"/>
                    <a:pt x="3136" y="10800"/>
                  </a:cubicBezTo>
                  <a:close/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1307"/>
                  </a:lnTo>
                  <a:cubicBezTo>
                    <a:pt x="0" y="11877"/>
                    <a:pt x="475" y="12352"/>
                    <a:pt x="1045" y="12352"/>
                  </a:cubicBezTo>
                  <a:lnTo>
                    <a:pt x="5986" y="12352"/>
                  </a:lnTo>
                  <a:cubicBezTo>
                    <a:pt x="6556" y="12352"/>
                    <a:pt x="7031" y="11877"/>
                    <a:pt x="7031" y="11307"/>
                  </a:cubicBezTo>
                  <a:lnTo>
                    <a:pt x="7031" y="1046"/>
                  </a:lnTo>
                  <a:cubicBezTo>
                    <a:pt x="7031" y="476"/>
                    <a:pt x="6556" y="1"/>
                    <a:pt x="59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282350" y="2522175"/>
              <a:ext cx="314350" cy="217750"/>
            </a:xfrm>
            <a:custGeom>
              <a:rect b="b" l="l" r="r" t="t"/>
              <a:pathLst>
                <a:path extrusionOk="0" h="8710" w="12574">
                  <a:moveTo>
                    <a:pt x="6493" y="1"/>
                  </a:moveTo>
                  <a:cubicBezTo>
                    <a:pt x="5163" y="1"/>
                    <a:pt x="3959" y="887"/>
                    <a:pt x="3547" y="2154"/>
                  </a:cubicBezTo>
                  <a:lnTo>
                    <a:pt x="3294" y="2154"/>
                  </a:lnTo>
                  <a:cubicBezTo>
                    <a:pt x="1457" y="2154"/>
                    <a:pt x="1" y="3611"/>
                    <a:pt x="1" y="5416"/>
                  </a:cubicBezTo>
                  <a:cubicBezTo>
                    <a:pt x="1" y="7221"/>
                    <a:pt x="1457" y="8710"/>
                    <a:pt x="3294" y="8710"/>
                  </a:cubicBezTo>
                  <a:lnTo>
                    <a:pt x="9913" y="8710"/>
                  </a:lnTo>
                  <a:cubicBezTo>
                    <a:pt x="11370" y="8710"/>
                    <a:pt x="12573" y="7506"/>
                    <a:pt x="12573" y="6049"/>
                  </a:cubicBezTo>
                  <a:cubicBezTo>
                    <a:pt x="12573" y="4561"/>
                    <a:pt x="11370" y="3389"/>
                    <a:pt x="9913" y="3389"/>
                  </a:cubicBezTo>
                  <a:lnTo>
                    <a:pt x="9565" y="3389"/>
                  </a:lnTo>
                  <a:cubicBezTo>
                    <a:pt x="9596" y="3294"/>
                    <a:pt x="9596" y="3199"/>
                    <a:pt x="9596" y="3104"/>
                  </a:cubicBezTo>
                  <a:cubicBezTo>
                    <a:pt x="9596" y="1394"/>
                    <a:pt x="8203" y="1"/>
                    <a:pt x="64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20"/>
          <p:cNvSpPr txBox="1"/>
          <p:nvPr/>
        </p:nvSpPr>
        <p:spPr>
          <a:xfrm>
            <a:off x="717400" y="7350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Tasks that can be accomplished...</a:t>
            </a: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0" name="Google Shape;470;p20"/>
          <p:cNvSpPr txBox="1"/>
          <p:nvPr/>
        </p:nvSpPr>
        <p:spPr>
          <a:xfrm>
            <a:off x="457200" y="209662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1" name="Google Shape;471;p20"/>
          <p:cNvSpPr txBox="1"/>
          <p:nvPr/>
        </p:nvSpPr>
        <p:spPr>
          <a:xfrm>
            <a:off x="457200" y="231287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72" name="Google Shape;472;p20"/>
          <p:cNvSpPr txBox="1"/>
          <p:nvPr/>
        </p:nvSpPr>
        <p:spPr>
          <a:xfrm>
            <a:off x="457200" y="365929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Combining Intents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3" name="Google Shape;473;p20"/>
          <p:cNvSpPr txBox="1"/>
          <p:nvPr/>
        </p:nvSpPr>
        <p:spPr>
          <a:xfrm>
            <a:off x="457200" y="3875650"/>
            <a:ext cx="2220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User can reach quotes without even logging to app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74" name="Google Shape;474;p20"/>
          <p:cNvSpPr txBox="1"/>
          <p:nvPr/>
        </p:nvSpPr>
        <p:spPr>
          <a:xfrm>
            <a:off x="6869800" y="209662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Rich Messages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5" name="Google Shape;475;p20"/>
          <p:cNvSpPr txBox="1"/>
          <p:nvPr/>
        </p:nvSpPr>
        <p:spPr>
          <a:xfrm>
            <a:off x="6869800" y="231287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Eg: Suggestion chips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76" name="Google Shape;476;p20"/>
          <p:cNvSpPr txBox="1"/>
          <p:nvPr/>
        </p:nvSpPr>
        <p:spPr>
          <a:xfrm>
            <a:off x="6869800" y="365929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7" name="Google Shape;477;p20"/>
          <p:cNvSpPr txBox="1"/>
          <p:nvPr/>
        </p:nvSpPr>
        <p:spPr>
          <a:xfrm>
            <a:off x="6869800" y="387564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1"/>
          <p:cNvSpPr txBox="1"/>
          <p:nvPr/>
        </p:nvSpPr>
        <p:spPr>
          <a:xfrm>
            <a:off x="2591100" y="411475"/>
            <a:ext cx="39618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Pbee Virtual Assistant</a:t>
            </a:r>
            <a:endParaRPr sz="3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83" name="Google Shape;483;p21"/>
          <p:cNvSpPr txBox="1"/>
          <p:nvPr/>
        </p:nvSpPr>
        <p:spPr>
          <a:xfrm>
            <a:off x="764539" y="37910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Call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84" name="Google Shape;484;p21"/>
          <p:cNvSpPr txBox="1"/>
          <p:nvPr/>
        </p:nvSpPr>
        <p:spPr>
          <a:xfrm>
            <a:off x="764539" y="407604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Pbee is also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available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on call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5" name="Google Shape;485;p21"/>
          <p:cNvSpPr txBox="1"/>
          <p:nvPr/>
        </p:nvSpPr>
        <p:spPr>
          <a:xfrm>
            <a:off x="3689388" y="379100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NLP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86" name="Google Shape;486;p21"/>
          <p:cNvSpPr txBox="1"/>
          <p:nvPr/>
        </p:nvSpPr>
        <p:spPr>
          <a:xfrm>
            <a:off x="3689388" y="407604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Ml based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text classification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7" name="Google Shape;487;p21"/>
          <p:cNvSpPr txBox="1"/>
          <p:nvPr/>
        </p:nvSpPr>
        <p:spPr>
          <a:xfrm>
            <a:off x="2380400" y="291316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Chat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88" name="Google Shape;488;p21"/>
          <p:cNvSpPr txBox="1"/>
          <p:nvPr/>
        </p:nvSpPr>
        <p:spPr>
          <a:xfrm>
            <a:off x="2380400" y="317386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User chat service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9" name="Google Shape;489;p21"/>
          <p:cNvSpPr txBox="1"/>
          <p:nvPr/>
        </p:nvSpPr>
        <p:spPr>
          <a:xfrm>
            <a:off x="6688325" y="37910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Scope 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0" name="Google Shape;490;p21"/>
          <p:cNvSpPr txBox="1"/>
          <p:nvPr/>
        </p:nvSpPr>
        <p:spPr>
          <a:xfrm>
            <a:off x="6403475" y="4173225"/>
            <a:ext cx="2334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Studies suggest 50% of knowledge workers will use a virtual assistant by 2025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1" name="Google Shape;491;p21"/>
          <p:cNvSpPr txBox="1"/>
          <p:nvPr/>
        </p:nvSpPr>
        <p:spPr>
          <a:xfrm>
            <a:off x="5046011" y="291315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Future iteration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2" name="Google Shape;492;p21"/>
          <p:cNvSpPr txBox="1"/>
          <p:nvPr/>
        </p:nvSpPr>
        <p:spPr>
          <a:xfrm>
            <a:off x="5046011" y="3173850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Buy and sell insurance based on LeadId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93" name="Google Shape;493;p21"/>
          <p:cNvGrpSpPr/>
          <p:nvPr/>
        </p:nvGrpSpPr>
        <p:grpSpPr>
          <a:xfrm>
            <a:off x="1234895" y="1191048"/>
            <a:ext cx="6674227" cy="2478421"/>
            <a:chOff x="936425" y="1625150"/>
            <a:chExt cx="5728950" cy="2127400"/>
          </a:xfrm>
        </p:grpSpPr>
        <p:sp>
          <p:nvSpPr>
            <p:cNvPr id="494" name="Google Shape;494;p21"/>
            <p:cNvSpPr/>
            <p:nvPr/>
          </p:nvSpPr>
          <p:spPr>
            <a:xfrm>
              <a:off x="2329850" y="2358300"/>
              <a:ext cx="649250" cy="650025"/>
            </a:xfrm>
            <a:custGeom>
              <a:rect b="b" l="l" r="r" t="t"/>
              <a:pathLst>
                <a:path extrusionOk="0" h="26001" w="25970">
                  <a:moveTo>
                    <a:pt x="12985" y="0"/>
                  </a:moveTo>
                  <a:cubicBezTo>
                    <a:pt x="5796" y="0"/>
                    <a:pt x="1" y="5827"/>
                    <a:pt x="1" y="12985"/>
                  </a:cubicBezTo>
                  <a:cubicBezTo>
                    <a:pt x="1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2344100" y="2372550"/>
              <a:ext cx="620750" cy="621525"/>
            </a:xfrm>
            <a:custGeom>
              <a:rect b="b" l="l" r="r" t="t"/>
              <a:pathLst>
                <a:path extrusionOk="0" h="24861" w="24830">
                  <a:moveTo>
                    <a:pt x="12415" y="0"/>
                  </a:moveTo>
                  <a:cubicBezTo>
                    <a:pt x="5543" y="0"/>
                    <a:pt x="1" y="5542"/>
                    <a:pt x="1" y="12415"/>
                  </a:cubicBezTo>
                  <a:cubicBezTo>
                    <a:pt x="1" y="19287"/>
                    <a:pt x="5543" y="24860"/>
                    <a:pt x="12415" y="24860"/>
                  </a:cubicBezTo>
                  <a:cubicBezTo>
                    <a:pt x="19256" y="24860"/>
                    <a:pt x="24829" y="19287"/>
                    <a:pt x="24829" y="12415"/>
                  </a:cubicBezTo>
                  <a:cubicBezTo>
                    <a:pt x="24829" y="5542"/>
                    <a:pt x="19256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3473900" y="3102525"/>
              <a:ext cx="649250" cy="650025"/>
            </a:xfrm>
            <a:custGeom>
              <a:rect b="b" l="l" r="r" t="t"/>
              <a:pathLst>
                <a:path extrusionOk="0" h="26001" w="25970">
                  <a:moveTo>
                    <a:pt x="12985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3488150" y="3116775"/>
              <a:ext cx="620750" cy="621525"/>
            </a:xfrm>
            <a:custGeom>
              <a:rect b="b" l="l" r="r" t="t"/>
              <a:pathLst>
                <a:path extrusionOk="0" h="24861" w="24830">
                  <a:moveTo>
                    <a:pt x="12415" y="0"/>
                  </a:moveTo>
                  <a:cubicBezTo>
                    <a:pt x="5543" y="0"/>
                    <a:pt x="1" y="5574"/>
                    <a:pt x="1" y="12446"/>
                  </a:cubicBezTo>
                  <a:cubicBezTo>
                    <a:pt x="1" y="19318"/>
                    <a:pt x="5543" y="24860"/>
                    <a:pt x="12415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4617950" y="2358300"/>
              <a:ext cx="649225" cy="650025"/>
            </a:xfrm>
            <a:custGeom>
              <a:rect b="b" l="l" r="r" t="t"/>
              <a:pathLst>
                <a:path extrusionOk="0" h="26001" w="25969">
                  <a:moveTo>
                    <a:pt x="12985" y="0"/>
                  </a:moveTo>
                  <a:cubicBezTo>
                    <a:pt x="5796" y="0"/>
                    <a:pt x="0" y="5827"/>
                    <a:pt x="0" y="12985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4631400" y="2372550"/>
              <a:ext cx="621525" cy="621525"/>
            </a:xfrm>
            <a:custGeom>
              <a:rect b="b" l="l" r="r" t="t"/>
              <a:pathLst>
                <a:path extrusionOk="0" h="24861" w="24861">
                  <a:moveTo>
                    <a:pt x="12447" y="0"/>
                  </a:moveTo>
                  <a:cubicBezTo>
                    <a:pt x="5574" y="0"/>
                    <a:pt x="1" y="5542"/>
                    <a:pt x="1" y="12415"/>
                  </a:cubicBezTo>
                  <a:cubicBezTo>
                    <a:pt x="1" y="19287"/>
                    <a:pt x="5574" y="24860"/>
                    <a:pt x="12447" y="24860"/>
                  </a:cubicBezTo>
                  <a:cubicBezTo>
                    <a:pt x="19287" y="24860"/>
                    <a:pt x="24861" y="19287"/>
                    <a:pt x="24861" y="12415"/>
                  </a:cubicBezTo>
                  <a:cubicBezTo>
                    <a:pt x="24861" y="5542"/>
                    <a:pt x="19287" y="0"/>
                    <a:pt x="12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6016125" y="3102525"/>
              <a:ext cx="649250" cy="650025"/>
            </a:xfrm>
            <a:custGeom>
              <a:rect b="b" l="l" r="r" t="t"/>
              <a:pathLst>
                <a:path extrusionOk="0" h="26001" w="25970">
                  <a:moveTo>
                    <a:pt x="12985" y="0"/>
                  </a:moveTo>
                  <a:cubicBezTo>
                    <a:pt x="5828" y="0"/>
                    <a:pt x="1" y="5827"/>
                    <a:pt x="1" y="13016"/>
                  </a:cubicBezTo>
                  <a:cubicBezTo>
                    <a:pt x="1" y="20173"/>
                    <a:pt x="5828" y="26000"/>
                    <a:pt x="12985" y="26000"/>
                  </a:cubicBezTo>
                  <a:cubicBezTo>
                    <a:pt x="20174" y="26000"/>
                    <a:pt x="25970" y="20173"/>
                    <a:pt x="25970" y="13016"/>
                  </a:cubicBezTo>
                  <a:cubicBezTo>
                    <a:pt x="25970" y="5827"/>
                    <a:pt x="20174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6030375" y="3116775"/>
              <a:ext cx="620750" cy="621525"/>
            </a:xfrm>
            <a:custGeom>
              <a:rect b="b" l="l" r="r" t="t"/>
              <a:pathLst>
                <a:path extrusionOk="0" h="24861" w="24830">
                  <a:moveTo>
                    <a:pt x="12415" y="0"/>
                  </a:moveTo>
                  <a:cubicBezTo>
                    <a:pt x="5575" y="0"/>
                    <a:pt x="1" y="5574"/>
                    <a:pt x="1" y="12446"/>
                  </a:cubicBezTo>
                  <a:cubicBezTo>
                    <a:pt x="1" y="19318"/>
                    <a:pt x="5575" y="24860"/>
                    <a:pt x="12415" y="24860"/>
                  </a:cubicBezTo>
                  <a:cubicBezTo>
                    <a:pt x="19287" y="24860"/>
                    <a:pt x="24829" y="19318"/>
                    <a:pt x="24829" y="12446"/>
                  </a:cubicBezTo>
                  <a:cubicBezTo>
                    <a:pt x="24829" y="5574"/>
                    <a:pt x="19287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5762000" y="1625150"/>
              <a:ext cx="598550" cy="1452050"/>
            </a:xfrm>
            <a:custGeom>
              <a:rect b="b" l="l" r="r" t="t"/>
              <a:pathLst>
                <a:path extrusionOk="0" h="58082" w="23942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6257600" y="3350325"/>
              <a:ext cx="207475" cy="126700"/>
            </a:xfrm>
            <a:custGeom>
              <a:rect b="b" l="l" r="r" t="t"/>
              <a:pathLst>
                <a:path extrusionOk="0" h="5068" w="8299">
                  <a:moveTo>
                    <a:pt x="8298" y="0"/>
                  </a:moveTo>
                  <a:lnTo>
                    <a:pt x="8298" y="0"/>
                  </a:lnTo>
                  <a:cubicBezTo>
                    <a:pt x="7411" y="444"/>
                    <a:pt x="6240" y="855"/>
                    <a:pt x="5321" y="950"/>
                  </a:cubicBezTo>
                  <a:lnTo>
                    <a:pt x="6651" y="1520"/>
                  </a:lnTo>
                  <a:lnTo>
                    <a:pt x="5163" y="3072"/>
                  </a:lnTo>
                  <a:lnTo>
                    <a:pt x="2978" y="1457"/>
                  </a:lnTo>
                  <a:lnTo>
                    <a:pt x="64" y="4782"/>
                  </a:lnTo>
                  <a:cubicBezTo>
                    <a:pt x="1" y="4877"/>
                    <a:pt x="33" y="4972"/>
                    <a:pt x="96" y="5036"/>
                  </a:cubicBezTo>
                  <a:cubicBezTo>
                    <a:pt x="128" y="5036"/>
                    <a:pt x="159" y="5067"/>
                    <a:pt x="191" y="5067"/>
                  </a:cubicBezTo>
                  <a:cubicBezTo>
                    <a:pt x="254" y="5067"/>
                    <a:pt x="286" y="5036"/>
                    <a:pt x="318" y="5004"/>
                  </a:cubicBezTo>
                  <a:lnTo>
                    <a:pt x="3041" y="1901"/>
                  </a:lnTo>
                  <a:lnTo>
                    <a:pt x="5195" y="3516"/>
                  </a:lnTo>
                  <a:lnTo>
                    <a:pt x="6873" y="1742"/>
                  </a:lnTo>
                  <a:lnTo>
                    <a:pt x="7507" y="3041"/>
                  </a:lnTo>
                  <a:cubicBezTo>
                    <a:pt x="7538" y="2122"/>
                    <a:pt x="7918" y="887"/>
                    <a:pt x="829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6204575" y="3317850"/>
              <a:ext cx="273150" cy="219350"/>
            </a:xfrm>
            <a:custGeom>
              <a:rect b="b" l="l" r="r" t="t"/>
              <a:pathLst>
                <a:path extrusionOk="0" h="8774" w="10926">
                  <a:moveTo>
                    <a:pt x="633" y="1"/>
                  </a:moveTo>
                  <a:cubicBezTo>
                    <a:pt x="253" y="1"/>
                    <a:pt x="0" y="64"/>
                    <a:pt x="0" y="159"/>
                  </a:cubicBezTo>
                  <a:lnTo>
                    <a:pt x="0" y="8615"/>
                  </a:lnTo>
                  <a:cubicBezTo>
                    <a:pt x="0" y="8710"/>
                    <a:pt x="285" y="8773"/>
                    <a:pt x="633" y="8773"/>
                  </a:cubicBezTo>
                  <a:lnTo>
                    <a:pt x="10768" y="8773"/>
                  </a:lnTo>
                  <a:cubicBezTo>
                    <a:pt x="10863" y="8773"/>
                    <a:pt x="10926" y="8520"/>
                    <a:pt x="10926" y="8172"/>
                  </a:cubicBezTo>
                  <a:cubicBezTo>
                    <a:pt x="10926" y="7823"/>
                    <a:pt x="10863" y="7570"/>
                    <a:pt x="10768" y="7570"/>
                  </a:cubicBezTo>
                  <a:lnTo>
                    <a:pt x="1267" y="7570"/>
                  </a:lnTo>
                  <a:lnTo>
                    <a:pt x="1267" y="159"/>
                  </a:lnTo>
                  <a:cubicBezTo>
                    <a:pt x="1267" y="64"/>
                    <a:pt x="982" y="1"/>
                    <a:pt x="63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731150" y="2042400"/>
              <a:ext cx="232000" cy="296125"/>
            </a:xfrm>
            <a:custGeom>
              <a:rect b="b" l="l" r="r" t="t"/>
              <a:pathLst>
                <a:path extrusionOk="0" h="11845" w="928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4952050" y="2691600"/>
              <a:ext cx="31700" cy="31700"/>
            </a:xfrm>
            <a:custGeom>
              <a:rect b="b" l="l" r="r" t="t"/>
              <a:pathLst>
                <a:path extrusionOk="0" h="1268" w="1268">
                  <a:moveTo>
                    <a:pt x="444" y="1"/>
                  </a:moveTo>
                  <a:lnTo>
                    <a:pt x="1" y="444"/>
                  </a:lnTo>
                  <a:lnTo>
                    <a:pt x="856" y="1268"/>
                  </a:lnTo>
                  <a:lnTo>
                    <a:pt x="1267" y="85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4970275" y="2710025"/>
              <a:ext cx="121150" cy="118975"/>
            </a:xfrm>
            <a:custGeom>
              <a:rect b="b" l="l" r="r" t="t"/>
              <a:pathLst>
                <a:path extrusionOk="0" h="4759" w="4846">
                  <a:moveTo>
                    <a:pt x="681" y="0"/>
                  </a:moveTo>
                  <a:cubicBezTo>
                    <a:pt x="665" y="0"/>
                    <a:pt x="649" y="8"/>
                    <a:pt x="633" y="24"/>
                  </a:cubicBezTo>
                  <a:lnTo>
                    <a:pt x="32" y="626"/>
                  </a:lnTo>
                  <a:cubicBezTo>
                    <a:pt x="0" y="657"/>
                    <a:pt x="0" y="689"/>
                    <a:pt x="32" y="721"/>
                  </a:cubicBezTo>
                  <a:lnTo>
                    <a:pt x="3959" y="4616"/>
                  </a:lnTo>
                  <a:cubicBezTo>
                    <a:pt x="4054" y="4711"/>
                    <a:pt x="4180" y="4758"/>
                    <a:pt x="4307" y="4758"/>
                  </a:cubicBezTo>
                  <a:cubicBezTo>
                    <a:pt x="4434" y="4758"/>
                    <a:pt x="4560" y="4711"/>
                    <a:pt x="4655" y="4616"/>
                  </a:cubicBezTo>
                  <a:cubicBezTo>
                    <a:pt x="4845" y="4426"/>
                    <a:pt x="4845" y="4109"/>
                    <a:pt x="4655" y="3919"/>
                  </a:cubicBezTo>
                  <a:lnTo>
                    <a:pt x="728" y="24"/>
                  </a:lnTo>
                  <a:cubicBezTo>
                    <a:pt x="713" y="8"/>
                    <a:pt x="697" y="0"/>
                    <a:pt x="6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4895850" y="2564625"/>
              <a:ext cx="10300" cy="5875"/>
            </a:xfrm>
            <a:custGeom>
              <a:rect b="b" l="l" r="r" t="t"/>
              <a:pathLst>
                <a:path extrusionOk="0" h="235" w="412">
                  <a:moveTo>
                    <a:pt x="77" y="0"/>
                  </a:moveTo>
                  <a:cubicBezTo>
                    <a:pt x="34" y="0"/>
                    <a:pt x="0" y="30"/>
                    <a:pt x="0" y="76"/>
                  </a:cubicBezTo>
                  <a:cubicBezTo>
                    <a:pt x="0" y="140"/>
                    <a:pt x="32" y="171"/>
                    <a:pt x="95" y="203"/>
                  </a:cubicBezTo>
                  <a:cubicBezTo>
                    <a:pt x="158" y="203"/>
                    <a:pt x="222" y="203"/>
                    <a:pt x="285" y="235"/>
                  </a:cubicBezTo>
                  <a:lnTo>
                    <a:pt x="317" y="235"/>
                  </a:lnTo>
                  <a:cubicBezTo>
                    <a:pt x="348" y="235"/>
                    <a:pt x="380" y="203"/>
                    <a:pt x="412" y="171"/>
                  </a:cubicBezTo>
                  <a:cubicBezTo>
                    <a:pt x="412" y="108"/>
                    <a:pt x="380" y="76"/>
                    <a:pt x="348" y="45"/>
                  </a:cubicBezTo>
                  <a:cubicBezTo>
                    <a:pt x="253" y="13"/>
                    <a:pt x="190" y="13"/>
                    <a:pt x="127" y="13"/>
                  </a:cubicBezTo>
                  <a:cubicBezTo>
                    <a:pt x="110" y="4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4910875" y="2567800"/>
              <a:ext cx="45150" cy="35950"/>
            </a:xfrm>
            <a:custGeom>
              <a:rect b="b" l="l" r="r" t="t"/>
              <a:pathLst>
                <a:path extrusionOk="0" h="1438" w="1806">
                  <a:moveTo>
                    <a:pt x="109" y="0"/>
                  </a:moveTo>
                  <a:cubicBezTo>
                    <a:pt x="66" y="0"/>
                    <a:pt x="33" y="29"/>
                    <a:pt x="33" y="76"/>
                  </a:cubicBezTo>
                  <a:cubicBezTo>
                    <a:pt x="1" y="139"/>
                    <a:pt x="33" y="203"/>
                    <a:pt x="96" y="234"/>
                  </a:cubicBezTo>
                  <a:cubicBezTo>
                    <a:pt x="603" y="361"/>
                    <a:pt x="1014" y="678"/>
                    <a:pt x="1331" y="1058"/>
                  </a:cubicBezTo>
                  <a:cubicBezTo>
                    <a:pt x="1426" y="1153"/>
                    <a:pt x="1489" y="1279"/>
                    <a:pt x="1553" y="1374"/>
                  </a:cubicBezTo>
                  <a:cubicBezTo>
                    <a:pt x="1584" y="1406"/>
                    <a:pt x="1616" y="1438"/>
                    <a:pt x="1679" y="1438"/>
                  </a:cubicBezTo>
                  <a:cubicBezTo>
                    <a:pt x="1679" y="1438"/>
                    <a:pt x="1711" y="1438"/>
                    <a:pt x="1711" y="1406"/>
                  </a:cubicBezTo>
                  <a:cubicBezTo>
                    <a:pt x="1774" y="1374"/>
                    <a:pt x="1806" y="1311"/>
                    <a:pt x="1774" y="1248"/>
                  </a:cubicBezTo>
                  <a:cubicBezTo>
                    <a:pt x="1679" y="1153"/>
                    <a:pt x="1616" y="1026"/>
                    <a:pt x="1521" y="931"/>
                  </a:cubicBezTo>
                  <a:cubicBezTo>
                    <a:pt x="1173" y="488"/>
                    <a:pt x="698" y="171"/>
                    <a:pt x="159" y="13"/>
                  </a:cubicBezTo>
                  <a:cubicBezTo>
                    <a:pt x="142" y="4"/>
                    <a:pt x="125" y="0"/>
                    <a:pt x="10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4794500" y="2537225"/>
              <a:ext cx="190050" cy="189250"/>
            </a:xfrm>
            <a:custGeom>
              <a:rect b="b" l="l" r="r" t="t"/>
              <a:pathLst>
                <a:path extrusionOk="0" h="7570" w="7602">
                  <a:moveTo>
                    <a:pt x="3801" y="539"/>
                  </a:moveTo>
                  <a:cubicBezTo>
                    <a:pt x="5606" y="539"/>
                    <a:pt x="7063" y="1996"/>
                    <a:pt x="7063" y="3801"/>
                  </a:cubicBezTo>
                  <a:cubicBezTo>
                    <a:pt x="7063" y="5606"/>
                    <a:pt x="5606" y="7063"/>
                    <a:pt x="3801" y="7063"/>
                  </a:cubicBezTo>
                  <a:cubicBezTo>
                    <a:pt x="1996" y="7063"/>
                    <a:pt x="539" y="5606"/>
                    <a:pt x="539" y="3801"/>
                  </a:cubicBezTo>
                  <a:cubicBezTo>
                    <a:pt x="539" y="1996"/>
                    <a:pt x="1996" y="539"/>
                    <a:pt x="3801" y="539"/>
                  </a:cubicBezTo>
                  <a:close/>
                  <a:moveTo>
                    <a:pt x="3801" y="0"/>
                  </a:moveTo>
                  <a:cubicBezTo>
                    <a:pt x="1711" y="0"/>
                    <a:pt x="0" y="1711"/>
                    <a:pt x="0" y="3801"/>
                  </a:cubicBezTo>
                  <a:cubicBezTo>
                    <a:pt x="0" y="5891"/>
                    <a:pt x="1711" y="7569"/>
                    <a:pt x="3801" y="7569"/>
                  </a:cubicBezTo>
                  <a:cubicBezTo>
                    <a:pt x="5891" y="7569"/>
                    <a:pt x="7601" y="5891"/>
                    <a:pt x="7601" y="3801"/>
                  </a:cubicBezTo>
                  <a:cubicBezTo>
                    <a:pt x="7601" y="1711"/>
                    <a:pt x="5891" y="0"/>
                    <a:pt x="380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3775550" y="2178575"/>
              <a:ext cx="44350" cy="898625"/>
            </a:xfrm>
            <a:custGeom>
              <a:rect b="b" l="l" r="r" t="t"/>
              <a:pathLst>
                <a:path extrusionOk="0" h="35945" w="1774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3709825" y="3338450"/>
              <a:ext cx="172625" cy="196375"/>
            </a:xfrm>
            <a:custGeom>
              <a:rect b="b" l="l" r="r" t="t"/>
              <a:pathLst>
                <a:path extrusionOk="0" h="7855" w="6905">
                  <a:moveTo>
                    <a:pt x="3453" y="507"/>
                  </a:moveTo>
                  <a:cubicBezTo>
                    <a:pt x="4245" y="507"/>
                    <a:pt x="4973" y="792"/>
                    <a:pt x="5511" y="1330"/>
                  </a:cubicBezTo>
                  <a:cubicBezTo>
                    <a:pt x="6081" y="1900"/>
                    <a:pt x="6398" y="2629"/>
                    <a:pt x="6398" y="3421"/>
                  </a:cubicBezTo>
                  <a:cubicBezTo>
                    <a:pt x="6398" y="3959"/>
                    <a:pt x="6303" y="4371"/>
                    <a:pt x="6113" y="4687"/>
                  </a:cubicBezTo>
                  <a:cubicBezTo>
                    <a:pt x="6113" y="4719"/>
                    <a:pt x="6081" y="4719"/>
                    <a:pt x="6050" y="4751"/>
                  </a:cubicBezTo>
                  <a:cubicBezTo>
                    <a:pt x="5416" y="5701"/>
                    <a:pt x="5036" y="6556"/>
                    <a:pt x="4973" y="7348"/>
                  </a:cubicBezTo>
                  <a:lnTo>
                    <a:pt x="1933" y="7348"/>
                  </a:lnTo>
                  <a:cubicBezTo>
                    <a:pt x="1838" y="6239"/>
                    <a:pt x="1204" y="5289"/>
                    <a:pt x="919" y="4877"/>
                  </a:cubicBezTo>
                  <a:cubicBezTo>
                    <a:pt x="888" y="4814"/>
                    <a:pt x="824" y="4751"/>
                    <a:pt x="824" y="4719"/>
                  </a:cubicBezTo>
                  <a:cubicBezTo>
                    <a:pt x="634" y="4371"/>
                    <a:pt x="539" y="3959"/>
                    <a:pt x="508" y="3516"/>
                  </a:cubicBezTo>
                  <a:cubicBezTo>
                    <a:pt x="508" y="2724"/>
                    <a:pt x="793" y="1995"/>
                    <a:pt x="1331" y="1394"/>
                  </a:cubicBezTo>
                  <a:cubicBezTo>
                    <a:pt x="1901" y="824"/>
                    <a:pt x="2629" y="507"/>
                    <a:pt x="3421" y="507"/>
                  </a:cubicBezTo>
                  <a:close/>
                  <a:moveTo>
                    <a:pt x="3421" y="0"/>
                  </a:moveTo>
                  <a:cubicBezTo>
                    <a:pt x="2503" y="0"/>
                    <a:pt x="1648" y="380"/>
                    <a:pt x="983" y="1045"/>
                  </a:cubicBezTo>
                  <a:cubicBezTo>
                    <a:pt x="318" y="1742"/>
                    <a:pt x="1" y="2629"/>
                    <a:pt x="33" y="3547"/>
                  </a:cubicBezTo>
                  <a:cubicBezTo>
                    <a:pt x="33" y="4054"/>
                    <a:pt x="159" y="4497"/>
                    <a:pt x="381" y="4941"/>
                  </a:cubicBezTo>
                  <a:cubicBezTo>
                    <a:pt x="381" y="5004"/>
                    <a:pt x="444" y="5067"/>
                    <a:pt x="508" y="5162"/>
                  </a:cubicBezTo>
                  <a:cubicBezTo>
                    <a:pt x="761" y="5542"/>
                    <a:pt x="1363" y="6429"/>
                    <a:pt x="1458" y="7379"/>
                  </a:cubicBezTo>
                  <a:cubicBezTo>
                    <a:pt x="1458" y="7664"/>
                    <a:pt x="1679" y="7854"/>
                    <a:pt x="1933" y="7854"/>
                  </a:cubicBezTo>
                  <a:lnTo>
                    <a:pt x="4973" y="7854"/>
                  </a:lnTo>
                  <a:cubicBezTo>
                    <a:pt x="5226" y="7854"/>
                    <a:pt x="5448" y="7664"/>
                    <a:pt x="5480" y="7411"/>
                  </a:cubicBezTo>
                  <a:cubicBezTo>
                    <a:pt x="5511" y="6714"/>
                    <a:pt x="5860" y="5922"/>
                    <a:pt x="6461" y="5067"/>
                  </a:cubicBezTo>
                  <a:cubicBezTo>
                    <a:pt x="6493" y="5004"/>
                    <a:pt x="6525" y="4972"/>
                    <a:pt x="6525" y="4941"/>
                  </a:cubicBezTo>
                  <a:cubicBezTo>
                    <a:pt x="6778" y="4561"/>
                    <a:pt x="6873" y="4054"/>
                    <a:pt x="6873" y="3421"/>
                  </a:cubicBezTo>
                  <a:cubicBezTo>
                    <a:pt x="6905" y="2502"/>
                    <a:pt x="6525" y="1647"/>
                    <a:pt x="5891" y="982"/>
                  </a:cubicBezTo>
                  <a:cubicBezTo>
                    <a:pt x="5226" y="349"/>
                    <a:pt x="4371" y="0"/>
                    <a:pt x="34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3753375" y="3542700"/>
              <a:ext cx="87900" cy="13500"/>
            </a:xfrm>
            <a:custGeom>
              <a:rect b="b" l="l" r="r" t="t"/>
              <a:pathLst>
                <a:path extrusionOk="0" h="540" w="3516">
                  <a:moveTo>
                    <a:pt x="222" y="1"/>
                  </a:moveTo>
                  <a:cubicBezTo>
                    <a:pt x="96" y="1"/>
                    <a:pt x="1" y="96"/>
                    <a:pt x="1" y="223"/>
                  </a:cubicBezTo>
                  <a:lnTo>
                    <a:pt x="1" y="286"/>
                  </a:lnTo>
                  <a:cubicBezTo>
                    <a:pt x="1" y="444"/>
                    <a:pt x="96" y="539"/>
                    <a:pt x="222" y="539"/>
                  </a:cubicBezTo>
                  <a:lnTo>
                    <a:pt x="3294" y="539"/>
                  </a:lnTo>
                  <a:cubicBezTo>
                    <a:pt x="3421" y="539"/>
                    <a:pt x="3516" y="444"/>
                    <a:pt x="3516" y="286"/>
                  </a:cubicBezTo>
                  <a:lnTo>
                    <a:pt x="3516" y="223"/>
                  </a:lnTo>
                  <a:cubicBezTo>
                    <a:pt x="3516" y="96"/>
                    <a:pt x="3421" y="1"/>
                    <a:pt x="329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3757350" y="3563300"/>
              <a:ext cx="77600" cy="14275"/>
            </a:xfrm>
            <a:custGeom>
              <a:rect b="b" l="l" r="r" t="t"/>
              <a:pathLst>
                <a:path extrusionOk="0" h="571" w="3104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349"/>
                  </a:lnTo>
                  <a:cubicBezTo>
                    <a:pt x="0" y="475"/>
                    <a:pt x="95" y="570"/>
                    <a:pt x="222" y="570"/>
                  </a:cubicBezTo>
                  <a:lnTo>
                    <a:pt x="2882" y="570"/>
                  </a:lnTo>
                  <a:cubicBezTo>
                    <a:pt x="3009" y="570"/>
                    <a:pt x="3104" y="475"/>
                    <a:pt x="3104" y="349"/>
                  </a:cubicBezTo>
                  <a:lnTo>
                    <a:pt x="3104" y="222"/>
                  </a:lnTo>
                  <a:cubicBezTo>
                    <a:pt x="3104" y="95"/>
                    <a:pt x="3009" y="0"/>
                    <a:pt x="28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3761300" y="3585475"/>
              <a:ext cx="69700" cy="16650"/>
            </a:xfrm>
            <a:custGeom>
              <a:rect b="b" l="l" r="r" t="t"/>
              <a:pathLst>
                <a:path extrusionOk="0" h="666" w="2788">
                  <a:moveTo>
                    <a:pt x="190" y="0"/>
                  </a:moveTo>
                  <a:cubicBezTo>
                    <a:pt x="95" y="0"/>
                    <a:pt x="0" y="63"/>
                    <a:pt x="32" y="127"/>
                  </a:cubicBezTo>
                  <a:cubicBezTo>
                    <a:pt x="159" y="443"/>
                    <a:pt x="729" y="665"/>
                    <a:pt x="1394" y="665"/>
                  </a:cubicBezTo>
                  <a:cubicBezTo>
                    <a:pt x="2091" y="665"/>
                    <a:pt x="2661" y="443"/>
                    <a:pt x="2787" y="127"/>
                  </a:cubicBezTo>
                  <a:cubicBezTo>
                    <a:pt x="2787" y="63"/>
                    <a:pt x="2724" y="0"/>
                    <a:pt x="26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3789800" y="3253725"/>
              <a:ext cx="13475" cy="55450"/>
            </a:xfrm>
            <a:custGeom>
              <a:rect b="b" l="l" r="r" t="t"/>
              <a:pathLst>
                <a:path extrusionOk="0" h="2218" w="539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254" y="2218"/>
                  </a:lnTo>
                  <a:lnTo>
                    <a:pt x="507" y="222"/>
                  </a:lnTo>
                  <a:cubicBezTo>
                    <a:pt x="539" y="96"/>
                    <a:pt x="444" y="1"/>
                    <a:pt x="31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665500" y="3305800"/>
              <a:ext cx="41975" cy="41375"/>
            </a:xfrm>
            <a:custGeom>
              <a:rect b="b" l="l" r="r" t="t"/>
              <a:pathLst>
                <a:path extrusionOk="0" h="1655" w="1679">
                  <a:moveTo>
                    <a:pt x="313" y="0"/>
                  </a:moveTo>
                  <a:cubicBezTo>
                    <a:pt x="262" y="0"/>
                    <a:pt x="206" y="24"/>
                    <a:pt x="159" y="71"/>
                  </a:cubicBezTo>
                  <a:lnTo>
                    <a:pt x="95" y="135"/>
                  </a:lnTo>
                  <a:cubicBezTo>
                    <a:pt x="0" y="230"/>
                    <a:pt x="0" y="356"/>
                    <a:pt x="95" y="420"/>
                  </a:cubicBezTo>
                  <a:lnTo>
                    <a:pt x="1679" y="1655"/>
                  </a:lnTo>
                  <a:lnTo>
                    <a:pt x="444" y="71"/>
                  </a:lnTo>
                  <a:cubicBezTo>
                    <a:pt x="412" y="24"/>
                    <a:pt x="365" y="0"/>
                    <a:pt x="31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617200" y="3430925"/>
              <a:ext cx="54650" cy="12200"/>
            </a:xfrm>
            <a:custGeom>
              <a:rect b="b" l="l" r="r" t="t"/>
              <a:pathLst>
                <a:path extrusionOk="0" h="488" w="2186">
                  <a:moveTo>
                    <a:pt x="174" y="0"/>
                  </a:moveTo>
                  <a:cubicBezTo>
                    <a:pt x="72" y="0"/>
                    <a:pt x="1" y="87"/>
                    <a:pt x="1" y="197"/>
                  </a:cubicBezTo>
                  <a:lnTo>
                    <a:pt x="1" y="292"/>
                  </a:lnTo>
                  <a:cubicBezTo>
                    <a:pt x="1" y="402"/>
                    <a:pt x="72" y="488"/>
                    <a:pt x="174" y="488"/>
                  </a:cubicBezTo>
                  <a:cubicBezTo>
                    <a:pt x="190" y="488"/>
                    <a:pt x="206" y="486"/>
                    <a:pt x="222" y="482"/>
                  </a:cubicBezTo>
                  <a:lnTo>
                    <a:pt x="2186" y="228"/>
                  </a:lnTo>
                  <a:lnTo>
                    <a:pt x="222" y="7"/>
                  </a:lnTo>
                  <a:cubicBezTo>
                    <a:pt x="206" y="2"/>
                    <a:pt x="190" y="0"/>
                    <a:pt x="1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924400" y="3426325"/>
              <a:ext cx="55450" cy="12850"/>
            </a:xfrm>
            <a:custGeom>
              <a:rect b="b" l="l" r="r" t="t"/>
              <a:pathLst>
                <a:path extrusionOk="0" h="514" w="2218">
                  <a:moveTo>
                    <a:pt x="1995" y="1"/>
                  </a:moveTo>
                  <a:lnTo>
                    <a:pt x="0" y="254"/>
                  </a:lnTo>
                  <a:lnTo>
                    <a:pt x="1995" y="507"/>
                  </a:lnTo>
                  <a:cubicBezTo>
                    <a:pt x="2008" y="511"/>
                    <a:pt x="2021" y="513"/>
                    <a:pt x="2034" y="513"/>
                  </a:cubicBezTo>
                  <a:cubicBezTo>
                    <a:pt x="2121" y="513"/>
                    <a:pt x="2217" y="427"/>
                    <a:pt x="2217" y="317"/>
                  </a:cubicBezTo>
                  <a:lnTo>
                    <a:pt x="2217" y="222"/>
                  </a:lnTo>
                  <a:cubicBezTo>
                    <a:pt x="2217" y="96"/>
                    <a:pt x="2090" y="1"/>
                    <a:pt x="19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3886400" y="3302700"/>
              <a:ext cx="41975" cy="41325"/>
            </a:xfrm>
            <a:custGeom>
              <a:rect b="b" l="l" r="r" t="t"/>
              <a:pathLst>
                <a:path extrusionOk="0" h="1653" w="1679">
                  <a:moveTo>
                    <a:pt x="1363" y="1"/>
                  </a:moveTo>
                  <a:cubicBezTo>
                    <a:pt x="1299" y="1"/>
                    <a:pt x="1237" y="32"/>
                    <a:pt x="1203" y="100"/>
                  </a:cubicBezTo>
                  <a:lnTo>
                    <a:pt x="0" y="1652"/>
                  </a:lnTo>
                  <a:lnTo>
                    <a:pt x="0" y="1652"/>
                  </a:lnTo>
                  <a:lnTo>
                    <a:pt x="1552" y="449"/>
                  </a:lnTo>
                  <a:cubicBezTo>
                    <a:pt x="1647" y="354"/>
                    <a:pt x="1679" y="227"/>
                    <a:pt x="1584" y="132"/>
                  </a:cubicBezTo>
                  <a:lnTo>
                    <a:pt x="1520" y="69"/>
                  </a:lnTo>
                  <a:cubicBezTo>
                    <a:pt x="1476" y="25"/>
                    <a:pt x="1418" y="1"/>
                    <a:pt x="13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28325" y="2042400"/>
              <a:ext cx="232000" cy="296125"/>
            </a:xfrm>
            <a:custGeom>
              <a:rect b="b" l="l" r="r" t="t"/>
              <a:pathLst>
                <a:path extrusionOk="0" h="11845" w="928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502450" y="2581550"/>
              <a:ext cx="195575" cy="169475"/>
            </a:xfrm>
            <a:custGeom>
              <a:rect b="b" l="l" r="r" t="t"/>
              <a:pathLst>
                <a:path extrusionOk="0" h="6779" w="7823">
                  <a:moveTo>
                    <a:pt x="2344" y="1"/>
                  </a:moveTo>
                  <a:cubicBezTo>
                    <a:pt x="1172" y="1"/>
                    <a:pt x="191" y="983"/>
                    <a:pt x="191" y="2186"/>
                  </a:cubicBezTo>
                  <a:lnTo>
                    <a:pt x="191" y="3706"/>
                  </a:lnTo>
                  <a:cubicBezTo>
                    <a:pt x="191" y="4181"/>
                    <a:pt x="317" y="4593"/>
                    <a:pt x="571" y="4941"/>
                  </a:cubicBezTo>
                  <a:lnTo>
                    <a:pt x="1" y="6778"/>
                  </a:lnTo>
                  <a:lnTo>
                    <a:pt x="1837" y="5828"/>
                  </a:lnTo>
                  <a:cubicBezTo>
                    <a:pt x="2027" y="5860"/>
                    <a:pt x="2186" y="5891"/>
                    <a:pt x="2344" y="5891"/>
                  </a:cubicBezTo>
                  <a:lnTo>
                    <a:pt x="3357" y="5891"/>
                  </a:lnTo>
                  <a:cubicBezTo>
                    <a:pt x="3262" y="5638"/>
                    <a:pt x="3199" y="5353"/>
                    <a:pt x="3199" y="5068"/>
                  </a:cubicBezTo>
                  <a:lnTo>
                    <a:pt x="3199" y="3548"/>
                  </a:lnTo>
                  <a:cubicBezTo>
                    <a:pt x="3199" y="2344"/>
                    <a:pt x="4181" y="1363"/>
                    <a:pt x="5384" y="1363"/>
                  </a:cubicBezTo>
                  <a:lnTo>
                    <a:pt x="7823" y="1363"/>
                  </a:lnTo>
                  <a:cubicBezTo>
                    <a:pt x="7506" y="571"/>
                    <a:pt x="6714" y="33"/>
                    <a:pt x="582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598250" y="2625100"/>
              <a:ext cx="208250" cy="159175"/>
            </a:xfrm>
            <a:custGeom>
              <a:rect b="b" l="l" r="r" t="t"/>
              <a:pathLst>
                <a:path extrusionOk="0" h="6367" w="8330">
                  <a:moveTo>
                    <a:pt x="2186" y="1"/>
                  </a:moveTo>
                  <a:cubicBezTo>
                    <a:pt x="982" y="1"/>
                    <a:pt x="0" y="982"/>
                    <a:pt x="0" y="2154"/>
                  </a:cubicBezTo>
                  <a:lnTo>
                    <a:pt x="0" y="3706"/>
                  </a:lnTo>
                  <a:cubicBezTo>
                    <a:pt x="0" y="4909"/>
                    <a:pt x="982" y="5859"/>
                    <a:pt x="2186" y="5859"/>
                  </a:cubicBezTo>
                  <a:lnTo>
                    <a:pt x="5638" y="5859"/>
                  </a:lnTo>
                  <a:cubicBezTo>
                    <a:pt x="5828" y="5859"/>
                    <a:pt x="5986" y="5859"/>
                    <a:pt x="6144" y="5796"/>
                  </a:cubicBezTo>
                  <a:lnTo>
                    <a:pt x="8329" y="6366"/>
                  </a:lnTo>
                  <a:lnTo>
                    <a:pt x="7411" y="4941"/>
                  </a:lnTo>
                  <a:cubicBezTo>
                    <a:pt x="7664" y="4593"/>
                    <a:pt x="7823" y="4149"/>
                    <a:pt x="7823" y="3706"/>
                  </a:cubicBezTo>
                  <a:lnTo>
                    <a:pt x="7823" y="2154"/>
                  </a:lnTo>
                  <a:cubicBezTo>
                    <a:pt x="7823" y="982"/>
                    <a:pt x="6841" y="1"/>
                    <a:pt x="563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236475" y="1625150"/>
              <a:ext cx="598575" cy="1454425"/>
            </a:xfrm>
            <a:custGeom>
              <a:rect b="b" l="l" r="r" t="t"/>
              <a:pathLst>
                <a:path extrusionOk="0" h="58177" w="23943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936425" y="3102525"/>
              <a:ext cx="649225" cy="650025"/>
            </a:xfrm>
            <a:custGeom>
              <a:rect b="b" l="l" r="r" t="t"/>
              <a:pathLst>
                <a:path extrusionOk="0" h="26001" w="25969">
                  <a:moveTo>
                    <a:pt x="12984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4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950675" y="3116775"/>
              <a:ext cx="620725" cy="621525"/>
            </a:xfrm>
            <a:custGeom>
              <a:rect b="b" l="l" r="r" t="t"/>
              <a:pathLst>
                <a:path extrusionOk="0" h="24861" w="24829">
                  <a:moveTo>
                    <a:pt x="12414" y="0"/>
                  </a:moveTo>
                  <a:cubicBezTo>
                    <a:pt x="5542" y="0"/>
                    <a:pt x="0" y="5574"/>
                    <a:pt x="0" y="12446"/>
                  </a:cubicBezTo>
                  <a:cubicBezTo>
                    <a:pt x="0" y="19318"/>
                    <a:pt x="5542" y="24860"/>
                    <a:pt x="12414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1124850" y="3277325"/>
              <a:ext cx="273175" cy="301500"/>
            </a:xfrm>
            <a:custGeom>
              <a:rect b="b" l="l" r="r" t="t"/>
              <a:pathLst>
                <a:path extrusionOk="0" h="12060" w="10927">
                  <a:moveTo>
                    <a:pt x="5587" y="1"/>
                  </a:moveTo>
                  <a:cubicBezTo>
                    <a:pt x="5562" y="1"/>
                    <a:pt x="5536" y="3"/>
                    <a:pt x="5511" y="7"/>
                  </a:cubicBezTo>
                  <a:cubicBezTo>
                    <a:pt x="5289" y="7"/>
                    <a:pt x="5162" y="39"/>
                    <a:pt x="5099" y="102"/>
                  </a:cubicBezTo>
                  <a:lnTo>
                    <a:pt x="5162" y="7"/>
                  </a:lnTo>
                  <a:lnTo>
                    <a:pt x="5162" y="7"/>
                  </a:lnTo>
                  <a:cubicBezTo>
                    <a:pt x="5131" y="39"/>
                    <a:pt x="5036" y="70"/>
                    <a:pt x="4972" y="102"/>
                  </a:cubicBezTo>
                  <a:cubicBezTo>
                    <a:pt x="4941" y="102"/>
                    <a:pt x="4877" y="102"/>
                    <a:pt x="4846" y="134"/>
                  </a:cubicBezTo>
                  <a:cubicBezTo>
                    <a:pt x="4276" y="229"/>
                    <a:pt x="3927" y="767"/>
                    <a:pt x="3801" y="957"/>
                  </a:cubicBezTo>
                  <a:cubicBezTo>
                    <a:pt x="3769" y="925"/>
                    <a:pt x="3769" y="862"/>
                    <a:pt x="3769" y="862"/>
                  </a:cubicBezTo>
                  <a:cubicBezTo>
                    <a:pt x="3737" y="925"/>
                    <a:pt x="3737" y="989"/>
                    <a:pt x="3769" y="1020"/>
                  </a:cubicBezTo>
                  <a:cubicBezTo>
                    <a:pt x="3702" y="998"/>
                    <a:pt x="3635" y="975"/>
                    <a:pt x="3579" y="975"/>
                  </a:cubicBezTo>
                  <a:cubicBezTo>
                    <a:pt x="3555" y="975"/>
                    <a:pt x="3534" y="979"/>
                    <a:pt x="3516" y="989"/>
                  </a:cubicBezTo>
                  <a:cubicBezTo>
                    <a:pt x="3516" y="989"/>
                    <a:pt x="3611" y="1020"/>
                    <a:pt x="3706" y="1084"/>
                  </a:cubicBezTo>
                  <a:cubicBezTo>
                    <a:pt x="2946" y="1559"/>
                    <a:pt x="3389" y="3237"/>
                    <a:pt x="3389" y="3237"/>
                  </a:cubicBezTo>
                  <a:cubicBezTo>
                    <a:pt x="2946" y="3997"/>
                    <a:pt x="3706" y="4599"/>
                    <a:pt x="3706" y="4599"/>
                  </a:cubicBezTo>
                  <a:cubicBezTo>
                    <a:pt x="3737" y="4979"/>
                    <a:pt x="3896" y="5391"/>
                    <a:pt x="4022" y="5612"/>
                  </a:cubicBezTo>
                  <a:cubicBezTo>
                    <a:pt x="4054" y="5676"/>
                    <a:pt x="4054" y="5802"/>
                    <a:pt x="4022" y="5897"/>
                  </a:cubicBezTo>
                  <a:cubicBezTo>
                    <a:pt x="4022" y="6056"/>
                    <a:pt x="4022" y="6246"/>
                    <a:pt x="3991" y="6309"/>
                  </a:cubicBezTo>
                  <a:cubicBezTo>
                    <a:pt x="3864" y="6309"/>
                    <a:pt x="3706" y="6277"/>
                    <a:pt x="3642" y="6246"/>
                  </a:cubicBezTo>
                  <a:cubicBezTo>
                    <a:pt x="3484" y="6151"/>
                    <a:pt x="3294" y="6119"/>
                    <a:pt x="3104" y="6119"/>
                  </a:cubicBezTo>
                  <a:lnTo>
                    <a:pt x="3041" y="6119"/>
                  </a:lnTo>
                  <a:cubicBezTo>
                    <a:pt x="1077" y="6119"/>
                    <a:pt x="349" y="8621"/>
                    <a:pt x="64" y="9951"/>
                  </a:cubicBezTo>
                  <a:cubicBezTo>
                    <a:pt x="0" y="10426"/>
                    <a:pt x="159" y="10901"/>
                    <a:pt x="507" y="11028"/>
                  </a:cubicBezTo>
                  <a:cubicBezTo>
                    <a:pt x="1365" y="11418"/>
                    <a:pt x="3171" y="12059"/>
                    <a:pt x="5474" y="12059"/>
                  </a:cubicBezTo>
                  <a:cubicBezTo>
                    <a:pt x="6912" y="12059"/>
                    <a:pt x="8545" y="11809"/>
                    <a:pt x="10261" y="11091"/>
                  </a:cubicBezTo>
                  <a:cubicBezTo>
                    <a:pt x="10673" y="10901"/>
                    <a:pt x="10926" y="10268"/>
                    <a:pt x="10800" y="9666"/>
                  </a:cubicBezTo>
                  <a:cubicBezTo>
                    <a:pt x="10514" y="8304"/>
                    <a:pt x="9723" y="6119"/>
                    <a:pt x="7886" y="6119"/>
                  </a:cubicBezTo>
                  <a:lnTo>
                    <a:pt x="7854" y="6119"/>
                  </a:lnTo>
                  <a:cubicBezTo>
                    <a:pt x="7664" y="6119"/>
                    <a:pt x="7506" y="6151"/>
                    <a:pt x="7379" y="6214"/>
                  </a:cubicBezTo>
                  <a:cubicBezTo>
                    <a:pt x="7284" y="6246"/>
                    <a:pt x="7063" y="6277"/>
                    <a:pt x="6841" y="6309"/>
                  </a:cubicBezTo>
                  <a:lnTo>
                    <a:pt x="6809" y="5929"/>
                  </a:lnTo>
                  <a:cubicBezTo>
                    <a:pt x="6778" y="5834"/>
                    <a:pt x="6778" y="5739"/>
                    <a:pt x="6841" y="5676"/>
                  </a:cubicBezTo>
                  <a:cubicBezTo>
                    <a:pt x="7031" y="5296"/>
                    <a:pt x="7189" y="4631"/>
                    <a:pt x="7189" y="4631"/>
                  </a:cubicBezTo>
                  <a:cubicBezTo>
                    <a:pt x="7854" y="3997"/>
                    <a:pt x="7506" y="3269"/>
                    <a:pt x="7506" y="3269"/>
                  </a:cubicBezTo>
                  <a:cubicBezTo>
                    <a:pt x="7664" y="2509"/>
                    <a:pt x="7664" y="2065"/>
                    <a:pt x="7633" y="1844"/>
                  </a:cubicBezTo>
                  <a:lnTo>
                    <a:pt x="7633" y="1844"/>
                  </a:lnTo>
                  <a:cubicBezTo>
                    <a:pt x="7696" y="1939"/>
                    <a:pt x="7759" y="2002"/>
                    <a:pt x="7759" y="2002"/>
                  </a:cubicBezTo>
                  <a:cubicBezTo>
                    <a:pt x="7664" y="1685"/>
                    <a:pt x="7506" y="1464"/>
                    <a:pt x="7379" y="1305"/>
                  </a:cubicBezTo>
                  <a:cubicBezTo>
                    <a:pt x="7348" y="1274"/>
                    <a:pt x="7316" y="1210"/>
                    <a:pt x="7284" y="1179"/>
                  </a:cubicBezTo>
                  <a:lnTo>
                    <a:pt x="7284" y="1179"/>
                  </a:lnTo>
                  <a:cubicBezTo>
                    <a:pt x="7411" y="1210"/>
                    <a:pt x="7538" y="1274"/>
                    <a:pt x="7538" y="1274"/>
                  </a:cubicBezTo>
                  <a:cubicBezTo>
                    <a:pt x="7411" y="1115"/>
                    <a:pt x="7189" y="957"/>
                    <a:pt x="7063" y="830"/>
                  </a:cubicBezTo>
                  <a:lnTo>
                    <a:pt x="7063" y="830"/>
                  </a:lnTo>
                  <a:cubicBezTo>
                    <a:pt x="7189" y="925"/>
                    <a:pt x="7284" y="957"/>
                    <a:pt x="7284" y="957"/>
                  </a:cubicBezTo>
                  <a:cubicBezTo>
                    <a:pt x="7126" y="799"/>
                    <a:pt x="6936" y="704"/>
                    <a:pt x="6809" y="640"/>
                  </a:cubicBezTo>
                  <a:lnTo>
                    <a:pt x="6841" y="640"/>
                  </a:lnTo>
                  <a:lnTo>
                    <a:pt x="6556" y="482"/>
                  </a:lnTo>
                  <a:lnTo>
                    <a:pt x="6556" y="482"/>
                  </a:lnTo>
                  <a:cubicBezTo>
                    <a:pt x="6746" y="545"/>
                    <a:pt x="6904" y="640"/>
                    <a:pt x="6904" y="640"/>
                  </a:cubicBezTo>
                  <a:cubicBezTo>
                    <a:pt x="6841" y="450"/>
                    <a:pt x="6556" y="260"/>
                    <a:pt x="6556" y="260"/>
                  </a:cubicBezTo>
                  <a:cubicBezTo>
                    <a:pt x="6413" y="189"/>
                    <a:pt x="6289" y="153"/>
                    <a:pt x="6168" y="153"/>
                  </a:cubicBezTo>
                  <a:cubicBezTo>
                    <a:pt x="6128" y="153"/>
                    <a:pt x="6089" y="157"/>
                    <a:pt x="6049" y="165"/>
                  </a:cubicBezTo>
                  <a:cubicBezTo>
                    <a:pt x="5912" y="83"/>
                    <a:pt x="5751" y="1"/>
                    <a:pt x="5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1223025" y="3435025"/>
              <a:ext cx="34850" cy="114825"/>
            </a:xfrm>
            <a:custGeom>
              <a:rect b="b" l="l" r="r" t="t"/>
              <a:pathLst>
                <a:path extrusionOk="0" h="4593" w="1394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760" y="4593"/>
                    <a:pt x="982" y="2629"/>
                    <a:pt x="1394" y="2281"/>
                  </a:cubicBezTo>
                  <a:cubicBezTo>
                    <a:pt x="1394" y="2281"/>
                    <a:pt x="1014" y="1774"/>
                    <a:pt x="1045" y="1711"/>
                  </a:cubicBezTo>
                  <a:cubicBezTo>
                    <a:pt x="1045" y="1616"/>
                    <a:pt x="1204" y="1299"/>
                    <a:pt x="1362" y="1173"/>
                  </a:cubicBezTo>
                  <a:cubicBezTo>
                    <a:pt x="1394" y="1141"/>
                    <a:pt x="1394" y="1078"/>
                    <a:pt x="1362" y="1046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1223025" y="3435025"/>
              <a:ext cx="19025" cy="114825"/>
            </a:xfrm>
            <a:custGeom>
              <a:rect b="b" l="l" r="r" t="t"/>
              <a:pathLst>
                <a:path extrusionOk="0" h="4593" w="761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186" y="2719"/>
                    <a:pt x="131" y="269"/>
                    <a:pt x="127" y="49"/>
                  </a:cubicBezTo>
                  <a:lnTo>
                    <a:pt x="127" y="49"/>
                  </a:lnTo>
                  <a:lnTo>
                    <a:pt x="190" y="96"/>
                  </a:lnTo>
                  <a:lnTo>
                    <a:pt x="127" y="33"/>
                  </a:lnTo>
                  <a:lnTo>
                    <a:pt x="127" y="33"/>
                  </a:lnTo>
                  <a:cubicBezTo>
                    <a:pt x="127" y="33"/>
                    <a:pt x="127" y="38"/>
                    <a:pt x="127" y="49"/>
                  </a:cubicBezTo>
                  <a:lnTo>
                    <a:pt x="127" y="4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1242025" y="3492050"/>
              <a:ext cx="15850" cy="57800"/>
            </a:xfrm>
            <a:custGeom>
              <a:rect b="b" l="l" r="r" t="t"/>
              <a:pathLst>
                <a:path extrusionOk="0" h="2312" w="634">
                  <a:moveTo>
                    <a:pt x="634" y="0"/>
                  </a:moveTo>
                  <a:cubicBezTo>
                    <a:pt x="95" y="317"/>
                    <a:pt x="0" y="2312"/>
                    <a:pt x="0" y="2312"/>
                  </a:cubicBezTo>
                  <a:cubicBezTo>
                    <a:pt x="0" y="2312"/>
                    <a:pt x="222" y="348"/>
                    <a:pt x="634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1263400" y="3434250"/>
              <a:ext cx="34850" cy="115600"/>
            </a:xfrm>
            <a:custGeom>
              <a:rect b="b" l="l" r="r" t="t"/>
              <a:pathLst>
                <a:path extrusionOk="0" h="4624" w="1394">
                  <a:moveTo>
                    <a:pt x="1299" y="0"/>
                  </a:moveTo>
                  <a:lnTo>
                    <a:pt x="32" y="1077"/>
                  </a:lnTo>
                  <a:cubicBezTo>
                    <a:pt x="0" y="1109"/>
                    <a:pt x="0" y="1172"/>
                    <a:pt x="64" y="1204"/>
                  </a:cubicBezTo>
                  <a:cubicBezTo>
                    <a:pt x="222" y="1330"/>
                    <a:pt x="380" y="1647"/>
                    <a:pt x="380" y="1742"/>
                  </a:cubicBezTo>
                  <a:cubicBezTo>
                    <a:pt x="412" y="1805"/>
                    <a:pt x="32" y="2312"/>
                    <a:pt x="32" y="2312"/>
                  </a:cubicBezTo>
                  <a:cubicBezTo>
                    <a:pt x="444" y="2660"/>
                    <a:pt x="665" y="4624"/>
                    <a:pt x="665" y="4624"/>
                  </a:cubicBezTo>
                  <a:cubicBezTo>
                    <a:pt x="1394" y="2629"/>
                    <a:pt x="1362" y="317"/>
                    <a:pt x="1331" y="32"/>
                  </a:cubicBezTo>
                  <a:cubicBezTo>
                    <a:pt x="1331" y="0"/>
                    <a:pt x="1331" y="0"/>
                    <a:pt x="1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1264200" y="3492050"/>
              <a:ext cx="15850" cy="57800"/>
            </a:xfrm>
            <a:custGeom>
              <a:rect b="b" l="l" r="r" t="t"/>
              <a:pathLst>
                <a:path extrusionOk="0" h="2312" w="634">
                  <a:moveTo>
                    <a:pt x="0" y="0"/>
                  </a:moveTo>
                  <a:cubicBezTo>
                    <a:pt x="412" y="348"/>
                    <a:pt x="633" y="2312"/>
                    <a:pt x="633" y="2312"/>
                  </a:cubicBezTo>
                  <a:cubicBezTo>
                    <a:pt x="633" y="2312"/>
                    <a:pt x="538" y="317"/>
                    <a:pt x="0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1280025" y="3435025"/>
              <a:ext cx="18225" cy="114825"/>
            </a:xfrm>
            <a:custGeom>
              <a:rect b="b" l="l" r="r" t="t"/>
              <a:pathLst>
                <a:path extrusionOk="0" h="4593" w="729">
                  <a:moveTo>
                    <a:pt x="666" y="1"/>
                  </a:moveTo>
                  <a:cubicBezTo>
                    <a:pt x="666" y="1"/>
                    <a:pt x="539" y="2915"/>
                    <a:pt x="0" y="4593"/>
                  </a:cubicBezTo>
                  <a:cubicBezTo>
                    <a:pt x="729" y="2598"/>
                    <a:pt x="697" y="286"/>
                    <a:pt x="666" y="1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1242025" y="3461950"/>
              <a:ext cx="38025" cy="116425"/>
            </a:xfrm>
            <a:custGeom>
              <a:rect b="b" l="l" r="r" t="t"/>
              <a:pathLst>
                <a:path extrusionOk="0" h="4657" w="1521">
                  <a:moveTo>
                    <a:pt x="634" y="1"/>
                  </a:moveTo>
                  <a:lnTo>
                    <a:pt x="634" y="32"/>
                  </a:lnTo>
                  <a:cubicBezTo>
                    <a:pt x="634" y="64"/>
                    <a:pt x="634" y="96"/>
                    <a:pt x="602" y="96"/>
                  </a:cubicBezTo>
                  <a:cubicBezTo>
                    <a:pt x="444" y="222"/>
                    <a:pt x="285" y="539"/>
                    <a:pt x="285" y="634"/>
                  </a:cubicBezTo>
                  <a:cubicBezTo>
                    <a:pt x="254" y="729"/>
                    <a:pt x="634" y="1204"/>
                    <a:pt x="634" y="1204"/>
                  </a:cubicBezTo>
                  <a:cubicBezTo>
                    <a:pt x="222" y="1552"/>
                    <a:pt x="0" y="3516"/>
                    <a:pt x="0" y="3516"/>
                  </a:cubicBezTo>
                  <a:lnTo>
                    <a:pt x="729" y="4656"/>
                  </a:lnTo>
                  <a:lnTo>
                    <a:pt x="1520" y="3516"/>
                  </a:lnTo>
                  <a:cubicBezTo>
                    <a:pt x="1489" y="3389"/>
                    <a:pt x="1299" y="1521"/>
                    <a:pt x="887" y="1204"/>
                  </a:cubicBezTo>
                  <a:cubicBezTo>
                    <a:pt x="887" y="1204"/>
                    <a:pt x="1235" y="697"/>
                    <a:pt x="1235" y="634"/>
                  </a:cubicBezTo>
                  <a:cubicBezTo>
                    <a:pt x="1235" y="539"/>
                    <a:pt x="1077" y="222"/>
                    <a:pt x="887" y="96"/>
                  </a:cubicBezTo>
                  <a:cubicBezTo>
                    <a:pt x="887" y="64"/>
                    <a:pt x="855" y="32"/>
                    <a:pt x="88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