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01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2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69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3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8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2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7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9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BC4A-FA01-4820-8E43-9F181FE1493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50AE-C6B6-4092-83B4-E0BC1168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95120"/>
            <a:ext cx="10058400" cy="2672080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BAC05-A63C-419B-9F94-C67F0DA6A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Jerin Joseph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 batch 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may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F26-3D5A-465A-9B87-8FC3E036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2081"/>
            <a:ext cx="10810240" cy="85682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ui-monospace"/>
              </a:rPr>
              <a:t>Represent the profit map in horizontal bar format.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918252-C137-45C8-86C1-F0806456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076960"/>
            <a:ext cx="10464800" cy="5019039"/>
          </a:xfrm>
        </p:spPr>
      </p:pic>
    </p:spTree>
    <p:extLst>
      <p:ext uri="{BB962C8B-B14F-4D97-AF65-F5344CB8AC3E}">
        <p14:creationId xmlns:p14="http://schemas.microsoft.com/office/powerpoint/2010/main" val="41171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8CA3-5B46-4438-94C6-5EB6D6E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761"/>
            <a:ext cx="10058400" cy="1219199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only the states having negative profit in the bar graph.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FD702-D7BB-4533-9FED-AC018342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1" y="2160588"/>
            <a:ext cx="7480016" cy="3881437"/>
          </a:xfrm>
        </p:spPr>
      </p:pic>
    </p:spTree>
    <p:extLst>
      <p:ext uri="{BB962C8B-B14F-4D97-AF65-F5344CB8AC3E}">
        <p14:creationId xmlns:p14="http://schemas.microsoft.com/office/powerpoint/2010/main" val="1995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2E74-A2D5-4D67-A5B2-9B0C609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517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 Rows shelf, click the plus icon on the State field to drill-down to the City level of detail.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3794F-D1AD-41FE-9447-5AACB579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75" y="2160588"/>
            <a:ext cx="7561087" cy="3881437"/>
          </a:xfrm>
        </p:spPr>
      </p:pic>
    </p:spTree>
    <p:extLst>
      <p:ext uri="{BB962C8B-B14F-4D97-AF65-F5344CB8AC3E}">
        <p14:creationId xmlns:p14="http://schemas.microsoft.com/office/powerpoint/2010/main" val="33213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0BCA-A6C6-4DFF-AFC9-9E5D6004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855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profit, subcategory wise also.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FB64E-E5F8-4448-B6A7-60A681B8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894080"/>
            <a:ext cx="10739119" cy="5262879"/>
          </a:xfrm>
        </p:spPr>
      </p:pic>
    </p:spTree>
    <p:extLst>
      <p:ext uri="{BB962C8B-B14F-4D97-AF65-F5344CB8AC3E}">
        <p14:creationId xmlns:p14="http://schemas.microsoft.com/office/powerpoint/2010/main" val="4913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8932-1A47-49AF-9B36-23AC31C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 in different color.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01D27-B7C2-48D1-B056-ABD7ED78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158240"/>
            <a:ext cx="10353040" cy="4998719"/>
          </a:xfrm>
        </p:spPr>
      </p:pic>
    </p:spTree>
    <p:extLst>
      <p:ext uri="{BB962C8B-B14F-4D97-AF65-F5344CB8AC3E}">
        <p14:creationId xmlns:p14="http://schemas.microsoft.com/office/powerpoint/2010/main" val="25091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72BE-998B-4D17-95FA-F9140DF3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560"/>
            <a:ext cx="10728960" cy="9652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about the product having highest negative profit for all 3 states.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1F3E-0981-450F-9A09-7A214BE7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in this Florida has the highest negative profit &amp; its machine sub-category </a:t>
            </a:r>
          </a:p>
          <a:p>
            <a:r>
              <a:rPr lang="en-US" dirty="0"/>
              <a:t>Here In north Carolina the highest negative profit is of machine sub-category.</a:t>
            </a:r>
          </a:p>
          <a:p>
            <a:r>
              <a:rPr lang="en-US" dirty="0"/>
              <a:t>Here in Tennessee the highest negative profit is of binders sub-category.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64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119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ui-monospace</vt:lpstr>
      <vt:lpstr>Wingdings 3</vt:lpstr>
      <vt:lpstr>Facet</vt:lpstr>
      <vt:lpstr>Detail Visual Analysis</vt:lpstr>
      <vt:lpstr>Represent the profit map in horizontal bar format.</vt:lpstr>
      <vt:lpstr>Show only the states having negative profit in the bar graph. </vt:lpstr>
      <vt:lpstr>On the Rows shelf, click the plus icon on the State field to drill-down to the City level of detail.</vt:lpstr>
      <vt:lpstr>Show the profit, subcategory wise also.</vt:lpstr>
      <vt:lpstr>Show the profit in different color.</vt:lpstr>
      <vt:lpstr>Provide information about the product having highest negative profit for all 3 states.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jerin joseph</cp:lastModifiedBy>
  <cp:revision>6</cp:revision>
  <dcterms:created xsi:type="dcterms:W3CDTF">2021-08-16T11:24:33Z</dcterms:created>
  <dcterms:modified xsi:type="dcterms:W3CDTF">2021-08-16T13:52:24Z</dcterms:modified>
</cp:coreProperties>
</file>