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7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38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5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25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95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1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0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1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1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5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2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8CA6-170A-4572-85DE-C1BA53E181C9}" type="datetimeFigureOut">
              <a:rPr lang="en-IN" smtClean="0"/>
              <a:t>13-08-2021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EC3539-77E7-4D67-BC47-DD67263FA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C24C-B064-43F4-882C-8F28D4633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8885A-A824-47CF-87BF-2FC60062D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Jerin Joseph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57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39D-5FEF-4365-A302-22E9CF35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tableau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3081-3E9F-4A07-90FD-33C432A8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Tableau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visual analytics platform transforming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 way we use data to solve problems—empowering people and organizations to make the most of their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9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F16-87C3-4FB9-957D-A00C13A0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tableau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9506-C58E-4F23-8EA3-DE8990DF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helps In simplifying raw data in a very easily understandable format.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Business driven solutions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Converting raw data into meaningful insights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Visual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6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BE4E-7010-49C7-A609-BA052AE8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of bi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F282-83AC-433B-9D67-3653F26D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21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5581-5080-4239-BE74-5DB0019D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005027" cy="730928"/>
          </a:xfrm>
        </p:spPr>
        <p:txBody>
          <a:bodyPr/>
          <a:lstStyle/>
          <a:p>
            <a:r>
              <a:rPr lang="en-US" dirty="0"/>
              <a:t>Explain Tableau architecture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0AEFB1-CE19-4E1C-A567-45B1A4A3E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0883"/>
            <a:ext cx="8907992" cy="3936234"/>
          </a:xfrm>
        </p:spPr>
      </p:pic>
    </p:spTree>
    <p:extLst>
      <p:ext uri="{BB962C8B-B14F-4D97-AF65-F5344CB8AC3E}">
        <p14:creationId xmlns:p14="http://schemas.microsoft.com/office/powerpoint/2010/main" val="1387553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77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Trebuchet MS</vt:lpstr>
      <vt:lpstr>Wingdings 3</vt:lpstr>
      <vt:lpstr>Facet</vt:lpstr>
      <vt:lpstr>Tableau</vt:lpstr>
      <vt:lpstr>What is tableau</vt:lpstr>
      <vt:lpstr>Why tableau</vt:lpstr>
      <vt:lpstr>Process flow of bi project</vt:lpstr>
      <vt:lpstr>Explain Tableau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jerin joseph</dc:creator>
  <cp:lastModifiedBy>jerin joseph</cp:lastModifiedBy>
  <cp:revision>2</cp:revision>
  <dcterms:created xsi:type="dcterms:W3CDTF">2021-08-11T01:58:58Z</dcterms:created>
  <dcterms:modified xsi:type="dcterms:W3CDTF">2021-08-13T14:08:52Z</dcterms:modified>
</cp:coreProperties>
</file>