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5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2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91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7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60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9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1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0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6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0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8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5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684B-B7F6-4D20-B9C4-7E8040C1E4DD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7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C27B-6307-4680-B4A1-5A374D489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  <a:r>
              <a:rPr lang="en-IN" b="1" i="0" dirty="0">
                <a:effectLst/>
                <a:latin typeface="-apple-system"/>
              </a:rPr>
              <a:t>.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B5B30-4C90-4FBF-832C-22102B89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71521"/>
            <a:ext cx="7766936" cy="1876212"/>
          </a:xfrm>
        </p:spPr>
        <p:txBody>
          <a:bodyPr>
            <a:normAutofit/>
          </a:bodyPr>
          <a:lstStyle/>
          <a:p>
            <a:r>
              <a:rPr lang="en-US" dirty="0"/>
              <a:t>BY: Jerin Joseph</a:t>
            </a:r>
          </a:p>
          <a:p>
            <a:r>
              <a:rPr lang="en-US" dirty="0"/>
              <a:t>BDS BATCH</a:t>
            </a:r>
          </a:p>
          <a:p>
            <a:r>
              <a:rPr lang="en-US" dirty="0"/>
              <a:t>25 MAY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04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1672-B709-4969-BBF0-52211E19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240"/>
            <a:ext cx="11179386" cy="92456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dashboard using the worksheets ‘profit map’ and ‘sales in the south’ to show some insights.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5293D-E466-4837-B63C-6E39CA85B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2" y="1381760"/>
            <a:ext cx="10229267" cy="5252720"/>
          </a:xfrm>
        </p:spPr>
      </p:pic>
    </p:spTree>
    <p:extLst>
      <p:ext uri="{BB962C8B-B14F-4D97-AF65-F5344CB8AC3E}">
        <p14:creationId xmlns:p14="http://schemas.microsoft.com/office/powerpoint/2010/main" val="106770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30D8-D920-4E35-BAAA-BA487553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156238"/>
            <a:ext cx="8121226" cy="1320800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the subcategory filter and other filters except ‘Year of order date’ option to vacate the space.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011F3-45CD-4B6F-84C6-D52CF6BB6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1635760"/>
            <a:ext cx="10322559" cy="4958080"/>
          </a:xfrm>
        </p:spPr>
      </p:pic>
    </p:spTree>
    <p:extLst>
      <p:ext uri="{BB962C8B-B14F-4D97-AF65-F5344CB8AC3E}">
        <p14:creationId xmlns:p14="http://schemas.microsoft.com/office/powerpoint/2010/main" val="7211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4841-9754-486B-B8BB-661ED661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1483360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Profit color legend and drag it to Sales in the South.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35D6E-094D-40C1-B9E0-A172FB79A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" y="1473200"/>
            <a:ext cx="10882105" cy="5191760"/>
          </a:xfrm>
        </p:spPr>
      </p:pic>
    </p:spTree>
    <p:extLst>
      <p:ext uri="{BB962C8B-B14F-4D97-AF65-F5344CB8AC3E}">
        <p14:creationId xmlns:p14="http://schemas.microsoft.com/office/powerpoint/2010/main" val="406718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ABEC-57AA-45F6-8F11-88C8BAB5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280"/>
            <a:ext cx="8596668" cy="93472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slider for order of date filter.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FC29F-E194-46B7-84C7-E4D10ECE6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853927"/>
            <a:ext cx="11229657" cy="5881984"/>
          </a:xfrm>
        </p:spPr>
      </p:pic>
    </p:spTree>
    <p:extLst>
      <p:ext uri="{BB962C8B-B14F-4D97-AF65-F5344CB8AC3E}">
        <p14:creationId xmlns:p14="http://schemas.microsoft.com/office/powerpoint/2010/main" val="156130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A73-D568-4B0A-A561-C6466765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92456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Resize your dashboard and make it 1250px wide by 750px length.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AA09BD-5AB3-48A8-92A6-592B89594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10640"/>
            <a:ext cx="11043919" cy="5273040"/>
          </a:xfrm>
        </p:spPr>
      </p:pic>
    </p:spTree>
    <p:extLst>
      <p:ext uri="{BB962C8B-B14F-4D97-AF65-F5344CB8AC3E}">
        <p14:creationId xmlns:p14="http://schemas.microsoft.com/office/powerpoint/2010/main" val="33744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7A37-AF43-44A1-B646-C21D639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80"/>
            <a:ext cx="8596668" cy="85344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your dashboard interactive.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9C736-54E9-4728-B29B-2C90B9BDA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904240"/>
            <a:ext cx="10485119" cy="5821680"/>
          </a:xfrm>
        </p:spPr>
      </p:pic>
    </p:spTree>
    <p:extLst>
      <p:ext uri="{BB962C8B-B14F-4D97-AF65-F5344CB8AC3E}">
        <p14:creationId xmlns:p14="http://schemas.microsoft.com/office/powerpoint/2010/main" val="9236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5C4C-B7D2-4685-AB3D-6BDFCBF2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1198880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change in profits in the profit map based on the order date in your in your interactive dashboard.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6CA9C-117C-4353-9D39-83D9A2626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097280"/>
            <a:ext cx="11023600" cy="5506720"/>
          </a:xfrm>
        </p:spPr>
      </p:pic>
    </p:spTree>
    <p:extLst>
      <p:ext uri="{BB962C8B-B14F-4D97-AF65-F5344CB8AC3E}">
        <p14:creationId xmlns:p14="http://schemas.microsoft.com/office/powerpoint/2010/main" val="338132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2BF8-5C40-416D-BCEC-D1E0C118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80"/>
            <a:ext cx="8596668" cy="168656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by one click all the states in the profit map having negative profit and check both profit and sales for each state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D624D-CC2F-4A41-BC76-5C0D48167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1717040"/>
            <a:ext cx="11074399" cy="4927600"/>
          </a:xfrm>
        </p:spPr>
      </p:pic>
    </p:spTree>
    <p:extLst>
      <p:ext uri="{BB962C8B-B14F-4D97-AF65-F5344CB8AC3E}">
        <p14:creationId xmlns:p14="http://schemas.microsoft.com/office/powerpoint/2010/main" val="2598322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135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Times New Roman</vt:lpstr>
      <vt:lpstr>Trebuchet MS</vt:lpstr>
      <vt:lpstr>Wingdings 3</vt:lpstr>
      <vt:lpstr>Facet</vt:lpstr>
      <vt:lpstr>Tableau Dashboard. </vt:lpstr>
      <vt:lpstr>Build dashboard using the worksheets ‘profit map’ and ‘sales in the south’ to show some insights.</vt:lpstr>
      <vt:lpstr>Remove the subcategory filter and other filters except ‘Year of order date’ option to vacate the space.</vt:lpstr>
      <vt:lpstr>Select Profit color legend and drag it to Sales in the South. </vt:lpstr>
      <vt:lpstr>Create a slider for order of date filter.</vt:lpstr>
      <vt:lpstr>Resize your dashboard and make it 1250px wide by 750px length.</vt:lpstr>
      <vt:lpstr>Make your dashboard interactive.</vt:lpstr>
      <vt:lpstr>Show change in profits in the profit map based on the order date in your in your interactive dashboard.</vt:lpstr>
      <vt:lpstr>One by one click all the states in the profit map having negative profit and check both profit and sales for each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Goel</dc:creator>
  <cp:lastModifiedBy>jerin joseph</cp:lastModifiedBy>
  <cp:revision>11</cp:revision>
  <dcterms:created xsi:type="dcterms:W3CDTF">2021-08-17T12:11:16Z</dcterms:created>
  <dcterms:modified xsi:type="dcterms:W3CDTF">2021-08-20T08:45:17Z</dcterms:modified>
</cp:coreProperties>
</file>