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7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379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77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5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6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76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08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9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7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3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1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C11B4-9C40-4375-AC37-BABB0DA90653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050E00-3C53-4F9C-BA2B-42A20E6D7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8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D167-8986-48CA-B424-F2FEA8EF6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3D874-6EFB-4694-98CE-C12F7D881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Jerin Joseph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37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6D5D-1323-45DC-AFF5-D325B9D2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8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9.Which sub-category has the highest overall negative sales in the south region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EDCA-4C08-43D0-BC00-B176799E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053684"/>
            <a:ext cx="8596668" cy="3880773"/>
          </a:xfrm>
        </p:spPr>
        <p:txBody>
          <a:bodyPr/>
          <a:lstStyle/>
          <a:p>
            <a:r>
              <a:rPr lang="en-US" dirty="0"/>
              <a:t>Machines in 2018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39039-6318-4B9B-9135-8DA12A19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8" y="1413214"/>
            <a:ext cx="9679619" cy="54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CAE1-14D1-46A5-852A-BF4846FA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10872982" cy="1320800"/>
          </a:xfrm>
        </p:spPr>
        <p:txBody>
          <a:bodyPr/>
          <a:lstStyle/>
          <a:p>
            <a:r>
              <a:rPr lang="en-US" dirty="0"/>
              <a:t>10.Take some decisions to improve the sales in the south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3795-9474-463A-9B56-A2C36699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0343592" cy="4912187"/>
          </a:xfrm>
        </p:spPr>
        <p:txBody>
          <a:bodyPr/>
          <a:lstStyle/>
          <a:p>
            <a:r>
              <a:rPr lang="en-US" dirty="0"/>
              <a:t>As the models od the </a:t>
            </a:r>
            <a:r>
              <a:rPr lang="en-US" dirty="0" err="1"/>
              <a:t>north,east</a:t>
            </a:r>
            <a:r>
              <a:rPr lang="en-US" dirty="0"/>
              <a:t> &amp; west have been making profits ,it would be a good idea to follow their business model in order to make profits in the long run</a:t>
            </a:r>
          </a:p>
          <a:p>
            <a:r>
              <a:rPr lang="en-IN" dirty="0"/>
              <a:t>Also a deeper focus should be provided to the marketing and the advertising of the products for more sales meaning more profits</a:t>
            </a:r>
          </a:p>
        </p:txBody>
      </p:sp>
    </p:spTree>
    <p:extLst>
      <p:ext uri="{BB962C8B-B14F-4D97-AF65-F5344CB8AC3E}">
        <p14:creationId xmlns:p14="http://schemas.microsoft.com/office/powerpoint/2010/main" val="396311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BCAE-D5C8-4B83-9823-2F5E6FFD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1.Find the profit &amp; sales for each sub category of every type of product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60CC1C-0A81-49C2-BC78-0E89D3199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75" y="1127464"/>
            <a:ext cx="10146516" cy="5707416"/>
          </a:xfrm>
        </p:spPr>
      </p:pic>
    </p:spTree>
    <p:extLst>
      <p:ext uri="{BB962C8B-B14F-4D97-AF65-F5344CB8AC3E}">
        <p14:creationId xmlns:p14="http://schemas.microsoft.com/office/powerpoint/2010/main" val="11301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0F56-4EC3-40B8-9E2D-8EE1EAC30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6229"/>
            <a:ext cx="8596668" cy="6511771"/>
          </a:xfrm>
        </p:spPr>
        <p:txBody>
          <a:bodyPr/>
          <a:lstStyle/>
          <a:p>
            <a:pPr algn="ctr"/>
            <a:r>
              <a:rPr lang="en-US" dirty="0"/>
              <a:t>2021</a:t>
            </a:r>
          </a:p>
          <a:p>
            <a:r>
              <a:rPr lang="en-US" dirty="0"/>
              <a:t>Accessories had profit 1947 &amp; sales of 8160</a:t>
            </a:r>
          </a:p>
          <a:p>
            <a:r>
              <a:rPr lang="en-US" dirty="0"/>
              <a:t>Appliances had profit 1512 &amp; sales of 7948</a:t>
            </a:r>
          </a:p>
          <a:p>
            <a:r>
              <a:rPr lang="en-US" dirty="0"/>
              <a:t>Art had profit of 279 &amp; sales of 1289</a:t>
            </a:r>
          </a:p>
          <a:p>
            <a:r>
              <a:rPr lang="en-US" dirty="0"/>
              <a:t>Binders had profit of </a:t>
            </a:r>
            <a:r>
              <a:rPr lang="en-IN" dirty="0"/>
              <a:t>406 and sales of 11143</a:t>
            </a:r>
          </a:p>
          <a:p>
            <a:r>
              <a:rPr lang="en-IN" dirty="0"/>
              <a:t>Bookcases had profit of 514 &amp; sales of 5157</a:t>
            </a:r>
          </a:p>
          <a:p>
            <a:r>
              <a:rPr lang="en-IN" dirty="0"/>
              <a:t>Chairs had profit of 193 &amp; sales of 15656</a:t>
            </a:r>
          </a:p>
          <a:p>
            <a:r>
              <a:rPr lang="en-IN" dirty="0"/>
              <a:t>Copiers had profits of  2382 &amp; sales of 5360</a:t>
            </a:r>
          </a:p>
          <a:p>
            <a:r>
              <a:rPr lang="en-IN" dirty="0"/>
              <a:t>Envelopes Had profits of 336 &amp; sales of 789</a:t>
            </a:r>
          </a:p>
          <a:p>
            <a:r>
              <a:rPr lang="en-IN" dirty="0"/>
              <a:t>Fasteners have profits of 42 and sales of 107</a:t>
            </a:r>
          </a:p>
          <a:p>
            <a:r>
              <a:rPr lang="en-IN" dirty="0"/>
              <a:t>Furnishings have profits of 569 and sales of 3386</a:t>
            </a:r>
          </a:p>
          <a:p>
            <a:r>
              <a:rPr lang="en-IN" dirty="0"/>
              <a:t>Labels have profits of 336 &amp; sales of 789</a:t>
            </a:r>
          </a:p>
          <a:p>
            <a:r>
              <a:rPr lang="en-IN" dirty="0"/>
              <a:t>Machines have profit of -3908 &amp; sales 9945</a:t>
            </a:r>
          </a:p>
          <a:p>
            <a:r>
              <a:rPr lang="en-IN" dirty="0"/>
              <a:t>Paper had profits 1936 &amp; sales of 4740</a:t>
            </a:r>
          </a:p>
          <a:p>
            <a:r>
              <a:rPr lang="en-US" dirty="0"/>
              <a:t>Phones Have profit 3232 &amp; sales of 21363</a:t>
            </a:r>
          </a:p>
          <a:p>
            <a:r>
              <a:rPr lang="en-US" dirty="0"/>
              <a:t>Storage  have profit of 992 &amp; sales of 10725</a:t>
            </a:r>
          </a:p>
        </p:txBody>
      </p:sp>
    </p:spTree>
    <p:extLst>
      <p:ext uri="{BB962C8B-B14F-4D97-AF65-F5344CB8AC3E}">
        <p14:creationId xmlns:p14="http://schemas.microsoft.com/office/powerpoint/2010/main" val="360134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FE17-4BED-43C6-9CDF-EC37D5E5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2.Which subcategory has the highest profit in the year 2019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B468-10EF-4848-A091-1313115F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8596668" cy="4564324"/>
          </a:xfrm>
        </p:spPr>
        <p:txBody>
          <a:bodyPr/>
          <a:lstStyle/>
          <a:p>
            <a:r>
              <a:rPr lang="en-US" dirty="0"/>
              <a:t>Phones have the highest profits of 1942 in the year 2019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6EF7E-DF44-4018-9ED9-ED27CF6EA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2" y="1857767"/>
            <a:ext cx="10745064" cy="50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7DE5-3F84-4A86-8B3F-6240F33E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1129007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4.In the view, in the sub category filter card ,clear all of the check boxes except bookcases ,machines and tables to have closer look on each value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FC386-838E-462C-A7AA-6285D6D7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56" y="1765300"/>
            <a:ext cx="10990556" cy="5106233"/>
          </a:xfrm>
        </p:spPr>
      </p:pic>
    </p:spTree>
    <p:extLst>
      <p:ext uri="{BB962C8B-B14F-4D97-AF65-F5344CB8AC3E}">
        <p14:creationId xmlns:p14="http://schemas.microsoft.com/office/powerpoint/2010/main" val="36915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B32B-8F7C-4C8E-A04D-15B51408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56238"/>
            <a:ext cx="11322161" cy="1320800"/>
          </a:xfrm>
        </p:spPr>
        <p:txBody>
          <a:bodyPr>
            <a:normAutofit/>
          </a:bodyPr>
          <a:lstStyle/>
          <a:p>
            <a:r>
              <a:rPr lang="en-US" dirty="0"/>
              <a:t>5.Find out the key insights about in which year bookcases &amp; machines were profitable &amp; unprofitable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892D-A7D6-4847-BE9A-D1BE1F72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039"/>
            <a:ext cx="10632350" cy="4564324"/>
          </a:xfrm>
        </p:spPr>
        <p:txBody>
          <a:bodyPr/>
          <a:lstStyle/>
          <a:p>
            <a:r>
              <a:rPr lang="en-US" dirty="0"/>
              <a:t>In year 2018,the profit for bookcases were 165 &amp; the profit for machines were -3254</a:t>
            </a:r>
          </a:p>
          <a:p>
            <a:r>
              <a:rPr lang="en-US" dirty="0"/>
              <a:t>In year 2019,the profit for bookcases were 108 &amp; the profit for machines were 1415</a:t>
            </a:r>
          </a:p>
          <a:p>
            <a:r>
              <a:rPr lang="en-US" dirty="0"/>
              <a:t>In Year 2020,the profit for bookcases were 553 &amp; the profit for machines were 4308</a:t>
            </a:r>
          </a:p>
          <a:p>
            <a:r>
              <a:rPr lang="en-US" dirty="0"/>
              <a:t>In Year 2021,the profit for bookcases were 514 &amp; the profit for machines were -3908</a:t>
            </a:r>
          </a:p>
          <a:p>
            <a:r>
              <a:rPr lang="en-US" dirty="0"/>
              <a:t>Overall we can say that there is  steady growth in bookcases but a strong push should be done for the marketing and advertising for these </a:t>
            </a:r>
            <a:r>
              <a:rPr lang="en-US" dirty="0" err="1"/>
              <a:t>products,because</a:t>
            </a:r>
            <a:r>
              <a:rPr lang="en-US" dirty="0"/>
              <a:t> there is a year on year sales increase of 100%</a:t>
            </a:r>
          </a:p>
          <a:p>
            <a:r>
              <a:rPr lang="en-US" dirty="0"/>
              <a:t>Overall the sales have been dwindling downward from 2018 &amp; never has reached the levels of 2018 on top of that the overall profit is a -1439 which says that the business model of the machines have to be changed in order to survive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14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B8E1-D7C9-4FE4-9600-8B167D18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13" y="0"/>
            <a:ext cx="8596668" cy="1320800"/>
          </a:xfrm>
        </p:spPr>
        <p:txBody>
          <a:bodyPr/>
          <a:lstStyle/>
          <a:p>
            <a:r>
              <a:rPr lang="en-US" dirty="0"/>
              <a:t>6.Show the sales region wise for every sub-category and every year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11896-2393-4354-9335-10BBB68F2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3" y="1119644"/>
            <a:ext cx="10201521" cy="5738356"/>
          </a:xfrm>
        </p:spPr>
      </p:pic>
    </p:spTree>
    <p:extLst>
      <p:ext uri="{BB962C8B-B14F-4D97-AF65-F5344CB8AC3E}">
        <p14:creationId xmlns:p14="http://schemas.microsoft.com/office/powerpoint/2010/main" val="9714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BC3F-8159-43DE-BD47-001034DB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11177782" cy="1320800"/>
          </a:xfrm>
        </p:spPr>
        <p:txBody>
          <a:bodyPr>
            <a:normAutofit/>
          </a:bodyPr>
          <a:lstStyle/>
          <a:p>
            <a:r>
              <a:rPr lang="en-US" dirty="0"/>
              <a:t>7.In which region are you reporting  higher negative profit overall than in your other regions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FE901C-E21A-4878-A624-EF9A3AEA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4683079"/>
          </a:xfrm>
        </p:spPr>
        <p:txBody>
          <a:bodyPr/>
          <a:lstStyle/>
          <a:p>
            <a:r>
              <a:rPr lang="en-US" dirty="0"/>
              <a:t>The south  is reporting the lowest profit compared to others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3B187-4B94-4889-8E91-D8F9D5ACC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7842"/>
            <a:ext cx="9155837" cy="515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8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706E-6360-4ED9-B306-486275EB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11241950" cy="1320800"/>
          </a:xfrm>
        </p:spPr>
        <p:txBody>
          <a:bodyPr/>
          <a:lstStyle/>
          <a:p>
            <a:r>
              <a:rPr lang="en-US" dirty="0"/>
              <a:t>8.Show your view for sales in the south for all sub-category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B1EE44-9566-489E-9B00-B24AE68A2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71852"/>
            <a:ext cx="10215567" cy="5746257"/>
          </a:xfrm>
        </p:spPr>
      </p:pic>
    </p:spTree>
    <p:extLst>
      <p:ext uri="{BB962C8B-B14F-4D97-AF65-F5344CB8AC3E}">
        <p14:creationId xmlns:p14="http://schemas.microsoft.com/office/powerpoint/2010/main" val="6659599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518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Tableau visualization</vt:lpstr>
      <vt:lpstr>1.Find the profit &amp; sales for each sub category of every type of product</vt:lpstr>
      <vt:lpstr>PowerPoint Presentation</vt:lpstr>
      <vt:lpstr>2.Which subcategory has the highest profit in the year 2019</vt:lpstr>
      <vt:lpstr>4.In the view, in the sub category filter card ,clear all of the check boxes except bookcases ,machines and tables to have closer look on each value</vt:lpstr>
      <vt:lpstr>5.Find out the key insights about in which year bookcases &amp; machines were profitable &amp; unprofitable</vt:lpstr>
      <vt:lpstr>6.Show the sales region wise for every sub-category and every year </vt:lpstr>
      <vt:lpstr>7.In which region are you reporting  higher negative profit overall than in your other regions</vt:lpstr>
      <vt:lpstr>8.Show your view for sales in the south for all sub-category </vt:lpstr>
      <vt:lpstr>9.Which sub-category has the highest overall negative sales in the south region</vt:lpstr>
      <vt:lpstr>10.Take some decisions to improve the sales in the south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visualization</dc:title>
  <dc:creator>jerin joseph</dc:creator>
  <cp:lastModifiedBy>jerin joseph</cp:lastModifiedBy>
  <cp:revision>1</cp:revision>
  <dcterms:created xsi:type="dcterms:W3CDTF">2021-08-12T04:40:01Z</dcterms:created>
  <dcterms:modified xsi:type="dcterms:W3CDTF">2021-08-12T08:48:44Z</dcterms:modified>
</cp:coreProperties>
</file>