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5" r:id="rId7"/>
    <p:sldId id="261" r:id="rId8"/>
    <p:sldId id="262" r:id="rId9"/>
    <p:sldId id="264"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24854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301894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44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407247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2129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141738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362546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315003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366218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EFBCF-5E13-4E4E-8022-90D233B56176}"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355305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EFBCF-5E13-4E4E-8022-90D233B56176}"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324044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EFBCF-5E13-4E4E-8022-90D233B56176}" type="datetimeFigureOut">
              <a:rPr lang="en-IN" smtClean="0"/>
              <a:t>12-08-2021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391096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EFBCF-5E13-4E4E-8022-90D233B56176}" type="datetimeFigureOut">
              <a:rPr lang="en-IN" smtClean="0"/>
              <a:t>12-08-2021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323943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FBCF-5E13-4E4E-8022-90D233B56176}" type="datetimeFigureOut">
              <a:rPr lang="en-IN" smtClean="0"/>
              <a:t>12-08-2021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200262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EFBCF-5E13-4E4E-8022-90D233B56176}"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223539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1EFBCF-5E13-4E4E-8022-90D233B56176}"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F396B-BD98-4291-A154-D0F1F4AC0A56}" type="slidenum">
              <a:rPr lang="en-IN" smtClean="0"/>
              <a:t>‹#›</a:t>
            </a:fld>
            <a:endParaRPr lang="en-IN"/>
          </a:p>
        </p:txBody>
      </p:sp>
    </p:spTree>
    <p:extLst>
      <p:ext uri="{BB962C8B-B14F-4D97-AF65-F5344CB8AC3E}">
        <p14:creationId xmlns:p14="http://schemas.microsoft.com/office/powerpoint/2010/main" val="230520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1EFBCF-5E13-4E4E-8022-90D233B56176}" type="datetimeFigureOut">
              <a:rPr lang="en-IN" smtClean="0"/>
              <a:t>12-08-2021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EF396B-BD98-4291-A154-D0F1F4AC0A56}" type="slidenum">
              <a:rPr lang="en-IN" smtClean="0"/>
              <a:t>‹#›</a:t>
            </a:fld>
            <a:endParaRPr lang="en-IN"/>
          </a:p>
        </p:txBody>
      </p:sp>
    </p:spTree>
    <p:extLst>
      <p:ext uri="{BB962C8B-B14F-4D97-AF65-F5344CB8AC3E}">
        <p14:creationId xmlns:p14="http://schemas.microsoft.com/office/powerpoint/2010/main" val="224168673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DB21-66FC-4980-9770-B37BBD237D57}"/>
              </a:ext>
            </a:extLst>
          </p:cNvPr>
          <p:cNvSpPr>
            <a:spLocks noGrp="1"/>
          </p:cNvSpPr>
          <p:nvPr>
            <p:ph type="ctrTitle"/>
          </p:nvPr>
        </p:nvSpPr>
        <p:spPr/>
        <p:txBody>
          <a:bodyPr/>
          <a:lstStyle/>
          <a:p>
            <a:r>
              <a:rPr lang="en-US" dirty="0"/>
              <a:t>Tableau visualization</a:t>
            </a:r>
            <a:endParaRPr lang="en-IN" dirty="0"/>
          </a:p>
        </p:txBody>
      </p:sp>
      <p:sp>
        <p:nvSpPr>
          <p:cNvPr id="3" name="Subtitle 2">
            <a:extLst>
              <a:ext uri="{FF2B5EF4-FFF2-40B4-BE49-F238E27FC236}">
                <a16:creationId xmlns:a16="http://schemas.microsoft.com/office/drawing/2014/main" id="{4430DAA7-E2B9-4B6B-9583-55C4A41A1451}"/>
              </a:ext>
            </a:extLst>
          </p:cNvPr>
          <p:cNvSpPr>
            <a:spLocks noGrp="1"/>
          </p:cNvSpPr>
          <p:nvPr>
            <p:ph type="subTitle" idx="1"/>
          </p:nvPr>
        </p:nvSpPr>
        <p:spPr/>
        <p:txBody>
          <a:bodyPr/>
          <a:lstStyle/>
          <a:p>
            <a:r>
              <a:rPr lang="en-US" dirty="0"/>
              <a:t>Jerin Joseph</a:t>
            </a:r>
            <a:endParaRPr lang="en-IN" dirty="0"/>
          </a:p>
        </p:txBody>
      </p:sp>
    </p:spTree>
    <p:extLst>
      <p:ext uri="{BB962C8B-B14F-4D97-AF65-F5344CB8AC3E}">
        <p14:creationId xmlns:p14="http://schemas.microsoft.com/office/powerpoint/2010/main" val="42460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85CB-06B0-49EE-AD97-8816BBA26640}"/>
              </a:ext>
            </a:extLst>
          </p:cNvPr>
          <p:cNvSpPr>
            <a:spLocks noGrp="1"/>
          </p:cNvSpPr>
          <p:nvPr>
            <p:ph type="title"/>
          </p:nvPr>
        </p:nvSpPr>
        <p:spPr>
          <a:xfrm>
            <a:off x="677333" y="254493"/>
            <a:ext cx="10916903" cy="1320800"/>
          </a:xfrm>
        </p:spPr>
        <p:txBody>
          <a:bodyPr>
            <a:normAutofit/>
          </a:bodyPr>
          <a:lstStyle/>
          <a:p>
            <a:r>
              <a:rPr lang="en-US" dirty="0"/>
              <a:t>7.In your bar </a:t>
            </a:r>
            <a:r>
              <a:rPr lang="en-US" dirty="0" err="1"/>
              <a:t>graph,present</a:t>
            </a:r>
            <a:r>
              <a:rPr lang="en-US" dirty="0"/>
              <a:t> sub-category under each bar of category using color card</a:t>
            </a:r>
            <a:endParaRPr lang="en-IN" dirty="0"/>
          </a:p>
        </p:txBody>
      </p:sp>
      <p:pic>
        <p:nvPicPr>
          <p:cNvPr id="5" name="Content Placeholder 4">
            <a:extLst>
              <a:ext uri="{FF2B5EF4-FFF2-40B4-BE49-F238E27FC236}">
                <a16:creationId xmlns:a16="http://schemas.microsoft.com/office/drawing/2014/main" id="{830B319A-B26A-4F04-88CF-1B6983811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501" y="1574800"/>
            <a:ext cx="10209320" cy="5110163"/>
          </a:xfrm>
        </p:spPr>
      </p:pic>
    </p:spTree>
    <p:extLst>
      <p:ext uri="{BB962C8B-B14F-4D97-AF65-F5344CB8AC3E}">
        <p14:creationId xmlns:p14="http://schemas.microsoft.com/office/powerpoint/2010/main" val="420622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9673-B24D-4B52-ACAF-231F9E0EBD93}"/>
              </a:ext>
            </a:extLst>
          </p:cNvPr>
          <p:cNvSpPr>
            <a:spLocks noGrp="1"/>
          </p:cNvSpPr>
          <p:nvPr>
            <p:ph type="title"/>
          </p:nvPr>
        </p:nvSpPr>
        <p:spPr>
          <a:xfrm>
            <a:off x="677685" y="0"/>
            <a:ext cx="7748500" cy="674703"/>
          </a:xfrm>
        </p:spPr>
        <p:txBody>
          <a:bodyPr/>
          <a:lstStyle/>
          <a:p>
            <a:r>
              <a:rPr lang="en-US" dirty="0"/>
              <a:t>8.Check the tooltip</a:t>
            </a:r>
            <a:endParaRPr lang="en-IN" dirty="0"/>
          </a:p>
        </p:txBody>
      </p:sp>
      <p:pic>
        <p:nvPicPr>
          <p:cNvPr id="7" name="Content Placeholder 6">
            <a:extLst>
              <a:ext uri="{FF2B5EF4-FFF2-40B4-BE49-F238E27FC236}">
                <a16:creationId xmlns:a16="http://schemas.microsoft.com/office/drawing/2014/main" id="{040DFB70-27E4-4272-8041-E71EAA1B1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85" y="749038"/>
            <a:ext cx="10584182" cy="5953603"/>
          </a:xfrm>
        </p:spPr>
      </p:pic>
    </p:spTree>
    <p:extLst>
      <p:ext uri="{BB962C8B-B14F-4D97-AF65-F5344CB8AC3E}">
        <p14:creationId xmlns:p14="http://schemas.microsoft.com/office/powerpoint/2010/main" val="289448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0AE3-C1F7-4439-8C3F-9988E41D77FA}"/>
              </a:ext>
            </a:extLst>
          </p:cNvPr>
          <p:cNvSpPr>
            <a:spLocks noGrp="1"/>
          </p:cNvSpPr>
          <p:nvPr>
            <p:ph type="title"/>
          </p:nvPr>
        </p:nvSpPr>
        <p:spPr>
          <a:xfrm>
            <a:off x="748355" y="204846"/>
            <a:ext cx="8596668" cy="1320800"/>
          </a:xfrm>
        </p:spPr>
        <p:txBody>
          <a:bodyPr>
            <a:normAutofit fontScale="90000"/>
          </a:bodyPr>
          <a:lstStyle/>
          <a:p>
            <a:r>
              <a:rPr lang="en-US" dirty="0"/>
              <a:t>1.Find the sales for every year and find the highest sales and show the view in bar graph</a:t>
            </a:r>
            <a:endParaRPr lang="en-IN" dirty="0"/>
          </a:p>
        </p:txBody>
      </p:sp>
      <p:pic>
        <p:nvPicPr>
          <p:cNvPr id="9" name="Content Placeholder 8">
            <a:extLst>
              <a:ext uri="{FF2B5EF4-FFF2-40B4-BE49-F238E27FC236}">
                <a16:creationId xmlns:a16="http://schemas.microsoft.com/office/drawing/2014/main" id="{C546652A-BC4A-451F-A58C-436CAB27DB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910" y="1393087"/>
            <a:ext cx="8699475" cy="5078733"/>
          </a:xfrm>
        </p:spPr>
      </p:pic>
    </p:spTree>
    <p:extLst>
      <p:ext uri="{BB962C8B-B14F-4D97-AF65-F5344CB8AC3E}">
        <p14:creationId xmlns:p14="http://schemas.microsoft.com/office/powerpoint/2010/main" val="308968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F472-D14B-43E1-AE30-F097BE552C2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ADF94BD-708F-4732-8B0F-0B2EAEF35D25}"/>
              </a:ext>
            </a:extLst>
          </p:cNvPr>
          <p:cNvSpPr>
            <a:spLocks noGrp="1"/>
          </p:cNvSpPr>
          <p:nvPr>
            <p:ph idx="1"/>
          </p:nvPr>
        </p:nvSpPr>
        <p:spPr/>
        <p:txBody>
          <a:bodyPr/>
          <a:lstStyle/>
          <a:p>
            <a:r>
              <a:rPr lang="en-US" dirty="0"/>
              <a:t>The highest sales Is in 2021 which is  733215</a:t>
            </a:r>
            <a:endParaRPr lang="en-IN" dirty="0"/>
          </a:p>
        </p:txBody>
      </p:sp>
    </p:spTree>
    <p:extLst>
      <p:ext uri="{BB962C8B-B14F-4D97-AF65-F5344CB8AC3E}">
        <p14:creationId xmlns:p14="http://schemas.microsoft.com/office/powerpoint/2010/main" val="167500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3F33-5665-4AA4-BBF3-006A5ED85674}"/>
              </a:ext>
            </a:extLst>
          </p:cNvPr>
          <p:cNvSpPr>
            <a:spLocks noGrp="1"/>
          </p:cNvSpPr>
          <p:nvPr>
            <p:ph type="title"/>
          </p:nvPr>
        </p:nvSpPr>
        <p:spPr>
          <a:xfrm>
            <a:off x="677334" y="352148"/>
            <a:ext cx="8596668" cy="1320800"/>
          </a:xfrm>
        </p:spPr>
        <p:txBody>
          <a:bodyPr/>
          <a:lstStyle/>
          <a:p>
            <a:r>
              <a:rPr lang="en-US" dirty="0"/>
              <a:t>2.Add label to your view</a:t>
            </a:r>
            <a:endParaRPr lang="en-IN" dirty="0"/>
          </a:p>
        </p:txBody>
      </p:sp>
      <p:pic>
        <p:nvPicPr>
          <p:cNvPr id="5" name="Content Placeholder 4">
            <a:extLst>
              <a:ext uri="{FF2B5EF4-FFF2-40B4-BE49-F238E27FC236}">
                <a16:creationId xmlns:a16="http://schemas.microsoft.com/office/drawing/2014/main" id="{0459B7FB-2328-489D-A3F8-2C8FBAB8F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113" y="1012548"/>
            <a:ext cx="8735628" cy="5573696"/>
          </a:xfrm>
        </p:spPr>
      </p:pic>
    </p:spTree>
    <p:extLst>
      <p:ext uri="{BB962C8B-B14F-4D97-AF65-F5344CB8AC3E}">
        <p14:creationId xmlns:p14="http://schemas.microsoft.com/office/powerpoint/2010/main" val="355953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2D7A-B882-4A11-B1DC-8C9FFD4F44B6}"/>
              </a:ext>
            </a:extLst>
          </p:cNvPr>
          <p:cNvSpPr>
            <a:spLocks noGrp="1"/>
          </p:cNvSpPr>
          <p:nvPr>
            <p:ph type="title"/>
          </p:nvPr>
        </p:nvSpPr>
        <p:spPr>
          <a:xfrm>
            <a:off x="677333" y="361025"/>
            <a:ext cx="10002503" cy="757561"/>
          </a:xfrm>
        </p:spPr>
        <p:txBody>
          <a:bodyPr/>
          <a:lstStyle/>
          <a:p>
            <a:r>
              <a:rPr lang="en-US" dirty="0"/>
              <a:t>3.Find the category wise sales for every year</a:t>
            </a:r>
            <a:endParaRPr lang="en-IN" dirty="0"/>
          </a:p>
        </p:txBody>
      </p:sp>
      <p:pic>
        <p:nvPicPr>
          <p:cNvPr id="13" name="Content Placeholder 12">
            <a:extLst>
              <a:ext uri="{FF2B5EF4-FFF2-40B4-BE49-F238E27FC236}">
                <a16:creationId xmlns:a16="http://schemas.microsoft.com/office/drawing/2014/main" id="{BDA53DBD-51A1-4304-BEC3-F5CD18134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562" y="1015999"/>
            <a:ext cx="11038106" cy="5726864"/>
          </a:xfrm>
        </p:spPr>
      </p:pic>
    </p:spTree>
    <p:extLst>
      <p:ext uri="{BB962C8B-B14F-4D97-AF65-F5344CB8AC3E}">
        <p14:creationId xmlns:p14="http://schemas.microsoft.com/office/powerpoint/2010/main" val="195474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7A20-64AC-45FE-BFE8-23EB4AF1E3BD}"/>
              </a:ext>
            </a:extLst>
          </p:cNvPr>
          <p:cNvSpPr>
            <a:spLocks noGrp="1"/>
          </p:cNvSpPr>
          <p:nvPr>
            <p:ph type="title"/>
          </p:nvPr>
        </p:nvSpPr>
        <p:spPr/>
        <p:txBody>
          <a:bodyPr/>
          <a:lstStyle/>
          <a:p>
            <a:r>
              <a:rPr lang="en-US" dirty="0"/>
              <a:t>4.Which category has the highest sales in the year 2020 &amp; 2021</a:t>
            </a:r>
            <a:endParaRPr lang="en-IN" dirty="0"/>
          </a:p>
        </p:txBody>
      </p:sp>
      <p:sp>
        <p:nvSpPr>
          <p:cNvPr id="3" name="Content Placeholder 2">
            <a:extLst>
              <a:ext uri="{FF2B5EF4-FFF2-40B4-BE49-F238E27FC236}">
                <a16:creationId xmlns:a16="http://schemas.microsoft.com/office/drawing/2014/main" id="{E9A8FA96-D392-4FEE-83F4-5FA607AA49A1}"/>
              </a:ext>
            </a:extLst>
          </p:cNvPr>
          <p:cNvSpPr>
            <a:spLocks noGrp="1"/>
          </p:cNvSpPr>
          <p:nvPr>
            <p:ph idx="1"/>
          </p:nvPr>
        </p:nvSpPr>
        <p:spPr/>
        <p:txBody>
          <a:bodyPr/>
          <a:lstStyle/>
          <a:p>
            <a:r>
              <a:rPr lang="en-US" dirty="0"/>
              <a:t>From the previous image we can see that for the year 2020 and 2021 technology has the highest sales which is 226364 &amp; 271731 respectively </a:t>
            </a:r>
            <a:endParaRPr lang="en-IN" dirty="0"/>
          </a:p>
        </p:txBody>
      </p:sp>
    </p:spTree>
    <p:extLst>
      <p:ext uri="{BB962C8B-B14F-4D97-AF65-F5344CB8AC3E}">
        <p14:creationId xmlns:p14="http://schemas.microsoft.com/office/powerpoint/2010/main" val="224811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55C3-CE46-4E6D-81B7-9686A925DE76}"/>
              </a:ext>
            </a:extLst>
          </p:cNvPr>
          <p:cNvSpPr>
            <a:spLocks noGrp="1"/>
          </p:cNvSpPr>
          <p:nvPr>
            <p:ph type="title"/>
          </p:nvPr>
        </p:nvSpPr>
        <p:spPr>
          <a:xfrm>
            <a:off x="473148" y="147961"/>
            <a:ext cx="10330978" cy="1320800"/>
          </a:xfrm>
        </p:spPr>
        <p:txBody>
          <a:bodyPr>
            <a:normAutofit fontScale="90000"/>
          </a:bodyPr>
          <a:lstStyle/>
          <a:p>
            <a:r>
              <a:rPr lang="en-US" dirty="0"/>
              <a:t>5.Based on the analysis of the year 2020 and 2021,give some suggestions to improve sales in the year 2022</a:t>
            </a:r>
            <a:endParaRPr lang="en-IN" dirty="0"/>
          </a:p>
        </p:txBody>
      </p:sp>
      <p:sp>
        <p:nvSpPr>
          <p:cNvPr id="3" name="Content Placeholder 2">
            <a:extLst>
              <a:ext uri="{FF2B5EF4-FFF2-40B4-BE49-F238E27FC236}">
                <a16:creationId xmlns:a16="http://schemas.microsoft.com/office/drawing/2014/main" id="{819A900F-C6DC-449E-A7E3-FB1760514448}"/>
              </a:ext>
            </a:extLst>
          </p:cNvPr>
          <p:cNvSpPr>
            <a:spLocks noGrp="1"/>
          </p:cNvSpPr>
          <p:nvPr>
            <p:ph idx="1"/>
          </p:nvPr>
        </p:nvSpPr>
        <p:spPr>
          <a:xfrm>
            <a:off x="579678" y="1287262"/>
            <a:ext cx="9966993" cy="5422777"/>
          </a:xfrm>
        </p:spPr>
        <p:txBody>
          <a:bodyPr/>
          <a:lstStyle/>
          <a:p>
            <a:r>
              <a:rPr lang="en-US" dirty="0"/>
              <a:t>As in the year 2020 and 2021,technology has the highest sales so the main focus should be provided to technology sector for increased profits</a:t>
            </a:r>
          </a:p>
          <a:p>
            <a:r>
              <a:rPr lang="en-US" dirty="0"/>
              <a:t>As technology has been on n increase for past two </a:t>
            </a:r>
            <a:r>
              <a:rPr lang="en-US" dirty="0" err="1"/>
              <a:t>years,proving</a:t>
            </a:r>
            <a:r>
              <a:rPr lang="en-US" dirty="0"/>
              <a:t> that there is a probability for an increase in technology so we can focus part of the marketing and advertising to the furniture and office category</a:t>
            </a:r>
          </a:p>
          <a:p>
            <a:r>
              <a:rPr lang="en-US" dirty="0"/>
              <a:t>As furniture and office have lesser sales than technology we should find the inefficient departments in each category and either re-hire fresh and talented employees or provide a bonus for the employees to increase their efficiency</a:t>
            </a:r>
          </a:p>
          <a:p>
            <a:r>
              <a:rPr lang="en-US" dirty="0"/>
              <a:t>We can also implement the successful business model of Technology department and adapt it to the furniture and office department to more streamlined method to increases the sales which in turn will increase the profits</a:t>
            </a:r>
            <a:endParaRPr lang="en-IN" dirty="0"/>
          </a:p>
        </p:txBody>
      </p:sp>
    </p:spTree>
    <p:extLst>
      <p:ext uri="{BB962C8B-B14F-4D97-AF65-F5344CB8AC3E}">
        <p14:creationId xmlns:p14="http://schemas.microsoft.com/office/powerpoint/2010/main" val="338967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F584-4F13-4B69-90DE-5B42E87E2B4A}"/>
              </a:ext>
            </a:extLst>
          </p:cNvPr>
          <p:cNvSpPr>
            <a:spLocks noGrp="1"/>
          </p:cNvSpPr>
          <p:nvPr>
            <p:ph type="title"/>
          </p:nvPr>
        </p:nvSpPr>
        <p:spPr>
          <a:xfrm>
            <a:off x="677333" y="156238"/>
            <a:ext cx="10739349" cy="1320800"/>
          </a:xfrm>
        </p:spPr>
        <p:txBody>
          <a:bodyPr>
            <a:normAutofit fontScale="90000"/>
          </a:bodyPr>
          <a:lstStyle/>
          <a:p>
            <a:r>
              <a:rPr lang="en-US" dirty="0"/>
              <a:t>6.Display subcategory and find some insights from the view about max and min sales under every category</a:t>
            </a:r>
            <a:endParaRPr lang="en-IN" dirty="0"/>
          </a:p>
        </p:txBody>
      </p:sp>
      <p:sp>
        <p:nvSpPr>
          <p:cNvPr id="3" name="Content Placeholder 2">
            <a:extLst>
              <a:ext uri="{FF2B5EF4-FFF2-40B4-BE49-F238E27FC236}">
                <a16:creationId xmlns:a16="http://schemas.microsoft.com/office/drawing/2014/main" id="{9B2A9156-F880-4455-9C5B-8B7711541677}"/>
              </a:ext>
            </a:extLst>
          </p:cNvPr>
          <p:cNvSpPr>
            <a:spLocks noGrp="1"/>
          </p:cNvSpPr>
          <p:nvPr>
            <p:ph idx="1"/>
          </p:nvPr>
        </p:nvSpPr>
        <p:spPr>
          <a:xfrm>
            <a:off x="677334" y="1313895"/>
            <a:ext cx="10073524" cy="5273336"/>
          </a:xfrm>
        </p:spPr>
        <p:txBody>
          <a:bodyPr>
            <a:normAutofit lnSpcReduction="10000"/>
          </a:bodyPr>
          <a:lstStyle/>
          <a:p>
            <a:r>
              <a:rPr lang="en-US" dirty="0"/>
              <a:t>In the year 2020,category of furniture we see that chairs have the highest number of sales of 83919 and furnishing of 27874 which is the lowest</a:t>
            </a:r>
          </a:p>
          <a:p>
            <a:r>
              <a:rPr lang="en-US" dirty="0"/>
              <a:t>In the year 2020,category of office supplies we see that storage have the highest number of sales of 45408 and fasteners of 960 which is the lowest</a:t>
            </a:r>
          </a:p>
          <a:p>
            <a:r>
              <a:rPr lang="en-US" dirty="0"/>
              <a:t>In the year 2020,category of technology we see that phones have the highest number of sales of 78962 and accessories of 41986 which is the lowest</a:t>
            </a:r>
          </a:p>
          <a:p>
            <a:r>
              <a:rPr lang="en-US" dirty="0"/>
              <a:t>In the year 2021,category of furniture we see that chairs still has the highest number of sales of 83919 meaning good growth in this sub-category and furnishing of 28915 which is the lowest but a slight increase in from last year</a:t>
            </a:r>
          </a:p>
          <a:p>
            <a:r>
              <a:rPr lang="en-US" dirty="0"/>
              <a:t>In the year 2021,category of office supplies we see that binders have the highest number of sales of 72788 which beats storage by more than 50% shows great growth and fasteners of 858 which is the </a:t>
            </a:r>
            <a:r>
              <a:rPr lang="en-US" dirty="0" err="1"/>
              <a:t>lowest,it</a:t>
            </a:r>
            <a:r>
              <a:rPr lang="en-US" dirty="0"/>
              <a:t> has decreased from last </a:t>
            </a:r>
            <a:r>
              <a:rPr lang="en-US" dirty="0" err="1"/>
              <a:t>year,a</a:t>
            </a:r>
            <a:r>
              <a:rPr lang="en-US" dirty="0"/>
              <a:t> full revaluation of the entire department should be done to find the inefficiencies and improve them</a:t>
            </a:r>
          </a:p>
          <a:p>
            <a:r>
              <a:rPr lang="en-US" dirty="0"/>
              <a:t>In the year 2021,category of technology we see that phones have the highest number of sales of 105341 which has the increased by 30% which shows there is a high demand for mobiles which would further increase in the following years and machines of 41986 which is the </a:t>
            </a:r>
            <a:r>
              <a:rPr lang="en-US" dirty="0" err="1"/>
              <a:t>lowest,an</a:t>
            </a:r>
            <a:r>
              <a:rPr lang="en-US" dirty="0"/>
              <a:t> analysis should be done on department and to identify the NPA and it should be decided whether to improve them to remove from the department </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52588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61FF-FA93-4AE3-9A87-7051166F0A61}"/>
              </a:ext>
            </a:extLst>
          </p:cNvPr>
          <p:cNvSpPr>
            <a:spLocks noGrp="1"/>
          </p:cNvSpPr>
          <p:nvPr>
            <p:ph type="title"/>
          </p:nvPr>
        </p:nvSpPr>
        <p:spPr>
          <a:xfrm>
            <a:off x="677334" y="609600"/>
            <a:ext cx="7703186" cy="624396"/>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1442BB4A-F727-4538-A5C9-43064C5E7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12" y="479394"/>
            <a:ext cx="10733477" cy="6258757"/>
          </a:xfrm>
        </p:spPr>
      </p:pic>
    </p:spTree>
    <p:extLst>
      <p:ext uri="{BB962C8B-B14F-4D97-AF65-F5344CB8AC3E}">
        <p14:creationId xmlns:p14="http://schemas.microsoft.com/office/powerpoint/2010/main" val="33900792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293</TotalTime>
  <Words>561</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Tableau visualization</vt:lpstr>
      <vt:lpstr>1.Find the sales for every year and find the highest sales and show the view in bar graph</vt:lpstr>
      <vt:lpstr>PowerPoint Presentation</vt:lpstr>
      <vt:lpstr>2.Add label to your view</vt:lpstr>
      <vt:lpstr>3.Find the category wise sales for every year</vt:lpstr>
      <vt:lpstr>4.Which category has the highest sales in the year 2020 &amp; 2021</vt:lpstr>
      <vt:lpstr>5.Based on the analysis of the year 2020 and 2021,give some suggestions to improve sales in the year 2022</vt:lpstr>
      <vt:lpstr>6.Display subcategory and find some insights from the view about max and min sales under every category</vt:lpstr>
      <vt:lpstr>PowerPoint Presentation</vt:lpstr>
      <vt:lpstr>7.In your bar graph,present sub-category under each bar of category using color card</vt:lpstr>
      <vt:lpstr>8.Check the tooltip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visualization</dc:title>
  <dc:creator>jerin joseph</dc:creator>
  <cp:lastModifiedBy>jerin joseph</cp:lastModifiedBy>
  <cp:revision>4</cp:revision>
  <dcterms:created xsi:type="dcterms:W3CDTF">2021-08-11T05:01:00Z</dcterms:created>
  <dcterms:modified xsi:type="dcterms:W3CDTF">2021-08-12T04:36:39Z</dcterms:modified>
</cp:coreProperties>
</file>