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69BB-C3A7-42D5-8B03-0557BBC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57F7A-B1F9-45AA-BDDD-6DF0F02D6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53" y="2133600"/>
            <a:ext cx="7471820" cy="3689684"/>
          </a:xfrm>
        </p:spPr>
      </p:pic>
    </p:spTree>
    <p:extLst>
      <p:ext uri="{BB962C8B-B14F-4D97-AF65-F5344CB8AC3E}">
        <p14:creationId xmlns:p14="http://schemas.microsoft.com/office/powerpoint/2010/main" val="343618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B492-9AE1-428B-9777-D1DF6D93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41F50C-E070-41CB-A77C-A3D959AC9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495" y="662111"/>
            <a:ext cx="8983579" cy="6346989"/>
          </a:xfrm>
        </p:spPr>
      </p:pic>
    </p:spTree>
    <p:extLst>
      <p:ext uri="{BB962C8B-B14F-4D97-AF65-F5344CB8AC3E}">
        <p14:creationId xmlns:p14="http://schemas.microsoft.com/office/powerpoint/2010/main" val="249898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A051-EFEC-4DD9-9A55-86134D99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298C-02C9-4722-ACC0-4A3A5F4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a point P in </a:t>
            </a:r>
            <a:r>
              <a:rPr lang="en-US" sz="2400" dirty="0" err="1"/>
              <a:t>space,having</a:t>
            </a:r>
            <a:r>
              <a:rPr lang="en-US" sz="2400" dirty="0"/>
              <a:t> coordinates (</a:t>
            </a:r>
            <a:r>
              <a:rPr lang="en-US" sz="2400" dirty="0" err="1"/>
              <a:t>x,y,x</a:t>
            </a:r>
            <a:r>
              <a:rPr lang="en-US" sz="2400" dirty="0"/>
              <a:t>) with respect to the origin(0,0,0).</a:t>
            </a:r>
            <a:r>
              <a:rPr lang="en-US" sz="2400" dirty="0" err="1"/>
              <a:t>Then,the</a:t>
            </a:r>
            <a:r>
              <a:rPr lang="en-US" sz="2400" dirty="0"/>
              <a:t> vector having 0 and p as its initial and terminal </a:t>
            </a:r>
            <a:r>
              <a:rPr lang="en-US" sz="2400" dirty="0" err="1"/>
              <a:t>points,respectively</a:t>
            </a:r>
            <a:r>
              <a:rPr lang="en-US" sz="2400" dirty="0"/>
              <a:t> is called  the position vector of the point P with respect to 0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C45F0-1FF9-4C9A-A7A1-FF33F92E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161" y="3429000"/>
            <a:ext cx="3229426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2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C73C-9515-46F7-98F4-E630F34B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7EFBC-5E96-403C-B290-3FF4FF69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Unit vector-A vector whose magnitude is unity(</a:t>
            </a:r>
            <a:r>
              <a:rPr lang="en-US" sz="2400" dirty="0" err="1"/>
              <a:t>ie</a:t>
            </a:r>
            <a:r>
              <a:rPr lang="en-US" sz="2400" dirty="0"/>
              <a:t> 1 unit) is called a unit vector. The unit vector in the direction of a given vector is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Coinitial vector- two or more vectors are said to be colinear if they are parallel to the same </a:t>
            </a:r>
            <a:r>
              <a:rPr lang="en-US" sz="2400" dirty="0" err="1"/>
              <a:t>line,irrespective</a:t>
            </a:r>
            <a:r>
              <a:rPr lang="en-US" sz="2400" dirty="0"/>
              <a:t> of their magnitudes and directions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Collinear vectors-two or more vectors a and b are said to be  equal ,if they have the same magnitude and direction regardless of the positions of their initial points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9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13B3-A09E-4F85-A6D9-55E23D3B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5979-1997-44F4-908E-4276CF92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Negative of a vector- a vector whose magnitude is the same as that of a given vector (</a:t>
            </a:r>
            <a:r>
              <a:rPr lang="en-US" sz="2400" dirty="0" err="1"/>
              <a:t>say,ab</a:t>
            </a:r>
            <a:r>
              <a:rPr lang="en-US" sz="2400" dirty="0"/>
              <a:t>),but direction is opposite to that of it ,is called negative of the given vector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88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C118-2603-4B10-87C1-E21B0A1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vectors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1AE6-0832-498E-AB02-30CD6516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vector simply means the displacement from a point A to the point </a:t>
            </a:r>
            <a:r>
              <a:rPr lang="en-US" sz="2000" dirty="0" err="1"/>
              <a:t>B.Now</a:t>
            </a:r>
            <a:r>
              <a:rPr lang="en-US" sz="2000" dirty="0"/>
              <a:t> consider a situation that a girl moves from A to B then from B to </a:t>
            </a:r>
            <a:r>
              <a:rPr lang="en-US" sz="2000" dirty="0" err="1"/>
              <a:t>C.The</a:t>
            </a:r>
            <a:r>
              <a:rPr lang="en-US" sz="2000" dirty="0"/>
              <a:t> net displacement made by the girl from point A to C ,is given by the vector  and expressed as a </a:t>
            </a:r>
            <a:r>
              <a:rPr lang="en-US" sz="2000" dirty="0" err="1"/>
              <a:t>commulative</a:t>
            </a:r>
            <a:r>
              <a:rPr lang="en-US" sz="2000" dirty="0"/>
              <a:t> property</a:t>
            </a:r>
          </a:p>
          <a:p>
            <a:pPr marL="0" indent="0">
              <a:buNone/>
            </a:pPr>
            <a:r>
              <a:rPr lang="en-US" sz="2000" dirty="0"/>
              <a:t>This is known as triangle law of vector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addition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E2730-6506-4B99-934A-53B3F665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31369"/>
            <a:ext cx="1464906" cy="32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2C9FD-FA12-4346-8B75-DE8F24DD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576" y="3502445"/>
            <a:ext cx="3913674" cy="26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3AFD-5F55-4CC3-8ED5-3499B448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of 2 vectors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7BFFF-545B-4306-BA9E-83A9DD50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6" y="2103438"/>
            <a:ext cx="9737558" cy="3849687"/>
          </a:xfrm>
        </p:spPr>
      </p:pic>
    </p:spTree>
    <p:extLst>
      <p:ext uri="{BB962C8B-B14F-4D97-AF65-F5344CB8AC3E}">
        <p14:creationId xmlns:p14="http://schemas.microsoft.com/office/powerpoint/2010/main" val="39405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551E-730E-4D2F-A3B3-A0757352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of two vectors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D0545-FA0D-4091-A386-BCF0E5A6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98" y="2103438"/>
            <a:ext cx="9992203" cy="3849687"/>
          </a:xfrm>
        </p:spPr>
      </p:pic>
    </p:spTree>
    <p:extLst>
      <p:ext uri="{BB962C8B-B14F-4D97-AF65-F5344CB8AC3E}">
        <p14:creationId xmlns:p14="http://schemas.microsoft.com/office/powerpoint/2010/main" val="288200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008-6430-49AA-AD39-C6B2E7E4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603DC-8EC6-48BF-AD62-5A2B7C0B3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03438"/>
            <a:ext cx="10058399" cy="4111968"/>
          </a:xfrm>
        </p:spPr>
      </p:pic>
    </p:spTree>
    <p:extLst>
      <p:ext uri="{BB962C8B-B14F-4D97-AF65-F5344CB8AC3E}">
        <p14:creationId xmlns:p14="http://schemas.microsoft.com/office/powerpoint/2010/main" val="2747631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{14FA5CB5-8F62-4A18-A772-EB1F71848833}tf78438558_win32</Template>
  <TotalTime>188</TotalTime>
  <Words>266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Garamond</vt:lpstr>
      <vt:lpstr>Wingdings</vt:lpstr>
      <vt:lpstr>SavonVTI</vt:lpstr>
      <vt:lpstr>vectors</vt:lpstr>
      <vt:lpstr>PowerPoint Presentation</vt:lpstr>
      <vt:lpstr>Position vectors</vt:lpstr>
      <vt:lpstr>Types of Vectors</vt:lpstr>
      <vt:lpstr>Continuation…..</vt:lpstr>
      <vt:lpstr>Addition of vectors</vt:lpstr>
      <vt:lpstr>Dot product of 2 vectors</vt:lpstr>
      <vt:lpstr>Cross product of two vectors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jerin joseph</dc:creator>
  <cp:lastModifiedBy>jerin joseph</cp:lastModifiedBy>
  <cp:revision>6</cp:revision>
  <dcterms:created xsi:type="dcterms:W3CDTF">2021-07-08T08:21:34Z</dcterms:created>
  <dcterms:modified xsi:type="dcterms:W3CDTF">2021-07-08T11:30:10Z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