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0EBC-1F1D-4BD4-BBD5-5EC0A7C4E9E3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4161-CFE5-4C09-A104-B10E1C04C45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5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0EBC-1F1D-4BD4-BBD5-5EC0A7C4E9E3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4161-CFE5-4C09-A104-B10E1C04C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4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0EBC-1F1D-4BD4-BBD5-5EC0A7C4E9E3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4161-CFE5-4C09-A104-B10E1C04C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77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0EBC-1F1D-4BD4-BBD5-5EC0A7C4E9E3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4161-CFE5-4C09-A104-B10E1C04C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8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0EBC-1F1D-4BD4-BBD5-5EC0A7C4E9E3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4161-CFE5-4C09-A104-B10E1C04C45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4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0EBC-1F1D-4BD4-BBD5-5EC0A7C4E9E3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4161-CFE5-4C09-A104-B10E1C04C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4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0EBC-1F1D-4BD4-BBD5-5EC0A7C4E9E3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4161-CFE5-4C09-A104-B10E1C04C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6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0EBC-1F1D-4BD4-BBD5-5EC0A7C4E9E3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4161-CFE5-4C09-A104-B10E1C04C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7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0EBC-1F1D-4BD4-BBD5-5EC0A7C4E9E3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4161-CFE5-4C09-A104-B10E1C04C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98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D80EBC-1F1D-4BD4-BBD5-5EC0A7C4E9E3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1F4161-CFE5-4C09-A104-B10E1C04C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4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80EBC-1F1D-4BD4-BBD5-5EC0A7C4E9E3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F4161-CFE5-4C09-A104-B10E1C04C4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7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D80EBC-1F1D-4BD4-BBD5-5EC0A7C4E9E3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1F4161-CFE5-4C09-A104-B10E1C04C45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499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B570-24EE-4FA8-B1A0-A7A1D6679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0A83C-8017-4F74-8746-CB248691A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science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45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0F9D-1D8B-453A-8E51-1B2AA7DE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688B-7533-457E-AB2A-FE7E11BD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Q4,A bag contains red and blue marbles. Two marbles are drawn without replacement. The probability of selecting a red marble and then a blue marble is 0.28.the probability of selecting a red marble on the first draw is 0.5.what is the probability of selecting a blue marble on the second draw, given that the first marble drawn was red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5E75A-42B3-4657-B678-AE98B4319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033" y="3066935"/>
            <a:ext cx="5808996" cy="292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2424-9069-4C4C-8DCE-C9BD23C9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Probabilty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115BB-3FC9-4978-8BF6-53A0EBB3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probability is a number that represents  the chance or likelihood that a particular event will occur</a:t>
            </a:r>
          </a:p>
          <a:p>
            <a:r>
              <a:rPr lang="en-US" dirty="0"/>
              <a:t>Probability ranges between 0 and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664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C6DE-763B-4F68-AC73-C6E421B1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inclusive and exclusive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BC15E-7CA6-4684-A06E-A9C90164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Mutual exclusive event are the events If they both cannot occur at the same </a:t>
            </a:r>
            <a:r>
              <a:rPr lang="en-US" dirty="0" err="1"/>
              <a:t>time,a</a:t>
            </a:r>
            <a:r>
              <a:rPr lang="en-US" dirty="0"/>
              <a:t> clear example is the set of outcomes of a single coin </a:t>
            </a:r>
            <a:r>
              <a:rPr lang="en-US" dirty="0" err="1"/>
              <a:t>toss,which</a:t>
            </a:r>
            <a:r>
              <a:rPr lang="en-US" dirty="0"/>
              <a:t> can result in either a head or a tail but ever both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 mutually exclusive events the additive theory of probability states if A and B are two  mutually exclusive events then the probability of either A or B is given by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P(A OR B)=p(A)+P(B)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Mutually inclusive events allow both events to happen at the same time to occur in a single trial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F5C9C-04E1-4E49-A741-DEEDA69BD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495" y="4287915"/>
            <a:ext cx="2858610" cy="257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4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B69A-11D4-4DC8-B5F5-9E7AFC4C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and independent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DBF2-EEE2-4972-9BE7-9EA3AAB3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Two events are dependent if the outcome of the first event affects the outcome of the second </a:t>
            </a:r>
            <a:r>
              <a:rPr lang="en-US" dirty="0" err="1"/>
              <a:t>event,so</a:t>
            </a:r>
            <a:r>
              <a:rPr lang="en-US" dirty="0"/>
              <a:t> that the probability is changed is called dependent event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Two events are independent if the result of the second event is not affected by the result of the first event</a:t>
            </a:r>
          </a:p>
          <a:p>
            <a:pPr>
              <a:buFont typeface="Wingdings" panose="05000000000000000000" pitchFamily="2" charset="2"/>
              <a:buChar char="§"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61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5BAA-6143-4424-B060-B7A57872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ACAC4A-5F76-4E5D-8DF7-826B06A3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probability refers to the chances that some outcome occurs given that another event has also </a:t>
            </a:r>
            <a:r>
              <a:rPr lang="en-US" dirty="0" err="1"/>
              <a:t>occured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B7487-BF04-45BC-868F-2B07BE86B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379" y="3095410"/>
            <a:ext cx="4594744" cy="21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7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380F-0309-41D6-BD16-E5E26D27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DA99-15D3-4A66-86E4-5396F4E2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way of calculating conditional probability is by using the bayes theorem. The theorem can be used to determine the conditional probability of event A, given that  event B has occurred by knowing the conditional probability of event b =, given the event a has occurred, as well as the individual probabilities of events A and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27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5FED-A001-4BB7-8302-93CDD2E4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66E8-07F9-4659-9A30-22329EE5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Q1, what is the probability of spinning a prime number or an odd number on a spinner numbered 1 to 8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Ans1,</a:t>
            </a:r>
          </a:p>
          <a:p>
            <a:pPr marL="0" indent="0">
              <a:buNone/>
            </a:pPr>
            <a:r>
              <a:rPr lang="en-US" dirty="0"/>
              <a:t>S=(1,2,3,4,5,6,7,8)</a:t>
            </a:r>
          </a:p>
          <a:p>
            <a:pPr marL="0" indent="0">
              <a:buNone/>
            </a:pPr>
            <a:r>
              <a:rPr lang="en-US" dirty="0"/>
              <a:t>P(prime number)=4/8=1/2(not including 1)</a:t>
            </a:r>
          </a:p>
          <a:p>
            <a:pPr marL="0" indent="0">
              <a:buNone/>
            </a:pPr>
            <a:r>
              <a:rPr lang="en-US" dirty="0"/>
              <a:t>P(Odd number)=4/8=1/2</a:t>
            </a:r>
          </a:p>
          <a:p>
            <a:pPr marL="0" indent="0">
              <a:buNone/>
            </a:pPr>
            <a:r>
              <a:rPr lang="en-US" dirty="0"/>
              <a:t>P(prime and odd)=3/8(not including 1) so</a:t>
            </a:r>
          </a:p>
          <a:p>
            <a:pPr marL="0" indent="0">
              <a:buNone/>
            </a:pPr>
            <a:r>
              <a:rPr lang="en-US" dirty="0"/>
              <a:t>P(prime or odd)=1/2+1/2-3/8=5/8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B3C9-06F9-4233-A42D-8F2D056F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9AED-ED0C-48AB-98F7-6E122ED8A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Q2, For numbers ,one to nine get the probability of getting a number less than 4 or 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ans2,</a:t>
            </a:r>
          </a:p>
          <a:p>
            <a:r>
              <a:rPr lang="en-US" dirty="0"/>
              <a:t>(P&lt;4)= 3/9=1/3</a:t>
            </a:r>
          </a:p>
          <a:p>
            <a:r>
              <a:rPr lang="en-US" dirty="0"/>
              <a:t>(P&lt;2)=1/9</a:t>
            </a:r>
          </a:p>
          <a:p>
            <a:r>
              <a:rPr lang="en-US" dirty="0"/>
              <a:t>Mutual inclusive =1/9</a:t>
            </a:r>
          </a:p>
          <a:p>
            <a:r>
              <a:rPr lang="en-US" dirty="0"/>
              <a:t>1/3+1/9-1/9=3/9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9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DEE4-6B7B-4A4E-A7FF-E610E399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AF79-6FE6-43AA-9AFB-5089C042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Q3,Let X and Y are two independent events such as p(X)=0.3 and P(Y)=0.7,find P(x and Y)?and p(x or y)</a:t>
            </a:r>
          </a:p>
          <a:p>
            <a:endParaRPr lang="en-US" dirty="0"/>
          </a:p>
          <a:p>
            <a:r>
              <a:rPr lang="en-US" dirty="0"/>
              <a:t> ans3</a:t>
            </a:r>
          </a:p>
          <a:p>
            <a:r>
              <a:rPr lang="en-US" dirty="0"/>
              <a:t>p(x and y)=P(x)*p(y)          </a:t>
            </a:r>
          </a:p>
          <a:p>
            <a:r>
              <a:rPr lang="en-US" dirty="0"/>
              <a:t>=0.3*0.7</a:t>
            </a:r>
          </a:p>
          <a:p>
            <a:r>
              <a:rPr lang="en-US" dirty="0"/>
              <a:t>=0.21</a:t>
            </a:r>
          </a:p>
          <a:p>
            <a:r>
              <a:rPr lang="en-US" dirty="0"/>
              <a:t>P(x or b)=p(x)+p(y)</a:t>
            </a:r>
          </a:p>
          <a:p>
            <a:r>
              <a:rPr lang="en-US" dirty="0"/>
              <a:t>=0.3+0.7</a:t>
            </a:r>
          </a:p>
          <a:p>
            <a:r>
              <a:rPr lang="en-US" dirty="0"/>
              <a:t>=1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7017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4550</TotalTime>
  <Words>524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Probability</vt:lpstr>
      <vt:lpstr>Probabilty </vt:lpstr>
      <vt:lpstr>Mutual inclusive and exclusive</vt:lpstr>
      <vt:lpstr>Dependent and independent events</vt:lpstr>
      <vt:lpstr>Conditional probability </vt:lpstr>
      <vt:lpstr>Bayes theorem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Probabilty</dc:title>
  <dc:creator>jerin joseph</dc:creator>
  <cp:lastModifiedBy>jerin joseph</cp:lastModifiedBy>
  <cp:revision>17</cp:revision>
  <dcterms:created xsi:type="dcterms:W3CDTF">2021-07-01T06:03:29Z</dcterms:created>
  <dcterms:modified xsi:type="dcterms:W3CDTF">2021-07-07T13:29:37Z</dcterms:modified>
</cp:coreProperties>
</file>