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8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3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5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3CCB16-9A05-4B33-A471-AF570057E94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C20E61-DDE1-4800-B284-41768CD8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n/normaldistribution.asp" TargetMode="External"/><Relationship Id="rId2" Type="http://schemas.openxmlformats.org/officeDocument/2006/relationships/hyperlink" Target="https://www.investopedia.com/terms/t/three-sigma-limit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A85-ADE2-484D-A1C5-58CADF4A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6000"/>
            <a:ext cx="10515600" cy="38811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DISTRIBUTION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F438-34E0-4F2F-8D49-459CCBD0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772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EMPERICAL RULE: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6F89-D2C0-473D-AA8C-296C9A6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12239"/>
            <a:ext cx="9483344" cy="4531361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rule, also referred to as the </a:t>
            </a:r>
            <a:r>
              <a:rPr lang="en-US" sz="2400" b="1" i="0" u="sng" dirty="0">
                <a:solidFill>
                  <a:srgbClr val="2C4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three-sigma rule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68-95-99.7 rule, is a statistical rule which states that for a </a:t>
            </a:r>
            <a:r>
              <a:rPr lang="en-US" sz="2400" b="1" i="0" u="sng" dirty="0">
                <a:solidFill>
                  <a:srgbClr val="2C4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normal distribution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almost all observed data will fall within three standard deviations (denoted by σ) of the mean or average (denoted by µ).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Rule states that 99.7% of data observed following a normal distribution lies within 3 standard deviations of the mean.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this rule, 68% of the data falls within one standard deviation, 95% percent within two standard deviations, and 99.7% within three standard deviations from the mean.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Three-sigma limits that follow the Empirical Rule are used to set the upper and lower control limits in statistical quality control charts and in risk analysis such as </a:t>
            </a:r>
            <a:r>
              <a:rPr lang="en-US" sz="24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VaR.</a:t>
            </a:r>
            <a:endParaRPr lang="en-US" sz="2400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60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F780-A476-436D-BC76-960E237F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8833104" cy="772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EMPERICAL RULE: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D8D210-F585-4822-940C-F33ED23BA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96" y="873760"/>
            <a:ext cx="9369904" cy="5323840"/>
          </a:xfrm>
        </p:spPr>
      </p:pic>
    </p:spTree>
    <p:extLst>
      <p:ext uri="{BB962C8B-B14F-4D97-AF65-F5344CB8AC3E}">
        <p14:creationId xmlns:p14="http://schemas.microsoft.com/office/powerpoint/2010/main" val="184191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3654-0677-41ED-9E76-3E12CAFC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920"/>
            <a:ext cx="7729728" cy="873760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Chebyshev’s Theorem</a:t>
            </a:r>
            <a:br>
              <a:rPr lang="en-IN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2D3B-A986-47DD-A2F0-BBDF8FAA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48080"/>
            <a:ext cx="9686544" cy="5232400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Rule does not apply to all data sets, only to those that are bell-shaped, and even then is stated in terms of approximations. A result that applies to every data set is known as Chebyshev’s Theorem.</a:t>
            </a:r>
          </a:p>
          <a:p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any numerical data set,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 3/4  of the data lie within two standard deviations of the mean, that is, in the interval with endpoints  x¯±2s  for samples and with endpoints  μ±2σ  for populations;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 8/9  of the data lie within three standard deviations of the mean, that is, in the interval with endpoints  x¯±3s  for samples and with endpoints  μ±3σ  for populations;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 1−1/k2  of the data lie within  k  standard deviations of the mean, that is, in the interval with endpoints  x¯±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 samples and with endpoints 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μ±kσ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 populations,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 k  is any positive whole number that is greater than  1 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1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73E8-AAF6-4872-A92A-836957E1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17973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Chebyshev’s Theorem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83B3C-6F6F-4A96-8AB5-2A8F47E7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239520"/>
            <a:ext cx="9605264" cy="5405119"/>
          </a:xfrm>
        </p:spPr>
      </p:pic>
    </p:spTree>
    <p:extLst>
      <p:ext uri="{BB962C8B-B14F-4D97-AF65-F5344CB8AC3E}">
        <p14:creationId xmlns:p14="http://schemas.microsoft.com/office/powerpoint/2010/main" val="340049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B92E-A92A-4EE4-831F-5658B962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440"/>
            <a:ext cx="7729728" cy="102653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6395D-F819-4FBA-92FE-4C266004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38" y="1320800"/>
            <a:ext cx="9210422" cy="5222240"/>
          </a:xfrm>
        </p:spPr>
      </p:pic>
    </p:spTree>
    <p:extLst>
      <p:ext uri="{BB962C8B-B14F-4D97-AF65-F5344CB8AC3E}">
        <p14:creationId xmlns:p14="http://schemas.microsoft.com/office/powerpoint/2010/main" val="39657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699B-6289-4F39-877C-937C75B1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120"/>
            <a:ext cx="9076944" cy="8229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SKEWED DATA: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FCDC-02BA-4FF6-A5EE-C199461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39805"/>
            <a:ext cx="9574784" cy="460022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 “Skewed”, meaning it tends to have a long tail on one side or the other 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63573-0FEA-4A82-A067-4127ED70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082799"/>
            <a:ext cx="9259824" cy="43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1943-3568-4CB1-888F-3094A840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Normal distribution: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40DE-439F-40CF-8FCC-E40666BE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863600"/>
            <a:ext cx="9584944" cy="5537200"/>
          </a:xfrm>
        </p:spPr>
        <p:txBody>
          <a:bodyPr>
            <a:normAutofit fontScale="92500"/>
          </a:bodyPr>
          <a:lstStyle/>
          <a:p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statisticians noticed the same shape coming up over and over again in different distributions—so they named it the normal distribution. </a:t>
            </a:r>
          </a:p>
          <a:p>
            <a:r>
              <a:rPr lang="en-US" sz="2400" b="1" dirty="0">
                <a:solidFill>
                  <a:srgbClr val="2124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Normal distribution has no skew. 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distributions have the following features: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 bell shape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and median are equal; both located at the center of the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\approx68\%≈68%approximately equals, 68, percent of the data falls within 111 standard deviation of the mean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\approx95\%≈95%approximately equals, 95, percent of the data falls within 222 standard deviations of the mean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\approx99.7\%≈99.7%approximately equals, 99, point, 7, percent of the data falls within 333 standard deviations of the mean.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8D08-E933-450F-B3C5-E54EE97F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280"/>
            <a:ext cx="7729728" cy="924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 distribution: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79952-9B99-44D5-9390-9A74E428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80" y="1209041"/>
            <a:ext cx="7085584" cy="4531360"/>
          </a:xfrm>
        </p:spPr>
      </p:pic>
    </p:spTree>
    <p:extLst>
      <p:ext uri="{BB962C8B-B14F-4D97-AF65-F5344CB8AC3E}">
        <p14:creationId xmlns:p14="http://schemas.microsoft.com/office/powerpoint/2010/main" val="23387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FA2-03BC-43DC-8CD8-434D1E91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120"/>
            <a:ext cx="7729728" cy="111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SKEW: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F97B0-2412-4DC0-8351-646E1F27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1" y="1544320"/>
            <a:ext cx="7582958" cy="4045463"/>
          </a:xfrm>
        </p:spPr>
      </p:pic>
    </p:spTree>
    <p:extLst>
      <p:ext uri="{BB962C8B-B14F-4D97-AF65-F5344CB8AC3E}">
        <p14:creationId xmlns:p14="http://schemas.microsoft.com/office/powerpoint/2010/main" val="8450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8796-3F41-44D8-AA78-E087A9E0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17973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</a:t>
            </a:r>
            <a:br>
              <a:rPr lang="en-IN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7A4C-BE57-411F-B6B8-525F8B5A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10640"/>
            <a:ext cx="9584944" cy="4429387"/>
          </a:xfrm>
        </p:spPr>
        <p:txBody>
          <a:bodyPr/>
          <a:lstStyle/>
          <a:p>
            <a:r>
              <a:rPr lang="en-US" sz="2000" b="1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</a:t>
            </a:r>
            <a:r>
              <a:rPr lang="en-US" sz="2000" b="1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only two possible outcomes, namely 1 (success) and 0 (failure), and a single trial. So the random variable X which has a Bernoulli distribution can take value 1 with the probability of success, say p, and the value 0 with the probability of failure, say q or 1-p. </a:t>
            </a:r>
          </a:p>
          <a:p>
            <a:r>
              <a:rPr lang="en-US" sz="2000" b="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0" dirty="0">
              <a:solidFill>
                <a:srgbClr val="59585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97437-71CF-4AA6-B59C-0A7B3877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0" y="3429000"/>
            <a:ext cx="553085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5598-5B55-4A3B-8F5C-AD6AACA4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120"/>
            <a:ext cx="7729728" cy="1046480"/>
          </a:xfrm>
        </p:spPr>
        <p:txBody>
          <a:bodyPr/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38B4A-5032-4310-9C8A-7117D0A8A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442721"/>
            <a:ext cx="793495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693A-4386-4818-BE40-DE59E55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280"/>
            <a:ext cx="7729728" cy="568960"/>
          </a:xfrm>
        </p:spPr>
        <p:txBody>
          <a:bodyPr>
            <a:normAutofit fontScale="90000"/>
          </a:bodyPr>
          <a:lstStyle/>
          <a:p>
            <a:r>
              <a:rPr lang="en-US" dirty="0"/>
              <a:t>BINOMIAL PROBABILITY: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DB059-C838-4278-A573-3F23D2AD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782320"/>
            <a:ext cx="9554464" cy="5527039"/>
          </a:xfrm>
        </p:spPr>
      </p:pic>
    </p:spTree>
    <p:extLst>
      <p:ext uri="{BB962C8B-B14F-4D97-AF65-F5344CB8AC3E}">
        <p14:creationId xmlns:p14="http://schemas.microsoft.com/office/powerpoint/2010/main" val="21000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5EE8-BE92-4734-90A8-E436400E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0464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PROBABILITY: 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3AC75-4144-44DC-B971-BE2AF9826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330325"/>
            <a:ext cx="9595104" cy="5324475"/>
          </a:xfrm>
        </p:spPr>
      </p:pic>
    </p:spTree>
    <p:extLst>
      <p:ext uri="{BB962C8B-B14F-4D97-AF65-F5344CB8AC3E}">
        <p14:creationId xmlns:p14="http://schemas.microsoft.com/office/powerpoint/2010/main" val="18801788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81</TotalTime>
  <Words>568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Gill Sans MT</vt:lpstr>
      <vt:lpstr>poppins</vt:lpstr>
      <vt:lpstr>Roboto</vt:lpstr>
      <vt:lpstr>Tahoma</vt:lpstr>
      <vt:lpstr>Times New Roman</vt:lpstr>
      <vt:lpstr>Parcel</vt:lpstr>
      <vt:lpstr>DIFFERENT DISTRIBUTION</vt:lpstr>
      <vt:lpstr>SKEWED DATA:</vt:lpstr>
      <vt:lpstr>Normal distribution:</vt:lpstr>
      <vt:lpstr>Normal distribution:</vt:lpstr>
      <vt:lpstr>NEGATIVE SKEW:</vt:lpstr>
      <vt:lpstr>Bernoulli Distribution </vt:lpstr>
      <vt:lpstr>Bernoulli Distribution</vt:lpstr>
      <vt:lpstr>BINOMIAL PROBABILITY: </vt:lpstr>
      <vt:lpstr>BINOMIAL PROBABILITY: </vt:lpstr>
      <vt:lpstr>THE EMPERICAL RULE:</vt:lpstr>
      <vt:lpstr>THE EMPERICAL RULE:</vt:lpstr>
      <vt:lpstr>Chebyshev’s Theorem </vt:lpstr>
      <vt:lpstr>Chebyshev’s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DISTRIBUTION</dc:title>
  <dc:creator>Tushar Goel</dc:creator>
  <cp:lastModifiedBy>Tushar Goel</cp:lastModifiedBy>
  <cp:revision>9</cp:revision>
  <dcterms:created xsi:type="dcterms:W3CDTF">2021-07-10T04:30:34Z</dcterms:created>
  <dcterms:modified xsi:type="dcterms:W3CDTF">2021-07-10T05:51:52Z</dcterms:modified>
</cp:coreProperties>
</file>