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66" r:id="rId5"/>
    <p:sldId id="258" r:id="rId6"/>
    <p:sldId id="267" r:id="rId7"/>
    <p:sldId id="268" r:id="rId8"/>
    <p:sldId id="259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3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6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3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AAFC-A136-49E6-8541-526F817B8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547C-7D46-44FD-9EA4-26F43F7CB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8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E3F3-C8C3-4A97-9730-0C92A1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163A-5477-46B5-AD39-5EA8B895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value-significant value</a:t>
            </a:r>
          </a:p>
          <a:p>
            <a:r>
              <a:rPr lang="en-US" dirty="0"/>
              <a:t>P value&lt;=0.05(reject the null hypothesis)</a:t>
            </a:r>
          </a:p>
          <a:p>
            <a:r>
              <a:rPr lang="en-US" dirty="0"/>
              <a:t>P value can be obtained from</a:t>
            </a:r>
          </a:p>
          <a:p>
            <a:r>
              <a:rPr lang="en-US" dirty="0"/>
              <a:t>Chi square test</a:t>
            </a:r>
          </a:p>
          <a:p>
            <a:r>
              <a:rPr lang="en-US" dirty="0"/>
              <a:t>T test</a:t>
            </a:r>
          </a:p>
          <a:p>
            <a:r>
              <a:rPr lang="en-US" dirty="0" err="1"/>
              <a:t>Anova</a:t>
            </a:r>
            <a:r>
              <a:rPr lang="en-US" dirty="0"/>
              <a:t>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66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D6FE-DDD3-4225-B99C-74902C0C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9D7E-1061-4AA2-89D1-C1CDFFD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of hypothesis  testing</a:t>
            </a:r>
          </a:p>
          <a:p>
            <a:r>
              <a:rPr lang="en-US" dirty="0"/>
              <a:t>Null hypothesis(H0):in </a:t>
            </a:r>
            <a:r>
              <a:rPr lang="en-US" dirty="0" err="1"/>
              <a:t>statisitics,it</a:t>
            </a:r>
            <a:r>
              <a:rPr lang="en-US" dirty="0"/>
              <a:t> is a basic assumption or made based on the problem knowledge</a:t>
            </a:r>
          </a:p>
          <a:p>
            <a:r>
              <a:rPr lang="en-US" dirty="0"/>
              <a:t>Example- a company production is=50 unit/ per day </a:t>
            </a:r>
            <a:r>
              <a:rPr lang="en-US" dirty="0" err="1"/>
              <a:t>etc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A9D2-774D-4EA7-85BE-C6C4F6EC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FEAC-DCDF-4516-9897-FC6F9EC2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 value, or calculated probability is the probability of finding the observed/extreme results when the null hypothesis(H0) of a study given problem is </a:t>
            </a:r>
            <a:r>
              <a:rPr lang="en-US" dirty="0" err="1"/>
              <a:t>true.If</a:t>
            </a:r>
            <a:r>
              <a:rPr lang="en-US" dirty="0"/>
              <a:t> your P-value is less than the chosen significance level then you reject the null hypothesis </a:t>
            </a:r>
            <a:r>
              <a:rPr lang="en-US" dirty="0" err="1"/>
              <a:t>i.e</a:t>
            </a:r>
            <a:r>
              <a:rPr lang="en-US" dirty="0"/>
              <a:t> accept that your sample claims to support the alternative hypothesis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05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6873-A0F2-428D-8A46-5067C0C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418A-E161-4AF0-9823-4154C0D2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</a:t>
            </a:r>
            <a:r>
              <a:rPr lang="en-US" dirty="0" err="1"/>
              <a:t>error:when</a:t>
            </a:r>
            <a:r>
              <a:rPr lang="en-US" dirty="0"/>
              <a:t> we reject the null hypothesis, although that hypothesis was </a:t>
            </a:r>
            <a:r>
              <a:rPr lang="en-US" dirty="0" err="1"/>
              <a:t>true,type</a:t>
            </a:r>
            <a:r>
              <a:rPr lang="en-US" dirty="0"/>
              <a:t> 1 error is denoted by alpha</a:t>
            </a:r>
          </a:p>
          <a:p>
            <a:r>
              <a:rPr lang="en-US" dirty="0"/>
              <a:t>Type  11 errors: when we accept the null hypothesis but it is </a:t>
            </a:r>
            <a:r>
              <a:rPr lang="en-US" dirty="0" err="1"/>
              <a:t>false,type</a:t>
            </a:r>
            <a:r>
              <a:rPr lang="en-US" dirty="0"/>
              <a:t> 11 errors are        dented by beta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3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61-3151-442E-8C6E-071D999F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9619-4793-4BA9-9F36-7F3838CC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are statement about the given problem. Hypothesis testing is a statistical method that is used in making a statistical decision using experimental </a:t>
            </a:r>
            <a:r>
              <a:rPr lang="en-US" dirty="0" err="1"/>
              <a:t>data.Hypthesis</a:t>
            </a:r>
            <a:r>
              <a:rPr lang="en-US" dirty="0"/>
              <a:t> testing is basically an assumption that we make about a population parameter. It evaluates two mutually exclusive statements about a population to determine which statements is best supported by  the sample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B5D1-8EC4-4CDF-8378-74FD7E5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9832-B7B4-4A0D-841E-86A6B2E6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Statistics is all about data, Finding out meaningful insights from data is very important that is where hypothesis test helps us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Hypothesis Test</a:t>
            </a:r>
          </a:p>
          <a:p>
            <a:r>
              <a:rPr lang="en-IN" sz="2400" dirty="0"/>
              <a:t>In Hypothesis test we evaluate 2 mutual exclusive statements on population using a sample of data</a:t>
            </a:r>
          </a:p>
        </p:txBody>
      </p:sp>
    </p:spTree>
    <p:extLst>
      <p:ext uri="{BB962C8B-B14F-4D97-AF65-F5344CB8AC3E}">
        <p14:creationId xmlns:p14="http://schemas.microsoft.com/office/powerpoint/2010/main" val="171694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5089-4878-4BCD-B3D1-4B551A5B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6C95-AD50-4E14-9070-F4B6C77B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Defining relationship between variables </a:t>
            </a:r>
          </a:p>
          <a:p>
            <a:r>
              <a:rPr lang="en-IN" dirty="0"/>
              <a:t> Variable- changing quantities in a study </a:t>
            </a:r>
          </a:p>
          <a:p>
            <a:r>
              <a:rPr lang="en-IN" dirty="0"/>
              <a:t>Independent variable</a:t>
            </a:r>
          </a:p>
          <a:p>
            <a:r>
              <a:rPr lang="en-IN" dirty="0"/>
              <a:t> Dependent variable</a:t>
            </a:r>
          </a:p>
          <a:p>
            <a:r>
              <a:rPr lang="en-IN" dirty="0"/>
              <a:t> Controlled variable</a:t>
            </a:r>
          </a:p>
        </p:txBody>
      </p:sp>
    </p:spTree>
    <p:extLst>
      <p:ext uri="{BB962C8B-B14F-4D97-AF65-F5344CB8AC3E}">
        <p14:creationId xmlns:p14="http://schemas.microsoft.com/office/powerpoint/2010/main" val="36194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510-B703-4F9C-B0C5-BC0949D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22A9-0B76-40E1-8F04-4F1EF62A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47538"/>
            <a:ext cx="9603275" cy="41188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Making initial assumption</a:t>
            </a:r>
          </a:p>
          <a:p>
            <a:r>
              <a:rPr lang="en-US" dirty="0"/>
              <a:t>H0(null hypothesis)</a:t>
            </a:r>
          </a:p>
          <a:p>
            <a:r>
              <a:rPr lang="en-IN" dirty="0"/>
              <a:t>H1(alternate hypothesis)</a:t>
            </a:r>
          </a:p>
          <a:p>
            <a:pPr marL="0" indent="0">
              <a:buNone/>
            </a:pPr>
            <a:r>
              <a:rPr lang="en-IN" dirty="0"/>
              <a:t>2 . Collecting the data(also called evidences)</a:t>
            </a:r>
            <a:br>
              <a:rPr lang="en-IN" dirty="0"/>
            </a:br>
            <a:r>
              <a:rPr lang="en-IN" dirty="0"/>
              <a:t>3.  collecting evidences to get the analysis or testing whether to reject this null hypothesis or accept the null hypothesis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51B3-8C3F-42E5-946C-515EF9FE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0C17-5D47-4931-9D0E-8E90C17D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assertion that we hold as true unless we have sufficient statistical evidence to conclude otherwise. </a:t>
            </a:r>
          </a:p>
          <a:p>
            <a:r>
              <a:rPr lang="en-US" dirty="0"/>
              <a:t> Null Hypothesis is denoted by 𝐻0 </a:t>
            </a:r>
          </a:p>
          <a:p>
            <a:r>
              <a:rPr lang="en-US" dirty="0"/>
              <a:t> If a population mean is equal to hypothesized mean then Null Hypothesis can be written as</a:t>
            </a:r>
          </a:p>
          <a:p>
            <a:pPr algn="ctr"/>
            <a:r>
              <a:rPr lang="en-US" dirty="0"/>
              <a:t> 𝐻0: 𝜇 = 𝜇0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34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6233-FAF0-43E1-97E9-423C0ED0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null and alternative </a:t>
            </a:r>
            <a:r>
              <a:rPr lang="en-US" dirty="0" err="1"/>
              <a:t>hypotheiss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1F3F-BB1F-42D5-978A-C8935919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 considered innocent until proven guilty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Null hypothesis(h0)=a person accused of murder is innocent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Alternative hypothesis(ha)=the person is guilty </a:t>
            </a:r>
            <a:r>
              <a:rPr lang="en-US"/>
              <a:t>of murder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97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033B-DFAA-4B9F-934E-21C0FF78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D067-A769-40E3-9073-8A43BA15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have huge amount of </a:t>
            </a:r>
            <a:r>
              <a:rPr lang="en-US" dirty="0" err="1"/>
              <a:t>data,we</a:t>
            </a:r>
            <a:r>
              <a:rPr lang="en-US" dirty="0"/>
              <a:t> try to </a:t>
            </a:r>
            <a:r>
              <a:rPr lang="en-US" dirty="0" err="1"/>
              <a:t>anlayze</a:t>
            </a:r>
            <a:r>
              <a:rPr lang="en-US" dirty="0"/>
              <a:t> that data we consider sample data of the population and we perform some analysis and testing on that sample to get important information about the data and population data</a:t>
            </a:r>
          </a:p>
          <a:p>
            <a:r>
              <a:rPr lang="en-US" dirty="0"/>
              <a:t>To test for hypothesis we will have both the hypothesis</a:t>
            </a:r>
          </a:p>
          <a:p>
            <a:r>
              <a:rPr lang="en-US" dirty="0"/>
              <a:t>How to perform hypothesis testing</a:t>
            </a:r>
          </a:p>
          <a:p>
            <a:r>
              <a:rPr lang="en-US" dirty="0"/>
              <a:t>P value,</a:t>
            </a:r>
          </a:p>
          <a:p>
            <a:r>
              <a:rPr lang="en-IN" dirty="0"/>
              <a:t>Chi Square Test</a:t>
            </a:r>
          </a:p>
          <a:p>
            <a:r>
              <a:rPr lang="en-IN" dirty="0"/>
              <a:t>T Test</a:t>
            </a:r>
          </a:p>
          <a:p>
            <a:r>
              <a:rPr lang="en-IN" dirty="0" err="1"/>
              <a:t>Anova</a:t>
            </a:r>
            <a:r>
              <a:rPr lang="en-IN" dirty="0"/>
              <a:t>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5F94-C518-40BA-8E27-ECA88990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6F93-1E2E-4158-B968-559F4FB3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 value or calculated probability ,is the probability of finding the observed/extreme results when the null hypothesis(H0) of a study given problem is </a:t>
            </a:r>
            <a:r>
              <a:rPr lang="en-US" dirty="0" err="1"/>
              <a:t>true.If</a:t>
            </a:r>
            <a:r>
              <a:rPr lang="en-US" dirty="0"/>
              <a:t> your value is less than the chosen significance level then you reject the null hypothesis </a:t>
            </a:r>
            <a:r>
              <a:rPr lang="en-US" dirty="0" err="1"/>
              <a:t>i.e</a:t>
            </a:r>
            <a:r>
              <a:rPr lang="en-US" dirty="0"/>
              <a:t> accept that your sample calins to support the alternative </a:t>
            </a:r>
            <a:r>
              <a:rPr lang="en-US"/>
              <a:t>hypotheisis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571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Gill Sans MT</vt:lpstr>
      <vt:lpstr>Gallery</vt:lpstr>
      <vt:lpstr>Hypothesis testing</vt:lpstr>
      <vt:lpstr>PowerPoint Presentation</vt:lpstr>
      <vt:lpstr>PowerPoint Presentation</vt:lpstr>
      <vt:lpstr>PURPOSE OF HYPOTHESIS</vt:lpstr>
      <vt:lpstr>Steps of hypothesis testing</vt:lpstr>
      <vt:lpstr>Null Hypothesis</vt:lpstr>
      <vt:lpstr>Examples of null and alternative hypotheiss</vt:lpstr>
      <vt:lpstr>How to perform hypothesis testing</vt:lpstr>
      <vt:lpstr>P-VALUE</vt:lpstr>
      <vt:lpstr>PowerPoint Presentation</vt:lpstr>
      <vt:lpstr>PowerPoint Presentation</vt:lpstr>
      <vt:lpstr>P-value</vt:lpstr>
      <vt:lpstr>Errors in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jerin joseph</dc:creator>
  <cp:lastModifiedBy>jerin joseph</cp:lastModifiedBy>
  <cp:revision>10</cp:revision>
  <dcterms:created xsi:type="dcterms:W3CDTF">2021-07-06T07:39:19Z</dcterms:created>
  <dcterms:modified xsi:type="dcterms:W3CDTF">2021-07-07T12:56:43Z</dcterms:modified>
</cp:coreProperties>
</file>