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120075" y="1706000"/>
            <a:ext cx="7538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Gender-based Cyberbullying Detection for Under-resourced Bangla Language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0075" y="2645000"/>
            <a:ext cx="75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2022 12th International Conference on Electrical and Computer Engineering (ICECE)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692575" y="48339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37875" y="3355075"/>
            <a:ext cx="753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Sara Jerin Prithila (21101306)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7875" y="3878600"/>
            <a:ext cx="75387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Ehsanur Rahman Rhythm  (ST)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Adib Muhammad Amit (RA)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35225" y="177825"/>
            <a:ext cx="65493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Related Works</a:t>
            </a:r>
            <a:endParaRPr sz="2200"/>
          </a:p>
        </p:txBody>
      </p:sp>
      <p:sp>
        <p:nvSpPr>
          <p:cNvPr id="71" name="Google Shape;71;p14"/>
          <p:cNvSpPr txBox="1"/>
          <p:nvPr/>
        </p:nvSpPr>
        <p:spPr>
          <a:xfrm>
            <a:off x="8574350" y="47823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04375" y="1685200"/>
            <a:ext cx="63714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 model supports Unicode emoticons and Bengali characters.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 novel application of BERT for cyberbullying identification.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DeepHateExplainer, an explainable hate speech recognition solution for Bengali, is under-resourced.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2462200" y="361950"/>
            <a:ext cx="28566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GenDisc (Gender-Based Discriminatory) 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Source selection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Data sample selection criteria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Scraping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Annotation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Annotation Criteria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5504929" y="361950"/>
            <a:ext cx="31818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Data Pre-processing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Meaningless characters are removed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Eliminate stop-words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Remove duplicate data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Data Augmentation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Random swapping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0" y="253275"/>
            <a:ext cx="7538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 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PREPARATION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397350" y="3106400"/>
            <a:ext cx="67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425" y="3106400"/>
            <a:ext cx="5458599" cy="18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8457000" y="48732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397375" y="4815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ctrTitle"/>
          </p:nvPr>
        </p:nvSpPr>
        <p:spPr>
          <a:xfrm>
            <a:off x="2835600" y="146025"/>
            <a:ext cx="55713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PROPOSED FRAMEWORK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850100" y="1064700"/>
            <a:ext cx="53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75" y="659000"/>
            <a:ext cx="8153676" cy="3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092425" y="4638575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Proposed Framework Architecture and Methodology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419475" y="47823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-691100" y="286700"/>
            <a:ext cx="3978300" cy="5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 And Discussion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8563275" y="47823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55350" y="206130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00" y="711750"/>
            <a:ext cx="5897180" cy="23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89425" y="3720475"/>
            <a:ext cx="63714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Employed a framework of four models and an ensembling technique to train a gender-based discriminating text classifier, experiments were 68% accurate.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ctrTitle"/>
          </p:nvPr>
        </p:nvSpPr>
        <p:spPr>
          <a:xfrm>
            <a:off x="2745650" y="16890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 for listening.</a:t>
            </a:r>
            <a:endParaRPr sz="2200"/>
          </a:p>
        </p:txBody>
      </p:sp>
      <p:sp>
        <p:nvSpPr>
          <p:cNvPr id="108" name="Google Shape;108;p18"/>
          <p:cNvSpPr txBox="1"/>
          <p:nvPr/>
        </p:nvSpPr>
        <p:spPr>
          <a:xfrm>
            <a:off x="8286750" y="47713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