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9" r:id="rId3"/>
    <p:sldMasterId id="21474837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Barlow Condensed"/>
      <p:regular r:id="rId21"/>
      <p:bold r:id="rId22"/>
      <p:italic r:id="rId23"/>
      <p:boldItalic r:id="rId24"/>
    </p:embeddedFont>
    <p:embeddedFont>
      <p:font typeface="Rozha One"/>
      <p:regular r:id="rId25"/>
    </p:embeddedFont>
    <p:embeddedFont>
      <p:font typeface="Barlow Condensed Light"/>
      <p:regular r:id="rId26"/>
      <p:bold r:id="rId27"/>
      <p:italic r:id="rId28"/>
      <p:boldItalic r:id="rId29"/>
    </p:embeddedFont>
    <p:embeddedFont>
      <p:font typeface="Barlow"/>
      <p:regular r:id="rId30"/>
      <p:bold r:id="rId31"/>
      <p:italic r:id="rId32"/>
      <p:boldItalic r:id="rId33"/>
    </p:embeddedFont>
    <p:embeddedFont>
      <p:font typeface="Manjari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bold.fntdata"/><Relationship Id="rId30" Type="http://schemas.openxmlformats.org/officeDocument/2006/relationships/font" Target="fonts/Barlow-regular.fntdata"/><Relationship Id="rId33" Type="http://schemas.openxmlformats.org/officeDocument/2006/relationships/font" Target="fonts/Barlow-boldItalic.fntdata"/><Relationship Id="rId32" Type="http://schemas.openxmlformats.org/officeDocument/2006/relationships/font" Target="fonts/Barlow-italic.fntdata"/><Relationship Id="rId35" Type="http://schemas.openxmlformats.org/officeDocument/2006/relationships/font" Target="fonts/Manjari-bold.fntdata"/><Relationship Id="rId34" Type="http://schemas.openxmlformats.org/officeDocument/2006/relationships/font" Target="fonts/Manjari-regular.fntdata"/><Relationship Id="rId20" Type="http://schemas.openxmlformats.org/officeDocument/2006/relationships/font" Target="fonts/Poppins-boldItalic.fntdata"/><Relationship Id="rId22" Type="http://schemas.openxmlformats.org/officeDocument/2006/relationships/font" Target="fonts/BarlowCondensed-bold.fntdata"/><Relationship Id="rId21" Type="http://schemas.openxmlformats.org/officeDocument/2006/relationships/font" Target="fonts/BarlowCondensed-regular.fntdata"/><Relationship Id="rId24" Type="http://schemas.openxmlformats.org/officeDocument/2006/relationships/font" Target="fonts/BarlowCondensed-boldItalic.fntdata"/><Relationship Id="rId23" Type="http://schemas.openxmlformats.org/officeDocument/2006/relationships/font" Target="fonts/BarlowCondensed-italic.fntdata"/><Relationship Id="rId26" Type="http://schemas.openxmlformats.org/officeDocument/2006/relationships/font" Target="fonts/BarlowCondensedLight-regular.fntdata"/><Relationship Id="rId25" Type="http://schemas.openxmlformats.org/officeDocument/2006/relationships/font" Target="fonts/RozhaOne-regular.fntdata"/><Relationship Id="rId28" Type="http://schemas.openxmlformats.org/officeDocument/2006/relationships/font" Target="fonts/BarlowCondensedLight-italic.fntdata"/><Relationship Id="rId27" Type="http://schemas.openxmlformats.org/officeDocument/2006/relationships/font" Target="fonts/BarlowCondensedLight-bold.fntdata"/><Relationship Id="rId29" Type="http://schemas.openxmlformats.org/officeDocument/2006/relationships/font" Target="fonts/BarlowCondensed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regular.fntdata"/><Relationship Id="rId16" Type="http://schemas.openxmlformats.org/officeDocument/2006/relationships/slide" Target="slides/slide11.xml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a33b2d619d_0_13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a33b2d619d_0_13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a33b2d619d_0_13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a33b2d619d_0_13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a33b2d619d_0_13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a33b2d619d_0_13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a33b2d619d_0_13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a33b2d619d_0_13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a33b2d619d_0_13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a33b2d619d_0_13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a33b2d619d_0_13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a33b2d619d_0_13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a33b2d619d_0_13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a33b2d619d_0_13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a33b2d619d_0_13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a33b2d619d_0_13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23d3ccb1b6c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23d3ccb1b6c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23d3ccb1b6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23d3ccb1b6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37ff695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37ff695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8100" y="-53085"/>
            <a:ext cx="4346950" cy="3402450"/>
          </a:xfrm>
          <a:custGeom>
            <a:rect b="b" l="l" r="r" t="t"/>
            <a:pathLst>
              <a:path extrusionOk="0" h="136098" w="173878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48100" y="2404900"/>
            <a:ext cx="6793525" cy="3072450"/>
          </a:xfrm>
          <a:custGeom>
            <a:rect b="b" l="l" r="r" t="t"/>
            <a:pathLst>
              <a:path extrusionOk="0" h="122898" w="271741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3200731" y="-70150"/>
            <a:ext cx="6065225" cy="3322800"/>
          </a:xfrm>
          <a:custGeom>
            <a:rect b="b" l="l" r="r" t="t"/>
            <a:pathLst>
              <a:path extrusionOk="0" h="132912" w="242609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2218775" y="1817663"/>
            <a:ext cx="47064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931625" y="3585838"/>
            <a:ext cx="32808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2" type="subTitle"/>
          </p:nvPr>
        </p:nvSpPr>
        <p:spPr>
          <a:xfrm>
            <a:off x="3602575" y="922763"/>
            <a:ext cx="19389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Condensed"/>
              <a:buNone/>
              <a:defRPr sz="14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83" name="Google Shape;83;p11"/>
          <p:cNvSpPr/>
          <p:nvPr/>
        </p:nvSpPr>
        <p:spPr>
          <a:xfrm>
            <a:off x="611000" y="2609200"/>
            <a:ext cx="8639800" cy="2759025"/>
          </a:xfrm>
          <a:custGeom>
            <a:rect b="b" l="l" r="r" t="t"/>
            <a:pathLst>
              <a:path extrusionOk="0" h="110361" w="345592">
                <a:moveTo>
                  <a:pt x="345592" y="4994"/>
                </a:moveTo>
                <a:lnTo>
                  <a:pt x="345592" y="110361"/>
                </a:lnTo>
                <a:lnTo>
                  <a:pt x="0" y="108971"/>
                </a:lnTo>
                <a:lnTo>
                  <a:pt x="166818" y="0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84" name="Google Shape;84;p11"/>
          <p:cNvSpPr/>
          <p:nvPr/>
        </p:nvSpPr>
        <p:spPr>
          <a:xfrm>
            <a:off x="1810975" y="-199750"/>
            <a:ext cx="4193925" cy="1398225"/>
          </a:xfrm>
          <a:custGeom>
            <a:rect b="b" l="l" r="r" t="t"/>
            <a:pathLst>
              <a:path extrusionOk="0" h="55929" w="167757">
                <a:moveTo>
                  <a:pt x="167757" y="0"/>
                </a:moveTo>
                <a:lnTo>
                  <a:pt x="0" y="99"/>
                </a:lnTo>
                <a:lnTo>
                  <a:pt x="53402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5" name="Google Shape;85;p11"/>
          <p:cNvSpPr/>
          <p:nvPr/>
        </p:nvSpPr>
        <p:spPr>
          <a:xfrm flipH="1">
            <a:off x="-237191" y="-212225"/>
            <a:ext cx="3383225" cy="5580450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6" name="Google Shape;86;p1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 txBox="1"/>
          <p:nvPr>
            <p:ph hasCustomPrompt="1" type="title"/>
          </p:nvPr>
        </p:nvSpPr>
        <p:spPr>
          <a:xfrm>
            <a:off x="713250" y="13246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713250" y="3370700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11"/>
          <p:cNvSpPr txBox="1"/>
          <p:nvPr/>
        </p:nvSpPr>
        <p:spPr>
          <a:xfrm>
            <a:off x="2991700" y="1512225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02"/>
          <p:cNvSpPr/>
          <p:nvPr/>
        </p:nvSpPr>
        <p:spPr>
          <a:xfrm>
            <a:off x="-239800" y="-124825"/>
            <a:ext cx="4422355" cy="5368200"/>
          </a:xfrm>
          <a:custGeom>
            <a:rect b="b" l="l" r="r" t="t"/>
            <a:pathLst>
              <a:path extrusionOk="0" h="214728" w="17428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86" name="Google Shape;986;p102"/>
          <p:cNvSpPr/>
          <p:nvPr/>
        </p:nvSpPr>
        <p:spPr>
          <a:xfrm>
            <a:off x="4182502" y="1960030"/>
            <a:ext cx="4219583" cy="3295825"/>
          </a:xfrm>
          <a:custGeom>
            <a:rect b="b" l="l" r="r" t="t"/>
            <a:pathLst>
              <a:path extrusionOk="0" h="131833" w="166289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87" name="Google Shape;987;p102"/>
          <p:cNvSpPr/>
          <p:nvPr/>
        </p:nvSpPr>
        <p:spPr>
          <a:xfrm>
            <a:off x="-151090" y="-99863"/>
            <a:ext cx="6918621" cy="3121050"/>
          </a:xfrm>
          <a:custGeom>
            <a:rect b="b" l="l" r="r" t="t"/>
            <a:pathLst>
              <a:path extrusionOk="0" h="124842" w="272655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88" name="Google Shape;988;p102"/>
          <p:cNvSpPr/>
          <p:nvPr/>
        </p:nvSpPr>
        <p:spPr>
          <a:xfrm>
            <a:off x="6626802" y="1954877"/>
            <a:ext cx="2785600" cy="3323000"/>
          </a:xfrm>
          <a:custGeom>
            <a:rect b="b" l="l" r="r" t="t"/>
            <a:pathLst>
              <a:path extrusionOk="0" h="132920" w="111424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 flipH="1" rot="10800000">
            <a:off x="-245132" y="-54579"/>
            <a:ext cx="8614100" cy="5343569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3" name="Google Shape;93;p13"/>
          <p:cNvSpPr/>
          <p:nvPr/>
        </p:nvSpPr>
        <p:spPr>
          <a:xfrm flipH="1" rot="10800000">
            <a:off x="3008694" y="3916513"/>
            <a:ext cx="4169725" cy="1350965"/>
          </a:xfrm>
          <a:custGeom>
            <a:rect b="b" l="l" r="r" t="t"/>
            <a:pathLst>
              <a:path extrusionOk="0" h="55929" w="166789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4" name="Google Shape;94;p13"/>
          <p:cNvSpPr/>
          <p:nvPr/>
        </p:nvSpPr>
        <p:spPr>
          <a:xfrm flipH="1" rot="10800000">
            <a:off x="5842607" y="-87559"/>
            <a:ext cx="3383225" cy="5368393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5" name="Google Shape;95;p1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1812158" y="2732375"/>
            <a:ext cx="2290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2" type="title"/>
          </p:nvPr>
        </p:nvSpPr>
        <p:spPr>
          <a:xfrm>
            <a:off x="1812158" y="1291131"/>
            <a:ext cx="4542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3" type="title"/>
          </p:nvPr>
        </p:nvSpPr>
        <p:spPr>
          <a:xfrm>
            <a:off x="1812158" y="2381856"/>
            <a:ext cx="4542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hasCustomPrompt="1" idx="4" type="title"/>
          </p:nvPr>
        </p:nvSpPr>
        <p:spPr>
          <a:xfrm>
            <a:off x="1812158" y="3470290"/>
            <a:ext cx="4542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5" type="title"/>
          </p:nvPr>
        </p:nvSpPr>
        <p:spPr>
          <a:xfrm>
            <a:off x="5086498" y="2732375"/>
            <a:ext cx="22179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6" type="title"/>
          </p:nvPr>
        </p:nvSpPr>
        <p:spPr>
          <a:xfrm>
            <a:off x="1812158" y="1641675"/>
            <a:ext cx="2290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7" type="title"/>
          </p:nvPr>
        </p:nvSpPr>
        <p:spPr>
          <a:xfrm>
            <a:off x="1812158" y="3823250"/>
            <a:ext cx="2290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8" type="title"/>
          </p:nvPr>
        </p:nvSpPr>
        <p:spPr>
          <a:xfrm>
            <a:off x="5086498" y="1641675"/>
            <a:ext cx="22179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9" type="title"/>
          </p:nvPr>
        </p:nvSpPr>
        <p:spPr>
          <a:xfrm>
            <a:off x="5086498" y="3823250"/>
            <a:ext cx="22179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13" type="title"/>
          </p:nvPr>
        </p:nvSpPr>
        <p:spPr>
          <a:xfrm>
            <a:off x="5086498" y="1291131"/>
            <a:ext cx="4542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14" type="title"/>
          </p:nvPr>
        </p:nvSpPr>
        <p:spPr>
          <a:xfrm>
            <a:off x="5086498" y="2380070"/>
            <a:ext cx="4542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hasCustomPrompt="1" idx="15" type="title"/>
          </p:nvPr>
        </p:nvSpPr>
        <p:spPr>
          <a:xfrm>
            <a:off x="5086498" y="3470290"/>
            <a:ext cx="4542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1" type="subTitle"/>
          </p:nvPr>
        </p:nvSpPr>
        <p:spPr>
          <a:xfrm>
            <a:off x="1812158" y="1987720"/>
            <a:ext cx="24540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9" name="Google Shape;109;p13"/>
          <p:cNvSpPr txBox="1"/>
          <p:nvPr>
            <p:ph idx="16" type="subTitle"/>
          </p:nvPr>
        </p:nvSpPr>
        <p:spPr>
          <a:xfrm>
            <a:off x="1812158" y="4169397"/>
            <a:ext cx="24540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" name="Google Shape;110;p13"/>
          <p:cNvSpPr txBox="1"/>
          <p:nvPr>
            <p:ph idx="17" type="subTitle"/>
          </p:nvPr>
        </p:nvSpPr>
        <p:spPr>
          <a:xfrm>
            <a:off x="5086498" y="1987720"/>
            <a:ext cx="24540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" name="Google Shape;111;p13"/>
          <p:cNvSpPr txBox="1"/>
          <p:nvPr>
            <p:ph idx="18" type="subTitle"/>
          </p:nvPr>
        </p:nvSpPr>
        <p:spPr>
          <a:xfrm>
            <a:off x="5086498" y="4169397"/>
            <a:ext cx="24540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2" name="Google Shape;112;p13"/>
          <p:cNvSpPr txBox="1"/>
          <p:nvPr>
            <p:ph idx="19" type="subTitle"/>
          </p:nvPr>
        </p:nvSpPr>
        <p:spPr>
          <a:xfrm>
            <a:off x="1812158" y="3078523"/>
            <a:ext cx="24540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3" name="Google Shape;113;p13"/>
          <p:cNvSpPr txBox="1"/>
          <p:nvPr>
            <p:ph idx="20" type="subTitle"/>
          </p:nvPr>
        </p:nvSpPr>
        <p:spPr>
          <a:xfrm>
            <a:off x="5086498" y="3078523"/>
            <a:ext cx="24540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4" name="Google Shape;114;p13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3"/>
          <p:cNvSpPr txBox="1"/>
          <p:nvPr>
            <p:ph idx="21"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-124850" y="-137325"/>
            <a:ext cx="4244650" cy="5405675"/>
          </a:xfrm>
          <a:custGeom>
            <a:rect b="b" l="l" r="r" t="t"/>
            <a:pathLst>
              <a:path extrusionOk="0" h="216227" w="169786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18" name="Google Shape;118;p14"/>
          <p:cNvSpPr/>
          <p:nvPr/>
        </p:nvSpPr>
        <p:spPr>
          <a:xfrm>
            <a:off x="1186000" y="1323316"/>
            <a:ext cx="8239600" cy="3957500"/>
          </a:xfrm>
          <a:custGeom>
            <a:rect b="b" l="l" r="r" t="t"/>
            <a:pathLst>
              <a:path extrusionOk="0" h="158300" w="329584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19" name="Google Shape;119;p14"/>
          <p:cNvSpPr/>
          <p:nvPr/>
        </p:nvSpPr>
        <p:spPr>
          <a:xfrm>
            <a:off x="4793950" y="-112350"/>
            <a:ext cx="4419400" cy="2958750"/>
          </a:xfrm>
          <a:custGeom>
            <a:rect b="b" l="l" r="r" t="t"/>
            <a:pathLst>
              <a:path extrusionOk="0" h="118350" w="176776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20" name="Google Shape;120;p1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122" name="Google Shape;122;p1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4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5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126" name="Google Shape;126;p15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rect b="b" l="l" r="r" t="t"/>
              <a:pathLst>
                <a:path extrusionOk="0" h="216227" w="169786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127" name="Google Shape;127;p15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rect b="b" l="l" r="r" t="t"/>
              <a:pathLst>
                <a:path extrusionOk="0" h="158300" w="329584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128" name="Google Shape;128;p15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rect b="b" l="l" r="r" t="t"/>
              <a:pathLst>
                <a:path extrusionOk="0" h="118350" w="176776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129" name="Google Shape;129;p1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31" name="Google Shape;131;p1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-74900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34" name="Google Shape;134;p16"/>
          <p:cNvSpPr/>
          <p:nvPr/>
        </p:nvSpPr>
        <p:spPr>
          <a:xfrm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35" name="Google Shape;135;p16"/>
          <p:cNvSpPr/>
          <p:nvPr/>
        </p:nvSpPr>
        <p:spPr>
          <a:xfrm>
            <a:off x="1672891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36" name="Google Shape;136;p1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>
            <p:ph type="title"/>
          </p:nvPr>
        </p:nvSpPr>
        <p:spPr>
          <a:xfrm>
            <a:off x="2048424" y="15718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38" name="Google Shape;138;p16"/>
          <p:cNvSpPr txBox="1"/>
          <p:nvPr>
            <p:ph idx="1" type="subTitle"/>
          </p:nvPr>
        </p:nvSpPr>
        <p:spPr>
          <a:xfrm>
            <a:off x="1557925" y="1849645"/>
            <a:ext cx="26397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9" name="Google Shape;139;p16"/>
          <p:cNvSpPr txBox="1"/>
          <p:nvPr>
            <p:ph idx="2" type="title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40" name="Google Shape;140;p16"/>
          <p:cNvSpPr txBox="1"/>
          <p:nvPr>
            <p:ph idx="3" type="subTitle"/>
          </p:nvPr>
        </p:nvSpPr>
        <p:spPr>
          <a:xfrm>
            <a:off x="5173355" y="1849643"/>
            <a:ext cx="26397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" name="Google Shape;141;p16"/>
          <p:cNvSpPr txBox="1"/>
          <p:nvPr>
            <p:ph idx="4" type="title"/>
          </p:nvPr>
        </p:nvSpPr>
        <p:spPr>
          <a:xfrm>
            <a:off x="3742650" y="294096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42" name="Google Shape;142;p16"/>
          <p:cNvSpPr txBox="1"/>
          <p:nvPr>
            <p:ph idx="5" type="subTitle"/>
          </p:nvPr>
        </p:nvSpPr>
        <p:spPr>
          <a:xfrm>
            <a:off x="3252150" y="3219943"/>
            <a:ext cx="26397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6"/>
          <p:cNvSpPr txBox="1"/>
          <p:nvPr>
            <p:ph idx="6"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 flipH="1">
            <a:off x="5168482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47" name="Google Shape;147;p17"/>
          <p:cNvSpPr/>
          <p:nvPr/>
        </p:nvSpPr>
        <p:spPr>
          <a:xfrm flipH="1"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48" name="Google Shape;148;p17"/>
          <p:cNvSpPr/>
          <p:nvPr/>
        </p:nvSpPr>
        <p:spPr>
          <a:xfrm flipH="1">
            <a:off x="-37434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49" name="Google Shape;149;p1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2" type="title"/>
          </p:nvPr>
        </p:nvSpPr>
        <p:spPr>
          <a:xfrm>
            <a:off x="2271525" y="1585263"/>
            <a:ext cx="11820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1" type="subTitle"/>
          </p:nvPr>
        </p:nvSpPr>
        <p:spPr>
          <a:xfrm>
            <a:off x="1496175" y="1871761"/>
            <a:ext cx="273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17"/>
          <p:cNvSpPr txBox="1"/>
          <p:nvPr>
            <p:ph idx="3" type="title"/>
          </p:nvPr>
        </p:nvSpPr>
        <p:spPr>
          <a:xfrm>
            <a:off x="2271525" y="3096963"/>
            <a:ext cx="11820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54" name="Google Shape;154;p17"/>
          <p:cNvSpPr txBox="1"/>
          <p:nvPr>
            <p:ph idx="4" type="subTitle"/>
          </p:nvPr>
        </p:nvSpPr>
        <p:spPr>
          <a:xfrm>
            <a:off x="1496175" y="3390397"/>
            <a:ext cx="273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5" name="Google Shape;155;p17"/>
          <p:cNvSpPr txBox="1"/>
          <p:nvPr>
            <p:ph idx="5" type="title"/>
          </p:nvPr>
        </p:nvSpPr>
        <p:spPr>
          <a:xfrm>
            <a:off x="5690475" y="1585263"/>
            <a:ext cx="11820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idx="6" type="subTitle"/>
          </p:nvPr>
        </p:nvSpPr>
        <p:spPr>
          <a:xfrm>
            <a:off x="4915125" y="1871761"/>
            <a:ext cx="273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7" name="Google Shape;157;p17"/>
          <p:cNvSpPr txBox="1"/>
          <p:nvPr>
            <p:ph idx="7" type="title"/>
          </p:nvPr>
        </p:nvSpPr>
        <p:spPr>
          <a:xfrm>
            <a:off x="5690475" y="3097113"/>
            <a:ext cx="11820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58" name="Google Shape;158;p17"/>
          <p:cNvSpPr txBox="1"/>
          <p:nvPr>
            <p:ph idx="8" type="subTitle"/>
          </p:nvPr>
        </p:nvSpPr>
        <p:spPr>
          <a:xfrm>
            <a:off x="4915125" y="3389952"/>
            <a:ext cx="273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59" name="Google Shape;159;p1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 flipH="1" rot="10800000">
            <a:off x="-74900" y="1635441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62" name="Google Shape;162;p18"/>
          <p:cNvSpPr/>
          <p:nvPr/>
        </p:nvSpPr>
        <p:spPr>
          <a:xfrm flipH="1" rot="10800000">
            <a:off x="-74909" y="-74900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63" name="Google Shape;163;p18"/>
          <p:cNvSpPr/>
          <p:nvPr/>
        </p:nvSpPr>
        <p:spPr>
          <a:xfrm flipH="1" rot="10800000">
            <a:off x="1672891" y="1385757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64" name="Google Shape;164;p1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type="title"/>
          </p:nvPr>
        </p:nvSpPr>
        <p:spPr>
          <a:xfrm>
            <a:off x="1974300" y="1897400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66" name="Google Shape;166;p18"/>
          <p:cNvCxnSpPr/>
          <p:nvPr/>
        </p:nvCxnSpPr>
        <p:spPr>
          <a:xfrm>
            <a:off x="4426663" y="1897400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8"/>
          <p:cNvSpPr txBox="1"/>
          <p:nvPr>
            <p:ph idx="1" type="subTitle"/>
          </p:nvPr>
        </p:nvSpPr>
        <p:spPr>
          <a:xfrm>
            <a:off x="2607250" y="2777775"/>
            <a:ext cx="3699300" cy="2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>
            <a:off x="-112366" y="-74900"/>
            <a:ext cx="4455825" cy="3945000"/>
          </a:xfrm>
          <a:custGeom>
            <a:rect b="b" l="l" r="r" t="t"/>
            <a:pathLst>
              <a:path extrusionOk="0" h="157800" w="178233">
                <a:moveTo>
                  <a:pt x="128338" y="0"/>
                </a:moveTo>
                <a:lnTo>
                  <a:pt x="0" y="0"/>
                </a:lnTo>
                <a:lnTo>
                  <a:pt x="0" y="157800"/>
                </a:lnTo>
                <a:lnTo>
                  <a:pt x="178233" y="110043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70" name="Google Shape;170;p19"/>
          <p:cNvSpPr/>
          <p:nvPr/>
        </p:nvSpPr>
        <p:spPr>
          <a:xfrm>
            <a:off x="3096091" y="-74900"/>
            <a:ext cx="6204650" cy="4232150"/>
          </a:xfrm>
          <a:custGeom>
            <a:rect b="b" l="l" r="r" t="t"/>
            <a:pathLst>
              <a:path extrusionOk="0" h="169286" w="248186">
                <a:moveTo>
                  <a:pt x="0" y="0"/>
                </a:moveTo>
                <a:lnTo>
                  <a:pt x="248186" y="0"/>
                </a:lnTo>
                <a:lnTo>
                  <a:pt x="247687" y="169286"/>
                </a:lnTo>
                <a:lnTo>
                  <a:pt x="48938" y="11135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71" name="Google Shape;171;p19"/>
          <p:cNvSpPr/>
          <p:nvPr/>
        </p:nvSpPr>
        <p:spPr>
          <a:xfrm>
            <a:off x="-124825" y="2696600"/>
            <a:ext cx="6564300" cy="2559275"/>
          </a:xfrm>
          <a:custGeom>
            <a:rect b="b" l="l" r="r" t="t"/>
            <a:pathLst>
              <a:path extrusionOk="0" h="102371" w="262572">
                <a:moveTo>
                  <a:pt x="0" y="46941"/>
                </a:moveTo>
                <a:lnTo>
                  <a:pt x="0" y="102371"/>
                </a:lnTo>
                <a:lnTo>
                  <a:pt x="262572" y="102362"/>
                </a:lnTo>
                <a:lnTo>
                  <a:pt x="242678" y="19120"/>
                </a:lnTo>
                <a:lnTo>
                  <a:pt x="177276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72" name="Google Shape;172;p19"/>
          <p:cNvSpPr/>
          <p:nvPr/>
        </p:nvSpPr>
        <p:spPr>
          <a:xfrm>
            <a:off x="5930009" y="3160026"/>
            <a:ext cx="3395700" cy="2134800"/>
          </a:xfrm>
          <a:custGeom>
            <a:rect b="b" l="l" r="r" t="t"/>
            <a:pathLst>
              <a:path extrusionOk="0" h="85392" w="135828">
                <a:moveTo>
                  <a:pt x="0" y="0"/>
                </a:moveTo>
                <a:lnTo>
                  <a:pt x="135828" y="40449"/>
                </a:lnTo>
                <a:lnTo>
                  <a:pt x="135828" y="85392"/>
                </a:lnTo>
                <a:lnTo>
                  <a:pt x="20973" y="85392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173" name="Google Shape;173;p1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19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9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0"/>
          <p:cNvGrpSpPr/>
          <p:nvPr/>
        </p:nvGrpSpPr>
        <p:grpSpPr>
          <a:xfrm flipH="1">
            <a:off x="-136250" y="-74900"/>
            <a:ext cx="9461959" cy="5380700"/>
            <a:chOff x="-124834" y="-74900"/>
            <a:chExt cx="9461959" cy="5380700"/>
          </a:xfrm>
        </p:grpSpPr>
        <p:sp>
          <p:nvSpPr>
            <p:cNvPr id="178" name="Google Shape;178;p20"/>
            <p:cNvSpPr/>
            <p:nvPr/>
          </p:nvSpPr>
          <p:spPr>
            <a:xfrm>
              <a:off x="-112366" y="-74900"/>
              <a:ext cx="4455825" cy="3945000"/>
            </a:xfrm>
            <a:custGeom>
              <a:rect b="b" l="l" r="r" t="t"/>
              <a:pathLst>
                <a:path extrusionOk="0" h="157800" w="178233">
                  <a:moveTo>
                    <a:pt x="128338" y="0"/>
                  </a:moveTo>
                  <a:lnTo>
                    <a:pt x="0" y="0"/>
                  </a:lnTo>
                  <a:lnTo>
                    <a:pt x="0" y="157800"/>
                  </a:lnTo>
                  <a:lnTo>
                    <a:pt x="178233" y="110043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179" name="Google Shape;179;p20"/>
            <p:cNvSpPr/>
            <p:nvPr/>
          </p:nvSpPr>
          <p:spPr>
            <a:xfrm>
              <a:off x="3096091" y="-74900"/>
              <a:ext cx="6204650" cy="4232150"/>
            </a:xfrm>
            <a:custGeom>
              <a:rect b="b" l="l" r="r" t="t"/>
              <a:pathLst>
                <a:path extrusionOk="0" h="169286" w="248186">
                  <a:moveTo>
                    <a:pt x="0" y="0"/>
                  </a:moveTo>
                  <a:lnTo>
                    <a:pt x="248186" y="0"/>
                  </a:lnTo>
                  <a:lnTo>
                    <a:pt x="247687" y="169286"/>
                  </a:lnTo>
                  <a:lnTo>
                    <a:pt x="48938" y="11135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180" name="Google Shape;180;p20"/>
            <p:cNvSpPr/>
            <p:nvPr/>
          </p:nvSpPr>
          <p:spPr>
            <a:xfrm>
              <a:off x="-124834" y="2696591"/>
              <a:ext cx="6579175" cy="2559275"/>
            </a:xfrm>
            <a:custGeom>
              <a:rect b="b" l="l" r="r" t="t"/>
              <a:pathLst>
                <a:path extrusionOk="0" h="102371" w="263167">
                  <a:moveTo>
                    <a:pt x="0" y="46941"/>
                  </a:moveTo>
                  <a:lnTo>
                    <a:pt x="0" y="102371"/>
                  </a:lnTo>
                  <a:lnTo>
                    <a:pt x="263167" y="102371"/>
                  </a:lnTo>
                  <a:lnTo>
                    <a:pt x="241195" y="18976"/>
                  </a:lnTo>
                  <a:lnTo>
                    <a:pt x="177276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181" name="Google Shape;181;p20"/>
            <p:cNvSpPr/>
            <p:nvPr/>
          </p:nvSpPr>
          <p:spPr>
            <a:xfrm>
              <a:off x="5887625" y="3176625"/>
              <a:ext cx="3449500" cy="2129175"/>
            </a:xfrm>
            <a:custGeom>
              <a:rect b="b" l="l" r="r" t="t"/>
              <a:pathLst>
                <a:path extrusionOk="0" h="85167" w="137980">
                  <a:moveTo>
                    <a:pt x="0" y="0"/>
                  </a:moveTo>
                  <a:lnTo>
                    <a:pt x="137980" y="39627"/>
                  </a:lnTo>
                  <a:lnTo>
                    <a:pt x="137523" y="85167"/>
                  </a:lnTo>
                  <a:lnTo>
                    <a:pt x="22885" y="83685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</p:grpSp>
      <p:sp>
        <p:nvSpPr>
          <p:cNvPr id="182" name="Google Shape;182;p20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20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0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10800000">
            <a:off x="4919006" y="2057835"/>
            <a:ext cx="4346950" cy="3402450"/>
          </a:xfrm>
          <a:custGeom>
            <a:rect b="b" l="l" r="r" t="t"/>
            <a:pathLst>
              <a:path extrusionOk="0" h="136098" w="173878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8" name="Google Shape;18;p3"/>
          <p:cNvSpPr/>
          <p:nvPr/>
        </p:nvSpPr>
        <p:spPr>
          <a:xfrm rot="10800000">
            <a:off x="2472431" y="-70150"/>
            <a:ext cx="6793525" cy="3072450"/>
          </a:xfrm>
          <a:custGeom>
            <a:rect b="b" l="l" r="r" t="t"/>
            <a:pathLst>
              <a:path extrusionOk="0" h="122898" w="271741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9" name="Google Shape;19;p3"/>
          <p:cNvSpPr/>
          <p:nvPr/>
        </p:nvSpPr>
        <p:spPr>
          <a:xfrm rot="10800000">
            <a:off x="-48100" y="2154550"/>
            <a:ext cx="6065225" cy="3322800"/>
          </a:xfrm>
          <a:custGeom>
            <a:rect b="b" l="l" r="r" t="t"/>
            <a:pathLst>
              <a:path extrusionOk="0" h="132912" w="242609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3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/>
        </p:nvSpPr>
        <p:spPr>
          <a:xfrm>
            <a:off x="-62425" y="-87400"/>
            <a:ext cx="4162700" cy="5280825"/>
          </a:xfrm>
          <a:custGeom>
            <a:rect b="b" l="l" r="r" t="t"/>
            <a:pathLst>
              <a:path extrusionOk="0" h="211233" w="166508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87" name="Google Shape;187;p21"/>
          <p:cNvSpPr/>
          <p:nvPr/>
        </p:nvSpPr>
        <p:spPr>
          <a:xfrm>
            <a:off x="103619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88" name="Google Shape;188;p21"/>
          <p:cNvSpPr/>
          <p:nvPr/>
        </p:nvSpPr>
        <p:spPr>
          <a:xfrm>
            <a:off x="3387250" y="-62425"/>
            <a:ext cx="5826100" cy="5343250"/>
          </a:xfrm>
          <a:custGeom>
            <a:rect b="b" l="l" r="r" t="t"/>
            <a:pathLst>
              <a:path extrusionOk="0" h="213730" w="233044">
                <a:moveTo>
                  <a:pt x="187102" y="0"/>
                </a:moveTo>
                <a:lnTo>
                  <a:pt x="233044" y="0"/>
                </a:lnTo>
                <a:lnTo>
                  <a:pt x="233044" y="213730"/>
                </a:lnTo>
                <a:lnTo>
                  <a:pt x="28920" y="208579"/>
                </a:lnTo>
                <a:lnTo>
                  <a:pt x="0" y="18603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89" name="Google Shape;189;p2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21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1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/>
          <p:nvPr/>
        </p:nvSpPr>
        <p:spPr>
          <a:xfrm>
            <a:off x="4919975" y="-87400"/>
            <a:ext cx="4293375" cy="5280825"/>
          </a:xfrm>
          <a:custGeom>
            <a:rect b="b" l="l" r="r" t="t"/>
            <a:pathLst>
              <a:path extrusionOk="0" h="211233" w="171735">
                <a:moveTo>
                  <a:pt x="24921" y="0"/>
                </a:moveTo>
                <a:lnTo>
                  <a:pt x="171735" y="0"/>
                </a:lnTo>
                <a:lnTo>
                  <a:pt x="171735" y="211233"/>
                </a:lnTo>
                <a:lnTo>
                  <a:pt x="0" y="209809"/>
                </a:lnTo>
                <a:lnTo>
                  <a:pt x="127791" y="11585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94" name="Google Shape;194;p22"/>
          <p:cNvSpPr/>
          <p:nvPr/>
        </p:nvSpPr>
        <p:spPr>
          <a:xfrm flipH="1">
            <a:off x="107364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95" name="Google Shape;195;p22"/>
          <p:cNvSpPr/>
          <p:nvPr/>
        </p:nvSpPr>
        <p:spPr>
          <a:xfrm>
            <a:off x="-62425" y="-62425"/>
            <a:ext cx="5755225" cy="5343250"/>
          </a:xfrm>
          <a:custGeom>
            <a:rect b="b" l="l" r="r" t="t"/>
            <a:pathLst>
              <a:path extrusionOk="0" h="213730" w="230209">
                <a:moveTo>
                  <a:pt x="45942" y="0"/>
                </a:moveTo>
                <a:lnTo>
                  <a:pt x="0" y="0"/>
                </a:lnTo>
                <a:lnTo>
                  <a:pt x="0" y="213730"/>
                </a:lnTo>
                <a:lnTo>
                  <a:pt x="199078" y="209028"/>
                </a:lnTo>
                <a:lnTo>
                  <a:pt x="230209" y="18576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96" name="Google Shape;196;p2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2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2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/>
          <p:nvPr/>
        </p:nvSpPr>
        <p:spPr>
          <a:xfrm>
            <a:off x="-62416" y="-87400"/>
            <a:ext cx="4332025" cy="5280825"/>
          </a:xfrm>
          <a:custGeom>
            <a:rect b="b" l="l" r="r" t="t"/>
            <a:pathLst>
              <a:path extrusionOk="0" h="211233" w="173281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01" name="Google Shape;201;p23"/>
          <p:cNvSpPr/>
          <p:nvPr/>
        </p:nvSpPr>
        <p:spPr>
          <a:xfrm>
            <a:off x="103619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02" name="Google Shape;202;p23"/>
          <p:cNvSpPr/>
          <p:nvPr/>
        </p:nvSpPr>
        <p:spPr>
          <a:xfrm>
            <a:off x="3447275" y="-62425"/>
            <a:ext cx="5766075" cy="5343250"/>
          </a:xfrm>
          <a:custGeom>
            <a:rect b="b" l="l" r="r" t="t"/>
            <a:pathLst>
              <a:path extrusionOk="0" h="213730" w="230643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03" name="Google Shape;203;p2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23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3"/>
          <p:cNvSpPr txBox="1"/>
          <p:nvPr>
            <p:ph type="title"/>
          </p:nvPr>
        </p:nvSpPr>
        <p:spPr>
          <a:xfrm>
            <a:off x="1415507" y="1754375"/>
            <a:ext cx="1602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06" name="Google Shape;206;p23"/>
          <p:cNvSpPr txBox="1"/>
          <p:nvPr>
            <p:ph idx="1" type="subTitle"/>
          </p:nvPr>
        </p:nvSpPr>
        <p:spPr>
          <a:xfrm>
            <a:off x="1283507" y="2121233"/>
            <a:ext cx="18666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7" name="Google Shape;207;p23"/>
          <p:cNvSpPr txBox="1"/>
          <p:nvPr>
            <p:ph idx="2" type="title"/>
          </p:nvPr>
        </p:nvSpPr>
        <p:spPr>
          <a:xfrm>
            <a:off x="1415507" y="3204653"/>
            <a:ext cx="1602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08" name="Google Shape;208;p23"/>
          <p:cNvSpPr txBox="1"/>
          <p:nvPr>
            <p:ph idx="3" type="subTitle"/>
          </p:nvPr>
        </p:nvSpPr>
        <p:spPr>
          <a:xfrm>
            <a:off x="1283507" y="3595392"/>
            <a:ext cx="18666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9" name="Google Shape;209;p23"/>
          <p:cNvSpPr txBox="1"/>
          <p:nvPr>
            <p:ph idx="4" type="title"/>
          </p:nvPr>
        </p:nvSpPr>
        <p:spPr>
          <a:xfrm>
            <a:off x="3777300" y="1754375"/>
            <a:ext cx="15894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10" name="Google Shape;210;p23"/>
          <p:cNvSpPr txBox="1"/>
          <p:nvPr>
            <p:ph idx="5" type="subTitle"/>
          </p:nvPr>
        </p:nvSpPr>
        <p:spPr>
          <a:xfrm>
            <a:off x="3638700" y="2121226"/>
            <a:ext cx="18666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1" name="Google Shape;211;p23"/>
          <p:cNvSpPr txBox="1"/>
          <p:nvPr>
            <p:ph idx="6" type="title"/>
          </p:nvPr>
        </p:nvSpPr>
        <p:spPr>
          <a:xfrm>
            <a:off x="3777300" y="3204653"/>
            <a:ext cx="15894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12" name="Google Shape;212;p23"/>
          <p:cNvSpPr txBox="1"/>
          <p:nvPr>
            <p:ph idx="7" type="subTitle"/>
          </p:nvPr>
        </p:nvSpPr>
        <p:spPr>
          <a:xfrm>
            <a:off x="3638700" y="3595392"/>
            <a:ext cx="18666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23"/>
          <p:cNvSpPr txBox="1"/>
          <p:nvPr>
            <p:ph idx="8" type="title"/>
          </p:nvPr>
        </p:nvSpPr>
        <p:spPr>
          <a:xfrm>
            <a:off x="6141241" y="1754375"/>
            <a:ext cx="15840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14" name="Google Shape;214;p23"/>
          <p:cNvSpPr txBox="1"/>
          <p:nvPr>
            <p:ph idx="9" type="subTitle"/>
          </p:nvPr>
        </p:nvSpPr>
        <p:spPr>
          <a:xfrm>
            <a:off x="5999941" y="2121226"/>
            <a:ext cx="18666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5" name="Google Shape;215;p23"/>
          <p:cNvSpPr txBox="1"/>
          <p:nvPr>
            <p:ph idx="13" type="title"/>
          </p:nvPr>
        </p:nvSpPr>
        <p:spPr>
          <a:xfrm>
            <a:off x="6141241" y="3204653"/>
            <a:ext cx="15840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16" name="Google Shape;216;p23"/>
          <p:cNvSpPr txBox="1"/>
          <p:nvPr>
            <p:ph idx="14" type="subTitle"/>
          </p:nvPr>
        </p:nvSpPr>
        <p:spPr>
          <a:xfrm>
            <a:off x="5999941" y="3595392"/>
            <a:ext cx="18666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7" name="Google Shape;217;p23"/>
          <p:cNvSpPr txBox="1"/>
          <p:nvPr>
            <p:ph idx="15"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-55980" y="-27995"/>
            <a:ext cx="5691450" cy="5224950"/>
          </a:xfrm>
          <a:custGeom>
            <a:rect b="b" l="l" r="r" t="t"/>
            <a:pathLst>
              <a:path extrusionOk="0" h="208998" w="227658">
                <a:moveTo>
                  <a:pt x="197428" y="208998"/>
                </a:moveTo>
                <a:lnTo>
                  <a:pt x="0" y="208998"/>
                </a:lnTo>
                <a:lnTo>
                  <a:pt x="0" y="0"/>
                </a:lnTo>
                <a:lnTo>
                  <a:pt x="46651" y="0"/>
                </a:lnTo>
                <a:lnTo>
                  <a:pt x="69417" y="22393"/>
                </a:lnTo>
                <a:lnTo>
                  <a:pt x="226165" y="180261"/>
                </a:lnTo>
                <a:lnTo>
                  <a:pt x="227658" y="18772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20" name="Google Shape;220;p24"/>
          <p:cNvSpPr/>
          <p:nvPr/>
        </p:nvSpPr>
        <p:spPr>
          <a:xfrm flipH="1">
            <a:off x="4881322" y="-87400"/>
            <a:ext cx="4332025" cy="5280825"/>
          </a:xfrm>
          <a:custGeom>
            <a:rect b="b" l="l" r="r" t="t"/>
            <a:pathLst>
              <a:path extrusionOk="0" h="211233" w="173281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21" name="Google Shape;221;p24"/>
          <p:cNvSpPr/>
          <p:nvPr/>
        </p:nvSpPr>
        <p:spPr>
          <a:xfrm flipH="1">
            <a:off x="107364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22" name="Google Shape;222;p2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4"/>
          <p:cNvSpPr txBox="1"/>
          <p:nvPr>
            <p:ph idx="2" type="title"/>
          </p:nvPr>
        </p:nvSpPr>
        <p:spPr>
          <a:xfrm>
            <a:off x="1603221" y="1509075"/>
            <a:ext cx="15111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25" name="Google Shape;225;p24"/>
          <p:cNvSpPr txBox="1"/>
          <p:nvPr>
            <p:ph idx="1" type="subTitle"/>
          </p:nvPr>
        </p:nvSpPr>
        <p:spPr>
          <a:xfrm>
            <a:off x="1613925" y="1799405"/>
            <a:ext cx="273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6" name="Google Shape;226;p24"/>
          <p:cNvSpPr txBox="1"/>
          <p:nvPr>
            <p:ph idx="3" type="title"/>
          </p:nvPr>
        </p:nvSpPr>
        <p:spPr>
          <a:xfrm>
            <a:off x="1603125" y="3096975"/>
            <a:ext cx="15111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27" name="Google Shape;227;p24"/>
          <p:cNvSpPr txBox="1"/>
          <p:nvPr>
            <p:ph idx="4" type="subTitle"/>
          </p:nvPr>
        </p:nvSpPr>
        <p:spPr>
          <a:xfrm>
            <a:off x="1613330" y="3483426"/>
            <a:ext cx="273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8" name="Google Shape;228;p24"/>
          <p:cNvSpPr txBox="1"/>
          <p:nvPr>
            <p:ph idx="5" type="title"/>
          </p:nvPr>
        </p:nvSpPr>
        <p:spPr>
          <a:xfrm>
            <a:off x="5032000" y="1509075"/>
            <a:ext cx="15111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idx="6" type="subTitle"/>
          </p:nvPr>
        </p:nvSpPr>
        <p:spPr>
          <a:xfrm>
            <a:off x="5032825" y="1799405"/>
            <a:ext cx="273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0" name="Google Shape;230;p24"/>
          <p:cNvSpPr txBox="1"/>
          <p:nvPr>
            <p:ph idx="7" type="title"/>
          </p:nvPr>
        </p:nvSpPr>
        <p:spPr>
          <a:xfrm>
            <a:off x="5022125" y="3097125"/>
            <a:ext cx="15111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31" name="Google Shape;231;p24"/>
          <p:cNvSpPr txBox="1"/>
          <p:nvPr>
            <p:ph idx="8" type="subTitle"/>
          </p:nvPr>
        </p:nvSpPr>
        <p:spPr>
          <a:xfrm>
            <a:off x="5032825" y="3482981"/>
            <a:ext cx="273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232" name="Google Shape;232;p2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/>
          <p:nvPr/>
        </p:nvSpPr>
        <p:spPr>
          <a:xfrm>
            <a:off x="-218375" y="2550050"/>
            <a:ext cx="4311125" cy="2803650"/>
          </a:xfrm>
          <a:custGeom>
            <a:rect b="b" l="l" r="r" t="t"/>
            <a:pathLst>
              <a:path extrusionOk="0" h="112146" w="172445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35" name="Google Shape;235;p25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36" name="Google Shape;236;p25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37" name="Google Shape;237;p25"/>
          <p:cNvSpPr/>
          <p:nvPr/>
        </p:nvSpPr>
        <p:spPr>
          <a:xfrm>
            <a:off x="5867575" y="-212225"/>
            <a:ext cx="3383225" cy="5580450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38" name="Google Shape;238;p2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2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5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636700" y="-16227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43" name="Google Shape;243;p26"/>
          <p:cNvSpPr/>
          <p:nvPr/>
        </p:nvSpPr>
        <p:spPr>
          <a:xfrm>
            <a:off x="600075" y="-199725"/>
            <a:ext cx="8638250" cy="2759025"/>
          </a:xfrm>
          <a:custGeom>
            <a:rect b="b" l="l" r="r" t="t"/>
            <a:pathLst>
              <a:path extrusionOk="0" h="110361" w="34553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44" name="Google Shape;244;p26"/>
          <p:cNvSpPr/>
          <p:nvPr/>
        </p:nvSpPr>
        <p:spPr>
          <a:xfrm>
            <a:off x="1974642" y="3927350"/>
            <a:ext cx="4028750" cy="1428400"/>
          </a:xfrm>
          <a:custGeom>
            <a:rect b="b" l="l" r="r" t="t"/>
            <a:pathLst>
              <a:path extrusionOk="0" h="57136" w="161150">
                <a:moveTo>
                  <a:pt x="161150" y="57136"/>
                </a:moveTo>
                <a:lnTo>
                  <a:pt x="0" y="50398"/>
                </a:lnTo>
                <a:lnTo>
                  <a:pt x="4625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45" name="Google Shape;245;p26"/>
          <p:cNvSpPr/>
          <p:nvPr/>
        </p:nvSpPr>
        <p:spPr>
          <a:xfrm>
            <a:off x="-237200" y="-212225"/>
            <a:ext cx="3422675" cy="5580450"/>
          </a:xfrm>
          <a:custGeom>
            <a:rect b="b" l="l" r="r" t="t"/>
            <a:pathLst>
              <a:path extrusionOk="0" h="223218" w="136907">
                <a:moveTo>
                  <a:pt x="81896" y="223218"/>
                </a:moveTo>
                <a:lnTo>
                  <a:pt x="0" y="223218"/>
                </a:lnTo>
                <a:lnTo>
                  <a:pt x="0" y="0"/>
                </a:lnTo>
                <a:lnTo>
                  <a:pt x="33457" y="0"/>
                </a:lnTo>
                <a:lnTo>
                  <a:pt x="136907" y="16313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46" name="Google Shape;246;p2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48" name="Google Shape;248;p2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51" name="Google Shape;251;p27"/>
          <p:cNvSpPr/>
          <p:nvPr/>
        </p:nvSpPr>
        <p:spPr>
          <a:xfrm>
            <a:off x="632825" y="2596700"/>
            <a:ext cx="8605500" cy="2759025"/>
          </a:xfrm>
          <a:custGeom>
            <a:rect b="b" l="l" r="r" t="t"/>
            <a:pathLst>
              <a:path extrusionOk="0" h="110361" w="34422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52" name="Google Shape;252;p27"/>
          <p:cNvSpPr/>
          <p:nvPr/>
        </p:nvSpPr>
        <p:spPr>
          <a:xfrm flipH="1">
            <a:off x="-237191" y="-212225"/>
            <a:ext cx="3383225" cy="5580450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53" name="Google Shape;253;p2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55" name="Google Shape;255;p2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/>
          <p:nvPr/>
        </p:nvSpPr>
        <p:spPr>
          <a:xfrm>
            <a:off x="-74900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58" name="Google Shape;258;p28"/>
          <p:cNvSpPr/>
          <p:nvPr/>
        </p:nvSpPr>
        <p:spPr>
          <a:xfrm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59" name="Google Shape;259;p28"/>
          <p:cNvSpPr/>
          <p:nvPr/>
        </p:nvSpPr>
        <p:spPr>
          <a:xfrm>
            <a:off x="1672891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60" name="Google Shape;260;p2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62" name="Google Shape;262;p28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/>
          <p:nvPr/>
        </p:nvSpPr>
        <p:spPr>
          <a:xfrm flipH="1">
            <a:off x="5168482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65" name="Google Shape;265;p29"/>
          <p:cNvSpPr/>
          <p:nvPr/>
        </p:nvSpPr>
        <p:spPr>
          <a:xfrm flipH="1"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66" name="Google Shape;266;p29"/>
          <p:cNvSpPr/>
          <p:nvPr/>
        </p:nvSpPr>
        <p:spPr>
          <a:xfrm flipH="1">
            <a:off x="-37434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67" name="Google Shape;267;p2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69" name="Google Shape;269;p29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1_1_1_1_1_1_2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72" name="Google Shape;272;p30"/>
          <p:cNvSpPr/>
          <p:nvPr/>
        </p:nvSpPr>
        <p:spPr>
          <a:xfrm>
            <a:off x="545550" y="2596700"/>
            <a:ext cx="8694300" cy="2781500"/>
          </a:xfrm>
          <a:custGeom>
            <a:rect b="b" l="l" r="r" t="t"/>
            <a:pathLst>
              <a:path extrusionOk="0" h="111260" w="347772">
                <a:moveTo>
                  <a:pt x="347772" y="6056"/>
                </a:moveTo>
                <a:lnTo>
                  <a:pt x="347711" y="110361"/>
                </a:lnTo>
                <a:lnTo>
                  <a:pt x="0" y="111260"/>
                </a:lnTo>
                <a:lnTo>
                  <a:pt x="168937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73" name="Google Shape;273;p30"/>
          <p:cNvSpPr/>
          <p:nvPr/>
        </p:nvSpPr>
        <p:spPr>
          <a:xfrm flipH="1">
            <a:off x="1816614" y="-199750"/>
            <a:ext cx="4203083" cy="1398225"/>
          </a:xfrm>
          <a:custGeom>
            <a:rect b="b" l="l" r="r" t="t"/>
            <a:pathLst>
              <a:path extrusionOk="0" h="55929" w="166789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74" name="Google Shape;274;p30"/>
          <p:cNvSpPr/>
          <p:nvPr/>
        </p:nvSpPr>
        <p:spPr>
          <a:xfrm>
            <a:off x="-226275" y="-287950"/>
            <a:ext cx="3383225" cy="5656175"/>
          </a:xfrm>
          <a:custGeom>
            <a:rect b="b" l="l" r="r" t="t"/>
            <a:pathLst>
              <a:path extrusionOk="0" h="226247" w="135329">
                <a:moveTo>
                  <a:pt x="78639" y="0"/>
                </a:moveTo>
                <a:lnTo>
                  <a:pt x="0" y="3029"/>
                </a:lnTo>
                <a:lnTo>
                  <a:pt x="0" y="226247"/>
                </a:lnTo>
                <a:lnTo>
                  <a:pt x="33457" y="226247"/>
                </a:lnTo>
                <a:lnTo>
                  <a:pt x="135329" y="60956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75" name="Google Shape;275;p30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77" name="Google Shape;277;p30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48100" y="-53085"/>
            <a:ext cx="4346950" cy="3402450"/>
          </a:xfrm>
          <a:custGeom>
            <a:rect b="b" l="l" r="r" t="t"/>
            <a:pathLst>
              <a:path extrusionOk="0" h="136098" w="173878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27" name="Google Shape;27;p4"/>
          <p:cNvSpPr/>
          <p:nvPr/>
        </p:nvSpPr>
        <p:spPr>
          <a:xfrm>
            <a:off x="-48100" y="2404900"/>
            <a:ext cx="6793525" cy="3072450"/>
          </a:xfrm>
          <a:custGeom>
            <a:rect b="b" l="l" r="r" t="t"/>
            <a:pathLst>
              <a:path extrusionOk="0" h="122898" w="271741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8" name="Google Shape;28;p4"/>
          <p:cNvSpPr/>
          <p:nvPr/>
        </p:nvSpPr>
        <p:spPr>
          <a:xfrm>
            <a:off x="3200731" y="-70150"/>
            <a:ext cx="6065225" cy="3322800"/>
          </a:xfrm>
          <a:custGeom>
            <a:rect b="b" l="l" r="r" t="t"/>
            <a:pathLst>
              <a:path extrusionOk="0" h="132912" w="242609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39730"/>
            </a:srgbClr>
          </a:solidFill>
          <a:ln>
            <a:noFill/>
          </a:ln>
        </p:spPr>
      </p:sp>
      <p:sp>
        <p:nvSpPr>
          <p:cNvPr id="29" name="Google Shape;29;p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1" name="Google Shape;31;p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4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1"/>
          <p:cNvGrpSpPr/>
          <p:nvPr/>
        </p:nvGrpSpPr>
        <p:grpSpPr>
          <a:xfrm>
            <a:off x="-149800" y="-124843"/>
            <a:ext cx="9363150" cy="5430643"/>
            <a:chOff x="-149800" y="-124843"/>
            <a:chExt cx="9363150" cy="5430643"/>
          </a:xfrm>
        </p:grpSpPr>
        <p:sp>
          <p:nvSpPr>
            <p:cNvPr id="280" name="Google Shape;280;p31"/>
            <p:cNvSpPr/>
            <p:nvPr/>
          </p:nvSpPr>
          <p:spPr>
            <a:xfrm>
              <a:off x="-149800" y="-112350"/>
              <a:ext cx="7428100" cy="2272125"/>
            </a:xfrm>
            <a:custGeom>
              <a:rect b="b" l="l" r="r" t="t"/>
              <a:pathLst>
                <a:path extrusionOk="0" h="90885" w="297124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281" name="Google Shape;281;p31"/>
            <p:cNvSpPr/>
            <p:nvPr/>
          </p:nvSpPr>
          <p:spPr>
            <a:xfrm>
              <a:off x="-149800" y="1164482"/>
              <a:ext cx="5480575" cy="4128825"/>
            </a:xfrm>
            <a:custGeom>
              <a:rect b="b" l="l" r="r" t="t"/>
              <a:pathLst>
                <a:path extrusionOk="0" h="165153" w="219223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282" name="Google Shape;282;p31"/>
            <p:cNvSpPr/>
            <p:nvPr/>
          </p:nvSpPr>
          <p:spPr>
            <a:xfrm>
              <a:off x="5480566" y="-124843"/>
              <a:ext cx="3720300" cy="4344500"/>
            </a:xfrm>
            <a:custGeom>
              <a:rect b="b" l="l" r="r" t="t"/>
              <a:pathLst>
                <a:path extrusionOk="0" h="173780" w="148812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283" name="Google Shape;283;p31"/>
            <p:cNvSpPr/>
            <p:nvPr/>
          </p:nvSpPr>
          <p:spPr>
            <a:xfrm>
              <a:off x="2983725" y="411975"/>
              <a:ext cx="6229625" cy="4893825"/>
            </a:xfrm>
            <a:custGeom>
              <a:rect b="b" l="l" r="r" t="t"/>
              <a:pathLst>
                <a:path extrusionOk="0" h="195753" w="249185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</p:grpSp>
      <p:sp>
        <p:nvSpPr>
          <p:cNvPr id="284" name="Google Shape;284;p3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 txBox="1"/>
          <p:nvPr>
            <p:ph idx="1" type="subTitle"/>
          </p:nvPr>
        </p:nvSpPr>
        <p:spPr>
          <a:xfrm>
            <a:off x="1367327" y="3680303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6" name="Google Shape;286;p31"/>
          <p:cNvSpPr txBox="1"/>
          <p:nvPr>
            <p:ph idx="2" type="subTitle"/>
          </p:nvPr>
        </p:nvSpPr>
        <p:spPr>
          <a:xfrm>
            <a:off x="4675873" y="3680303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287" name="Google Shape;287;p31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31"/>
          <p:cNvSpPr txBox="1"/>
          <p:nvPr>
            <p:ph type="title"/>
          </p:nvPr>
        </p:nvSpPr>
        <p:spPr>
          <a:xfrm>
            <a:off x="1850627" y="34006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89" name="Google Shape;289;p31"/>
          <p:cNvSpPr txBox="1"/>
          <p:nvPr>
            <p:ph idx="3" type="title"/>
          </p:nvPr>
        </p:nvSpPr>
        <p:spPr>
          <a:xfrm>
            <a:off x="5159173" y="34006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90" name="Google Shape;290;p31"/>
          <p:cNvSpPr txBox="1"/>
          <p:nvPr>
            <p:ph idx="4"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1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 rot="10800000">
            <a:off x="1791252" y="3021182"/>
            <a:ext cx="7428100" cy="2272125"/>
          </a:xfrm>
          <a:custGeom>
            <a:rect b="b" l="l" r="r" t="t"/>
            <a:pathLst>
              <a:path extrusionOk="0" h="90885" w="297124">
                <a:moveTo>
                  <a:pt x="0" y="90885"/>
                </a:moveTo>
                <a:lnTo>
                  <a:pt x="0" y="80897"/>
                </a:lnTo>
                <a:lnTo>
                  <a:pt x="0" y="0"/>
                </a:lnTo>
                <a:lnTo>
                  <a:pt x="297124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93" name="Google Shape;293;p32"/>
          <p:cNvSpPr/>
          <p:nvPr/>
        </p:nvSpPr>
        <p:spPr>
          <a:xfrm rot="10800000">
            <a:off x="3710841" y="-90416"/>
            <a:ext cx="5480575" cy="4128825"/>
          </a:xfrm>
          <a:custGeom>
            <a:rect b="b" l="l" r="r" t="t"/>
            <a:pathLst>
              <a:path extrusionOk="0" h="165153" w="219223">
                <a:moveTo>
                  <a:pt x="0" y="40311"/>
                </a:moveTo>
                <a:lnTo>
                  <a:pt x="0" y="165153"/>
                </a:lnTo>
                <a:lnTo>
                  <a:pt x="219223" y="165153"/>
                </a:lnTo>
                <a:lnTo>
                  <a:pt x="123872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94" name="Google Shape;294;p32"/>
          <p:cNvSpPr/>
          <p:nvPr/>
        </p:nvSpPr>
        <p:spPr>
          <a:xfrm>
            <a:off x="-137325" y="961300"/>
            <a:ext cx="3731225" cy="4344500"/>
          </a:xfrm>
          <a:custGeom>
            <a:rect b="b" l="l" r="r" t="t"/>
            <a:pathLst>
              <a:path extrusionOk="0" h="173780" w="149249">
                <a:moveTo>
                  <a:pt x="96194" y="167653"/>
                </a:moveTo>
                <a:lnTo>
                  <a:pt x="0" y="173780"/>
                </a:lnTo>
                <a:lnTo>
                  <a:pt x="0" y="0"/>
                </a:lnTo>
                <a:lnTo>
                  <a:pt x="149249" y="15132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95" name="Google Shape;295;p3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2"/>
          <p:cNvSpPr txBox="1"/>
          <p:nvPr>
            <p:ph idx="1" type="body"/>
          </p:nvPr>
        </p:nvSpPr>
        <p:spPr>
          <a:xfrm>
            <a:off x="2078825" y="3802375"/>
            <a:ext cx="52293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297" name="Google Shape;297;p32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32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3"/>
          <p:cNvGrpSpPr/>
          <p:nvPr/>
        </p:nvGrpSpPr>
        <p:grpSpPr>
          <a:xfrm>
            <a:off x="-152625" y="-124843"/>
            <a:ext cx="9355008" cy="5419676"/>
            <a:chOff x="-152625" y="-124843"/>
            <a:chExt cx="9355008" cy="5419676"/>
          </a:xfrm>
        </p:grpSpPr>
        <p:sp>
          <p:nvSpPr>
            <p:cNvPr id="301" name="Google Shape;301;p33"/>
            <p:cNvSpPr/>
            <p:nvPr/>
          </p:nvSpPr>
          <p:spPr>
            <a:xfrm>
              <a:off x="-149800" y="-112350"/>
              <a:ext cx="7428100" cy="2272125"/>
            </a:xfrm>
            <a:custGeom>
              <a:rect b="b" l="l" r="r" t="t"/>
              <a:pathLst>
                <a:path extrusionOk="0" h="90885" w="297124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302" name="Google Shape;302;p33"/>
            <p:cNvSpPr/>
            <p:nvPr/>
          </p:nvSpPr>
          <p:spPr>
            <a:xfrm>
              <a:off x="-152625" y="1148825"/>
              <a:ext cx="5483400" cy="4144475"/>
            </a:xfrm>
            <a:custGeom>
              <a:rect b="b" l="l" r="r" t="t"/>
              <a:pathLst>
                <a:path extrusionOk="0" h="165779" w="219336">
                  <a:moveTo>
                    <a:pt x="0" y="40581"/>
                  </a:moveTo>
                  <a:lnTo>
                    <a:pt x="113" y="165779"/>
                  </a:lnTo>
                  <a:lnTo>
                    <a:pt x="219336" y="165779"/>
                  </a:lnTo>
                  <a:lnTo>
                    <a:pt x="125233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303" name="Google Shape;303;p33"/>
            <p:cNvSpPr/>
            <p:nvPr/>
          </p:nvSpPr>
          <p:spPr>
            <a:xfrm>
              <a:off x="5480566" y="-124843"/>
              <a:ext cx="3720300" cy="4344500"/>
            </a:xfrm>
            <a:custGeom>
              <a:rect b="b" l="l" r="r" t="t"/>
              <a:pathLst>
                <a:path extrusionOk="0" h="173780" w="148812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304" name="Google Shape;304;p33"/>
            <p:cNvSpPr/>
            <p:nvPr/>
          </p:nvSpPr>
          <p:spPr>
            <a:xfrm>
              <a:off x="2972758" y="401008"/>
              <a:ext cx="6229625" cy="4893825"/>
            </a:xfrm>
            <a:custGeom>
              <a:rect b="b" l="l" r="r" t="t"/>
              <a:pathLst>
                <a:path extrusionOk="0" h="195753" w="249185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305" name="Google Shape;305;p3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 txBox="1"/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7" name="Google Shape;307;p33"/>
          <p:cNvSpPr txBox="1"/>
          <p:nvPr>
            <p:ph idx="1" type="body"/>
          </p:nvPr>
        </p:nvSpPr>
        <p:spPr>
          <a:xfrm>
            <a:off x="3068250" y="1958371"/>
            <a:ext cx="30075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/>
        </p:txBody>
      </p:sp>
      <p:sp>
        <p:nvSpPr>
          <p:cNvPr id="308" name="Google Shape;308;p33"/>
          <p:cNvSpPr txBox="1"/>
          <p:nvPr/>
        </p:nvSpPr>
        <p:spPr>
          <a:xfrm>
            <a:off x="2483550" y="322120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4"/>
          <p:cNvGrpSpPr/>
          <p:nvPr/>
        </p:nvGrpSpPr>
        <p:grpSpPr>
          <a:xfrm flipH="1" rot="10800000">
            <a:off x="-138833" y="-124843"/>
            <a:ext cx="9352183" cy="5430643"/>
            <a:chOff x="-138833" y="-124843"/>
            <a:chExt cx="9352183" cy="5430643"/>
          </a:xfrm>
        </p:grpSpPr>
        <p:sp>
          <p:nvSpPr>
            <p:cNvPr id="311" name="Google Shape;311;p34"/>
            <p:cNvSpPr/>
            <p:nvPr/>
          </p:nvSpPr>
          <p:spPr>
            <a:xfrm>
              <a:off x="-138833" y="1175449"/>
              <a:ext cx="5480575" cy="4128825"/>
            </a:xfrm>
            <a:custGeom>
              <a:rect b="b" l="l" r="r" t="t"/>
              <a:pathLst>
                <a:path extrusionOk="0" h="165153" w="219223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312" name="Google Shape;312;p34"/>
            <p:cNvSpPr/>
            <p:nvPr/>
          </p:nvSpPr>
          <p:spPr>
            <a:xfrm>
              <a:off x="5480566" y="-124843"/>
              <a:ext cx="3720300" cy="4344500"/>
            </a:xfrm>
            <a:custGeom>
              <a:rect b="b" l="l" r="r" t="t"/>
              <a:pathLst>
                <a:path extrusionOk="0" h="173780" w="148812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313" name="Google Shape;313;p34"/>
            <p:cNvSpPr/>
            <p:nvPr/>
          </p:nvSpPr>
          <p:spPr>
            <a:xfrm>
              <a:off x="2983725" y="411975"/>
              <a:ext cx="6229625" cy="4893825"/>
            </a:xfrm>
            <a:custGeom>
              <a:rect b="b" l="l" r="r" t="t"/>
              <a:pathLst>
                <a:path extrusionOk="0" h="195753" w="249185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314" name="Google Shape;314;p3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4"/>
          <p:cNvSpPr txBox="1"/>
          <p:nvPr>
            <p:ph idx="1" type="body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16" name="Google Shape;316;p3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34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-124850" y="-126358"/>
            <a:ext cx="8626600" cy="3433150"/>
          </a:xfrm>
          <a:custGeom>
            <a:rect b="b" l="l" r="r" t="t"/>
            <a:pathLst>
              <a:path extrusionOk="0" h="137326" w="345064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20" name="Google Shape;320;p35"/>
          <p:cNvSpPr/>
          <p:nvPr/>
        </p:nvSpPr>
        <p:spPr>
          <a:xfrm>
            <a:off x="5836207" y="-82490"/>
            <a:ext cx="3445650" cy="5180950"/>
          </a:xfrm>
          <a:custGeom>
            <a:rect b="b" l="l" r="r" t="t"/>
            <a:pathLst>
              <a:path extrusionOk="0" h="207238" w="137826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21" name="Google Shape;321;p35"/>
          <p:cNvSpPr/>
          <p:nvPr/>
        </p:nvSpPr>
        <p:spPr>
          <a:xfrm>
            <a:off x="-137325" y="-124850"/>
            <a:ext cx="3770225" cy="3870125"/>
          </a:xfrm>
          <a:custGeom>
            <a:rect b="b" l="l" r="r" t="t"/>
            <a:pathLst>
              <a:path extrusionOk="0" h="154805" w="150809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22" name="Google Shape;322;p35"/>
          <p:cNvSpPr/>
          <p:nvPr/>
        </p:nvSpPr>
        <p:spPr>
          <a:xfrm>
            <a:off x="-65800" y="2281125"/>
            <a:ext cx="5351875" cy="2917200"/>
          </a:xfrm>
          <a:custGeom>
            <a:rect b="b" l="l" r="r" t="t"/>
            <a:pathLst>
              <a:path extrusionOk="0" h="116688" w="214075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/>
          <p:nvPr/>
        </p:nvSpPr>
        <p:spPr>
          <a:xfrm rot="10800000">
            <a:off x="2684116" y="-137325"/>
            <a:ext cx="6629125" cy="2933800"/>
          </a:xfrm>
          <a:custGeom>
            <a:rect b="b" l="l" r="r" t="t"/>
            <a:pathLst>
              <a:path extrusionOk="0" h="117352" w="265165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25" name="Google Shape;325;p36"/>
          <p:cNvSpPr/>
          <p:nvPr/>
        </p:nvSpPr>
        <p:spPr>
          <a:xfrm>
            <a:off x="2883850" y="3632900"/>
            <a:ext cx="6354475" cy="1598000"/>
          </a:xfrm>
          <a:custGeom>
            <a:rect b="b" l="l" r="r" t="t"/>
            <a:pathLst>
              <a:path extrusionOk="0" h="63920" w="254179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26" name="Google Shape;326;p36"/>
          <p:cNvSpPr/>
          <p:nvPr/>
        </p:nvSpPr>
        <p:spPr>
          <a:xfrm>
            <a:off x="-87400" y="-112350"/>
            <a:ext cx="3932550" cy="5318275"/>
          </a:xfrm>
          <a:custGeom>
            <a:rect b="b" l="l" r="r" t="t"/>
            <a:pathLst>
              <a:path extrusionOk="0" h="212731" w="157302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27" name="Google Shape;327;p36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/>
          <p:nvPr/>
        </p:nvSpPr>
        <p:spPr>
          <a:xfrm>
            <a:off x="-239800" y="-124825"/>
            <a:ext cx="4422355" cy="5368200"/>
          </a:xfrm>
          <a:custGeom>
            <a:rect b="b" l="l" r="r" t="t"/>
            <a:pathLst>
              <a:path extrusionOk="0" h="214728" w="17428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30" name="Google Shape;330;p37"/>
          <p:cNvSpPr/>
          <p:nvPr/>
        </p:nvSpPr>
        <p:spPr>
          <a:xfrm>
            <a:off x="4182502" y="1960030"/>
            <a:ext cx="4219583" cy="3295825"/>
          </a:xfrm>
          <a:custGeom>
            <a:rect b="b" l="l" r="r" t="t"/>
            <a:pathLst>
              <a:path extrusionOk="0" h="131833" w="166289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31" name="Google Shape;331;p37"/>
          <p:cNvSpPr/>
          <p:nvPr/>
        </p:nvSpPr>
        <p:spPr>
          <a:xfrm>
            <a:off x="-151090" y="-99863"/>
            <a:ext cx="6918621" cy="3121050"/>
          </a:xfrm>
          <a:custGeom>
            <a:rect b="b" l="l" r="r" t="t"/>
            <a:pathLst>
              <a:path extrusionOk="0" h="124842" w="272655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32" name="Google Shape;332;p37"/>
          <p:cNvSpPr/>
          <p:nvPr/>
        </p:nvSpPr>
        <p:spPr>
          <a:xfrm>
            <a:off x="6626802" y="1954877"/>
            <a:ext cx="2785600" cy="3323000"/>
          </a:xfrm>
          <a:custGeom>
            <a:rect b="b" l="l" r="r" t="t"/>
            <a:pathLst>
              <a:path extrusionOk="0" h="132920" w="111424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_1_1_1_1_1_1_1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/>
          <p:nvPr/>
        </p:nvSpPr>
        <p:spPr>
          <a:xfrm>
            <a:off x="-48100" y="-53085"/>
            <a:ext cx="4346950" cy="3402450"/>
          </a:xfrm>
          <a:custGeom>
            <a:rect b="b" l="l" r="r" t="t"/>
            <a:pathLst>
              <a:path extrusionOk="0" h="136098" w="173878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40" name="Google Shape;340;p40"/>
          <p:cNvSpPr/>
          <p:nvPr/>
        </p:nvSpPr>
        <p:spPr>
          <a:xfrm>
            <a:off x="-48100" y="2404900"/>
            <a:ext cx="6793525" cy="3072450"/>
          </a:xfrm>
          <a:custGeom>
            <a:rect b="b" l="l" r="r" t="t"/>
            <a:pathLst>
              <a:path extrusionOk="0" h="122898" w="271741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41" name="Google Shape;341;p40"/>
          <p:cNvSpPr/>
          <p:nvPr/>
        </p:nvSpPr>
        <p:spPr>
          <a:xfrm>
            <a:off x="3200731" y="-70150"/>
            <a:ext cx="6065225" cy="3322800"/>
          </a:xfrm>
          <a:custGeom>
            <a:rect b="b" l="l" r="r" t="t"/>
            <a:pathLst>
              <a:path extrusionOk="0" h="132912" w="242609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42" name="Google Shape;342;p4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0"/>
          <p:cNvSpPr txBox="1"/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4" name="Google Shape;344;p40"/>
          <p:cNvSpPr txBox="1"/>
          <p:nvPr>
            <p:ph idx="1" type="subTitle"/>
          </p:nvPr>
        </p:nvSpPr>
        <p:spPr>
          <a:xfrm>
            <a:off x="2515500" y="3128650"/>
            <a:ext cx="41130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45" name="Google Shape;345;p4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/>
          <p:nvPr/>
        </p:nvSpPr>
        <p:spPr>
          <a:xfrm rot="10800000">
            <a:off x="4919006" y="2057835"/>
            <a:ext cx="4346950" cy="3402450"/>
          </a:xfrm>
          <a:custGeom>
            <a:rect b="b" l="l" r="r" t="t"/>
            <a:pathLst>
              <a:path extrusionOk="0" h="136098" w="173878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49" name="Google Shape;349;p41"/>
          <p:cNvSpPr/>
          <p:nvPr/>
        </p:nvSpPr>
        <p:spPr>
          <a:xfrm rot="10800000">
            <a:off x="2472431" y="-70150"/>
            <a:ext cx="6793525" cy="3072450"/>
          </a:xfrm>
          <a:custGeom>
            <a:rect b="b" l="l" r="r" t="t"/>
            <a:pathLst>
              <a:path extrusionOk="0" h="122898" w="271741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50" name="Google Shape;350;p41"/>
          <p:cNvSpPr/>
          <p:nvPr/>
        </p:nvSpPr>
        <p:spPr>
          <a:xfrm rot="10800000">
            <a:off x="-48100" y="2154550"/>
            <a:ext cx="6065225" cy="3322800"/>
          </a:xfrm>
          <a:custGeom>
            <a:rect b="b" l="l" r="r" t="t"/>
            <a:pathLst>
              <a:path extrusionOk="0" h="132912" w="242609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51" name="Google Shape;351;p4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1"/>
          <p:cNvSpPr txBox="1"/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3" name="Google Shape;353;p41"/>
          <p:cNvSpPr txBox="1"/>
          <p:nvPr>
            <p:ph hasCustomPrompt="1" idx="2" type="title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41"/>
          <p:cNvSpPr txBox="1"/>
          <p:nvPr>
            <p:ph idx="1" type="subTitle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5" name="Google Shape;355;p41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56" name="Google Shape;356;p4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4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77225" y="-142700"/>
            <a:ext cx="5097150" cy="4065975"/>
          </a:xfrm>
          <a:custGeom>
            <a:rect b="b" l="l" r="r" t="t"/>
            <a:pathLst>
              <a:path extrusionOk="0" h="162639" w="203886">
                <a:moveTo>
                  <a:pt x="0" y="1383"/>
                </a:moveTo>
                <a:lnTo>
                  <a:pt x="0" y="100855"/>
                </a:lnTo>
                <a:lnTo>
                  <a:pt x="203886" y="162639"/>
                </a:lnTo>
                <a:lnTo>
                  <a:pt x="80108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>
            <a:off x="1884466" y="-196909"/>
            <a:ext cx="4243962" cy="4121888"/>
          </a:xfrm>
          <a:custGeom>
            <a:rect b="b" l="l" r="r" t="t"/>
            <a:pathLst>
              <a:path extrusionOk="0" h="164530" w="169099">
                <a:moveTo>
                  <a:pt x="0" y="0"/>
                </a:moveTo>
                <a:lnTo>
                  <a:pt x="169099" y="4510"/>
                </a:lnTo>
                <a:lnTo>
                  <a:pt x="123379" y="16453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" name="Google Shape;36;p5"/>
          <p:cNvSpPr/>
          <p:nvPr/>
        </p:nvSpPr>
        <p:spPr>
          <a:xfrm>
            <a:off x="-61779" y="2378675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7" name="Google Shape;37;p5"/>
          <p:cNvSpPr/>
          <p:nvPr/>
        </p:nvSpPr>
        <p:spPr>
          <a:xfrm>
            <a:off x="3799696" y="2286004"/>
            <a:ext cx="5483325" cy="3135525"/>
          </a:xfrm>
          <a:custGeom>
            <a:rect b="b" l="l" r="r" t="t"/>
            <a:pathLst>
              <a:path extrusionOk="0" h="125421" w="219333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8" name="Google Shape;38;p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1422548" y="234355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5035895" y="234355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9pPr>
          </a:lstStyle>
          <a:p/>
        </p:txBody>
      </p:sp>
      <p:cxnSp>
        <p:nvCxnSpPr>
          <p:cNvPr id="41" name="Google Shape;41;p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5"/>
          <p:cNvSpPr txBox="1"/>
          <p:nvPr>
            <p:ph type="title"/>
          </p:nvPr>
        </p:nvSpPr>
        <p:spPr>
          <a:xfrm>
            <a:off x="1416555" y="18766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3" type="title"/>
          </p:nvPr>
        </p:nvSpPr>
        <p:spPr>
          <a:xfrm>
            <a:off x="5029902" y="18766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4"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/>
          <p:nvPr/>
        </p:nvSpPr>
        <p:spPr>
          <a:xfrm flipH="1" rot="10800000">
            <a:off x="2023421" y="1359233"/>
            <a:ext cx="4124075" cy="4000500"/>
          </a:xfrm>
          <a:custGeom>
            <a:rect b="b" l="l" r="r" t="t"/>
            <a:pathLst>
              <a:path extrusionOk="0" h="160020" w="164963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0" name="Google Shape;360;p42"/>
          <p:cNvSpPr/>
          <p:nvPr/>
        </p:nvSpPr>
        <p:spPr>
          <a:xfrm>
            <a:off x="3956575" y="-131581"/>
            <a:ext cx="5277925" cy="1600100"/>
          </a:xfrm>
          <a:custGeom>
            <a:rect b="b" l="l" r="r" t="t"/>
            <a:pathLst>
              <a:path extrusionOk="0" h="64004" w="211117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61" name="Google Shape;361;p42"/>
          <p:cNvSpPr/>
          <p:nvPr/>
        </p:nvSpPr>
        <p:spPr>
          <a:xfrm>
            <a:off x="-77225" y="1390125"/>
            <a:ext cx="5097150" cy="4083025"/>
          </a:xfrm>
          <a:custGeom>
            <a:rect b="b" l="l" r="r" t="t"/>
            <a:pathLst>
              <a:path extrusionOk="0" h="163321" w="203886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62" name="Google Shape;362;p42"/>
          <p:cNvSpPr/>
          <p:nvPr/>
        </p:nvSpPr>
        <p:spPr>
          <a:xfrm flipH="1" rot="10800000">
            <a:off x="-61779" y="-92671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3" name="Google Shape;363;p42"/>
          <p:cNvSpPr/>
          <p:nvPr/>
        </p:nvSpPr>
        <p:spPr>
          <a:xfrm flipH="1" rot="10800000">
            <a:off x="5483300" y="-30896"/>
            <a:ext cx="3753375" cy="5390650"/>
          </a:xfrm>
          <a:custGeom>
            <a:rect b="b" l="l" r="r" t="t"/>
            <a:pathLst>
              <a:path extrusionOk="0" h="215626" w="150135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364" name="Google Shape;364;p4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2"/>
          <p:cNvSpPr txBox="1"/>
          <p:nvPr>
            <p:ph idx="1" type="body"/>
          </p:nvPr>
        </p:nvSpPr>
        <p:spPr>
          <a:xfrm>
            <a:off x="713225" y="1300925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6" name="Google Shape;366;p42"/>
          <p:cNvSpPr txBox="1"/>
          <p:nvPr>
            <p:ph type="title"/>
          </p:nvPr>
        </p:nvSpPr>
        <p:spPr>
          <a:xfrm>
            <a:off x="1455750" y="683125"/>
            <a:ext cx="6232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67" name="Google Shape;367;p4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4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/>
          <p:nvPr/>
        </p:nvSpPr>
        <p:spPr>
          <a:xfrm>
            <a:off x="-77225" y="-142700"/>
            <a:ext cx="5097150" cy="4065975"/>
          </a:xfrm>
          <a:custGeom>
            <a:rect b="b" l="l" r="r" t="t"/>
            <a:pathLst>
              <a:path extrusionOk="0" h="162639" w="203886">
                <a:moveTo>
                  <a:pt x="0" y="1383"/>
                </a:moveTo>
                <a:lnTo>
                  <a:pt x="0" y="100855"/>
                </a:lnTo>
                <a:lnTo>
                  <a:pt x="203886" y="162639"/>
                </a:lnTo>
                <a:lnTo>
                  <a:pt x="80108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71" name="Google Shape;371;p43"/>
          <p:cNvSpPr/>
          <p:nvPr/>
        </p:nvSpPr>
        <p:spPr>
          <a:xfrm>
            <a:off x="1884466" y="-196909"/>
            <a:ext cx="4243962" cy="4121888"/>
          </a:xfrm>
          <a:custGeom>
            <a:rect b="b" l="l" r="r" t="t"/>
            <a:pathLst>
              <a:path extrusionOk="0" h="164530" w="169099">
                <a:moveTo>
                  <a:pt x="0" y="0"/>
                </a:moveTo>
                <a:lnTo>
                  <a:pt x="169099" y="4510"/>
                </a:lnTo>
                <a:lnTo>
                  <a:pt x="123379" y="16453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72" name="Google Shape;372;p43"/>
          <p:cNvSpPr/>
          <p:nvPr/>
        </p:nvSpPr>
        <p:spPr>
          <a:xfrm>
            <a:off x="-61779" y="2378675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73" name="Google Shape;373;p43"/>
          <p:cNvSpPr/>
          <p:nvPr/>
        </p:nvSpPr>
        <p:spPr>
          <a:xfrm>
            <a:off x="3799696" y="2286004"/>
            <a:ext cx="5483325" cy="3135525"/>
          </a:xfrm>
          <a:custGeom>
            <a:rect b="b" l="l" r="r" t="t"/>
            <a:pathLst>
              <a:path extrusionOk="0" h="125421" w="219333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74" name="Google Shape;374;p4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3"/>
          <p:cNvSpPr txBox="1"/>
          <p:nvPr>
            <p:ph idx="1" type="subTitle"/>
          </p:nvPr>
        </p:nvSpPr>
        <p:spPr>
          <a:xfrm>
            <a:off x="1422550" y="2343550"/>
            <a:ext cx="27345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376" name="Google Shape;376;p43"/>
          <p:cNvSpPr txBox="1"/>
          <p:nvPr>
            <p:ph idx="2" type="subTitle"/>
          </p:nvPr>
        </p:nvSpPr>
        <p:spPr>
          <a:xfrm>
            <a:off x="5035899" y="2343550"/>
            <a:ext cx="27345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9pPr>
          </a:lstStyle>
          <a:p/>
        </p:txBody>
      </p:sp>
      <p:sp>
        <p:nvSpPr>
          <p:cNvPr id="377" name="Google Shape;377;p43"/>
          <p:cNvSpPr txBox="1"/>
          <p:nvPr>
            <p:ph type="title"/>
          </p:nvPr>
        </p:nvSpPr>
        <p:spPr>
          <a:xfrm>
            <a:off x="1416555" y="18766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378" name="Google Shape;378;p43"/>
          <p:cNvSpPr txBox="1"/>
          <p:nvPr>
            <p:ph idx="3" type="title"/>
          </p:nvPr>
        </p:nvSpPr>
        <p:spPr>
          <a:xfrm>
            <a:off x="5029902" y="18766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379" name="Google Shape;379;p43"/>
          <p:cNvSpPr txBox="1"/>
          <p:nvPr>
            <p:ph idx="4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80" name="Google Shape;380;p4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4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/>
          <p:nvPr/>
        </p:nvSpPr>
        <p:spPr>
          <a:xfrm rot="10800000">
            <a:off x="4185871" y="1390129"/>
            <a:ext cx="5097150" cy="4031400"/>
          </a:xfrm>
          <a:custGeom>
            <a:rect b="b" l="l" r="r" t="t"/>
            <a:pathLst>
              <a:path extrusionOk="0" h="161256" w="203886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84" name="Google Shape;384;p44"/>
          <p:cNvSpPr/>
          <p:nvPr/>
        </p:nvSpPr>
        <p:spPr>
          <a:xfrm>
            <a:off x="3047333" y="1337291"/>
            <a:ext cx="4169975" cy="4047325"/>
          </a:xfrm>
          <a:custGeom>
            <a:rect b="b" l="l" r="r" t="t"/>
            <a:pathLst>
              <a:path extrusionOk="0" h="161893" w="166799">
                <a:moveTo>
                  <a:pt x="166799" y="161893"/>
                </a:moveTo>
                <a:lnTo>
                  <a:pt x="0" y="160020"/>
                </a:lnTo>
                <a:lnTo>
                  <a:pt x="45720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85" name="Google Shape;385;p44"/>
          <p:cNvSpPr/>
          <p:nvPr/>
        </p:nvSpPr>
        <p:spPr>
          <a:xfrm rot="10800000">
            <a:off x="4340321" y="-92671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86" name="Google Shape;386;p44"/>
          <p:cNvSpPr/>
          <p:nvPr/>
        </p:nvSpPr>
        <p:spPr>
          <a:xfrm rot="10800000">
            <a:off x="-77229" y="-108125"/>
            <a:ext cx="5483325" cy="3135525"/>
          </a:xfrm>
          <a:custGeom>
            <a:rect b="b" l="l" r="r" t="t"/>
            <a:pathLst>
              <a:path extrusionOk="0" h="125421" w="219333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87" name="Google Shape;387;p44"/>
          <p:cNvSpPr/>
          <p:nvPr/>
        </p:nvSpPr>
        <p:spPr>
          <a:xfrm rot="10800000">
            <a:off x="-30883" y="-68915"/>
            <a:ext cx="3753375" cy="5390650"/>
          </a:xfrm>
          <a:custGeom>
            <a:rect b="b" l="l" r="r" t="t"/>
            <a:pathLst>
              <a:path extrusionOk="0" h="215626" w="150135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388" name="Google Shape;388;p4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90" name="Google Shape;390;p4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/>
          <p:nvPr/>
        </p:nvSpPr>
        <p:spPr>
          <a:xfrm flipH="1" rot="10800000">
            <a:off x="2023421" y="1359233"/>
            <a:ext cx="4124075" cy="4000500"/>
          </a:xfrm>
          <a:custGeom>
            <a:rect b="b" l="l" r="r" t="t"/>
            <a:pathLst>
              <a:path extrusionOk="0" h="160020" w="164963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94" name="Google Shape;394;p45"/>
          <p:cNvSpPr/>
          <p:nvPr/>
        </p:nvSpPr>
        <p:spPr>
          <a:xfrm>
            <a:off x="3956575" y="-131581"/>
            <a:ext cx="5277925" cy="1600100"/>
          </a:xfrm>
          <a:custGeom>
            <a:rect b="b" l="l" r="r" t="t"/>
            <a:pathLst>
              <a:path extrusionOk="0" h="64004" w="211117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95" name="Google Shape;395;p45"/>
          <p:cNvSpPr/>
          <p:nvPr/>
        </p:nvSpPr>
        <p:spPr>
          <a:xfrm>
            <a:off x="-77225" y="1390125"/>
            <a:ext cx="5097150" cy="4083025"/>
          </a:xfrm>
          <a:custGeom>
            <a:rect b="b" l="l" r="r" t="t"/>
            <a:pathLst>
              <a:path extrusionOk="0" h="163321" w="203886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96" name="Google Shape;396;p45"/>
          <p:cNvSpPr/>
          <p:nvPr/>
        </p:nvSpPr>
        <p:spPr>
          <a:xfrm flipH="1" rot="10800000">
            <a:off x="-61779" y="-92671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97" name="Google Shape;397;p45"/>
          <p:cNvSpPr/>
          <p:nvPr/>
        </p:nvSpPr>
        <p:spPr>
          <a:xfrm flipH="1" rot="10800000">
            <a:off x="5483300" y="-30896"/>
            <a:ext cx="3753375" cy="5390650"/>
          </a:xfrm>
          <a:custGeom>
            <a:rect b="b" l="l" r="r" t="t"/>
            <a:pathLst>
              <a:path extrusionOk="0" h="215626" w="150135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398" name="Google Shape;398;p4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00" name="Google Shape;400;p45"/>
          <p:cNvSpPr txBox="1"/>
          <p:nvPr>
            <p:ph idx="1" type="body"/>
          </p:nvPr>
        </p:nvSpPr>
        <p:spPr>
          <a:xfrm>
            <a:off x="1195150" y="1660550"/>
            <a:ext cx="34689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401" name="Google Shape;401;p4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4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/>
          <p:nvPr/>
        </p:nvSpPr>
        <p:spPr>
          <a:xfrm>
            <a:off x="3799696" y="2286004"/>
            <a:ext cx="5483325" cy="3135525"/>
          </a:xfrm>
          <a:custGeom>
            <a:rect b="b" l="l" r="r" t="t"/>
            <a:pathLst>
              <a:path extrusionOk="0" h="125421" w="219333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05" name="Google Shape;405;p46"/>
          <p:cNvSpPr/>
          <p:nvPr/>
        </p:nvSpPr>
        <p:spPr>
          <a:xfrm>
            <a:off x="-61779" y="2378675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06" name="Google Shape;406;p46"/>
          <p:cNvSpPr/>
          <p:nvPr/>
        </p:nvSpPr>
        <p:spPr>
          <a:xfrm>
            <a:off x="-77229" y="-108125"/>
            <a:ext cx="5097150" cy="4031400"/>
          </a:xfrm>
          <a:custGeom>
            <a:rect b="b" l="l" r="r" t="t"/>
            <a:pathLst>
              <a:path extrusionOk="0" h="161256" w="203886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07" name="Google Shape;407;p46"/>
          <p:cNvSpPr/>
          <p:nvPr/>
        </p:nvSpPr>
        <p:spPr>
          <a:xfrm>
            <a:off x="2012454" y="-24395"/>
            <a:ext cx="4124075" cy="4000500"/>
          </a:xfrm>
          <a:custGeom>
            <a:rect b="b" l="l" r="r" t="t"/>
            <a:pathLst>
              <a:path extrusionOk="0" h="160020" w="164963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08" name="Google Shape;408;p46"/>
          <p:cNvSpPr/>
          <p:nvPr/>
        </p:nvSpPr>
        <p:spPr>
          <a:xfrm>
            <a:off x="5472333" y="-13449"/>
            <a:ext cx="3753375" cy="5390650"/>
          </a:xfrm>
          <a:custGeom>
            <a:rect b="b" l="l" r="r" t="t"/>
            <a:pathLst>
              <a:path extrusionOk="0" h="215626" w="150135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409" name="Google Shape;409;p46"/>
          <p:cNvSpPr txBox="1"/>
          <p:nvPr>
            <p:ph type="title"/>
          </p:nvPr>
        </p:nvSpPr>
        <p:spPr>
          <a:xfrm>
            <a:off x="2257050" y="1103700"/>
            <a:ext cx="4629900" cy="29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0" name="Google Shape;410;p4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1" name="Google Shape;411;p4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4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47"/>
          <p:cNvGrpSpPr/>
          <p:nvPr/>
        </p:nvGrpSpPr>
        <p:grpSpPr>
          <a:xfrm>
            <a:off x="-237175" y="-212225"/>
            <a:ext cx="9488144" cy="5536707"/>
            <a:chOff x="-237175" y="-212225"/>
            <a:chExt cx="9488144" cy="5536707"/>
          </a:xfrm>
        </p:grpSpPr>
        <p:sp>
          <p:nvSpPr>
            <p:cNvPr id="415" name="Google Shape;415;p47"/>
            <p:cNvSpPr/>
            <p:nvPr/>
          </p:nvSpPr>
          <p:spPr>
            <a:xfrm>
              <a:off x="-237175" y="2127600"/>
              <a:ext cx="8462695" cy="3196882"/>
            </a:xfrm>
            <a:custGeom>
              <a:rect b="b" l="l" r="r" t="t"/>
              <a:pathLst>
                <a:path extrusionOk="0" h="110361" w="345064">
                  <a:moveTo>
                    <a:pt x="0" y="4994"/>
                  </a:moveTo>
                  <a:lnTo>
                    <a:pt x="0" y="110361"/>
                  </a:lnTo>
                  <a:lnTo>
                    <a:pt x="345064" y="110361"/>
                  </a:lnTo>
                  <a:lnTo>
                    <a:pt x="178774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416" name="Google Shape;416;p47"/>
            <p:cNvSpPr/>
            <p:nvPr/>
          </p:nvSpPr>
          <p:spPr>
            <a:xfrm>
              <a:off x="1623100" y="-210720"/>
              <a:ext cx="5122507" cy="1387179"/>
            </a:xfrm>
            <a:custGeom>
              <a:rect b="b" l="l" r="r" t="t"/>
              <a:pathLst>
                <a:path extrusionOk="0" h="55929" w="166789">
                  <a:moveTo>
                    <a:pt x="0" y="0"/>
                  </a:moveTo>
                  <a:lnTo>
                    <a:pt x="166789" y="0"/>
                  </a:lnTo>
                  <a:lnTo>
                    <a:pt x="114355" y="5592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417" name="Google Shape;417;p47"/>
            <p:cNvSpPr/>
            <p:nvPr/>
          </p:nvSpPr>
          <p:spPr>
            <a:xfrm>
              <a:off x="5094677" y="-212225"/>
              <a:ext cx="4156292" cy="5536364"/>
            </a:xfrm>
            <a:custGeom>
              <a:rect b="b" l="l" r="r" t="t"/>
              <a:pathLst>
                <a:path extrusionOk="0" h="223218" w="135329">
                  <a:moveTo>
                    <a:pt x="53433" y="0"/>
                  </a:moveTo>
                  <a:lnTo>
                    <a:pt x="135329" y="0"/>
                  </a:lnTo>
                  <a:lnTo>
                    <a:pt x="135329" y="223218"/>
                  </a:lnTo>
                  <a:lnTo>
                    <a:pt x="101872" y="223218"/>
                  </a:lnTo>
                  <a:lnTo>
                    <a:pt x="0" y="57927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418" name="Google Shape;418;p4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7"/>
          <p:cNvSpPr txBox="1"/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0" name="Google Shape;420;p47"/>
          <p:cNvSpPr txBox="1"/>
          <p:nvPr>
            <p:ph idx="1" type="subTitle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421" name="Google Shape;421;p4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4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8"/>
          <p:cNvSpPr txBox="1"/>
          <p:nvPr>
            <p:ph type="title"/>
          </p:nvPr>
        </p:nvSpPr>
        <p:spPr>
          <a:xfrm>
            <a:off x="1621650" y="1143139"/>
            <a:ext cx="59007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9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27" name="Google Shape;427;p49"/>
          <p:cNvSpPr/>
          <p:nvPr/>
        </p:nvSpPr>
        <p:spPr>
          <a:xfrm>
            <a:off x="611000" y="2609200"/>
            <a:ext cx="8639800" cy="2759025"/>
          </a:xfrm>
          <a:custGeom>
            <a:rect b="b" l="l" r="r" t="t"/>
            <a:pathLst>
              <a:path extrusionOk="0" h="110361" w="345592">
                <a:moveTo>
                  <a:pt x="345592" y="4994"/>
                </a:moveTo>
                <a:lnTo>
                  <a:pt x="345592" y="110361"/>
                </a:lnTo>
                <a:lnTo>
                  <a:pt x="0" y="108971"/>
                </a:lnTo>
                <a:lnTo>
                  <a:pt x="166818" y="0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428" name="Google Shape;428;p49"/>
          <p:cNvSpPr/>
          <p:nvPr/>
        </p:nvSpPr>
        <p:spPr>
          <a:xfrm>
            <a:off x="1810975" y="-199750"/>
            <a:ext cx="4193925" cy="1398225"/>
          </a:xfrm>
          <a:custGeom>
            <a:rect b="b" l="l" r="r" t="t"/>
            <a:pathLst>
              <a:path extrusionOk="0" h="55929" w="167757">
                <a:moveTo>
                  <a:pt x="167757" y="0"/>
                </a:moveTo>
                <a:lnTo>
                  <a:pt x="0" y="99"/>
                </a:lnTo>
                <a:lnTo>
                  <a:pt x="53402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29" name="Google Shape;429;p49"/>
          <p:cNvSpPr/>
          <p:nvPr/>
        </p:nvSpPr>
        <p:spPr>
          <a:xfrm flipH="1">
            <a:off x="-237191" y="-212225"/>
            <a:ext cx="3383225" cy="5580450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30" name="Google Shape;430;p4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9"/>
          <p:cNvSpPr txBox="1"/>
          <p:nvPr>
            <p:ph hasCustomPrompt="1" type="title"/>
          </p:nvPr>
        </p:nvSpPr>
        <p:spPr>
          <a:xfrm>
            <a:off x="713250" y="13246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2" name="Google Shape;432;p49"/>
          <p:cNvSpPr txBox="1"/>
          <p:nvPr>
            <p:ph idx="1" type="body"/>
          </p:nvPr>
        </p:nvSpPr>
        <p:spPr>
          <a:xfrm>
            <a:off x="713250" y="3370700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3" name="Google Shape;433;p49"/>
          <p:cNvSpPr txBox="1"/>
          <p:nvPr/>
        </p:nvSpPr>
        <p:spPr>
          <a:xfrm>
            <a:off x="2991700" y="1512225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34" name="Google Shape;434;p4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4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/>
          <p:nvPr/>
        </p:nvSpPr>
        <p:spPr>
          <a:xfrm flipH="1" rot="10800000">
            <a:off x="-245132" y="-54579"/>
            <a:ext cx="8614100" cy="5343569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39" name="Google Shape;439;p51"/>
          <p:cNvSpPr/>
          <p:nvPr/>
        </p:nvSpPr>
        <p:spPr>
          <a:xfrm flipH="1" rot="10800000">
            <a:off x="3008694" y="3916513"/>
            <a:ext cx="4169725" cy="1350965"/>
          </a:xfrm>
          <a:custGeom>
            <a:rect b="b" l="l" r="r" t="t"/>
            <a:pathLst>
              <a:path extrusionOk="0" h="55929" w="166789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40" name="Google Shape;440;p51"/>
          <p:cNvSpPr/>
          <p:nvPr/>
        </p:nvSpPr>
        <p:spPr>
          <a:xfrm flipH="1" rot="10800000">
            <a:off x="5842607" y="-87559"/>
            <a:ext cx="3383225" cy="5368393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41" name="Google Shape;441;p5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1"/>
          <p:cNvSpPr txBox="1"/>
          <p:nvPr>
            <p:ph type="title"/>
          </p:nvPr>
        </p:nvSpPr>
        <p:spPr>
          <a:xfrm>
            <a:off x="1484927" y="3341975"/>
            <a:ext cx="2290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43" name="Google Shape;443;p51"/>
          <p:cNvSpPr txBox="1"/>
          <p:nvPr>
            <p:ph hasCustomPrompt="1" idx="2" type="title"/>
          </p:nvPr>
        </p:nvSpPr>
        <p:spPr>
          <a:xfrm>
            <a:off x="2309177" y="1672125"/>
            <a:ext cx="6417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51"/>
          <p:cNvSpPr txBox="1"/>
          <p:nvPr>
            <p:ph hasCustomPrompt="1" idx="3" type="title"/>
          </p:nvPr>
        </p:nvSpPr>
        <p:spPr>
          <a:xfrm>
            <a:off x="2309177" y="2991451"/>
            <a:ext cx="6417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45" name="Google Shape;445;p51"/>
          <p:cNvSpPr txBox="1"/>
          <p:nvPr>
            <p:ph idx="4" type="title"/>
          </p:nvPr>
        </p:nvSpPr>
        <p:spPr>
          <a:xfrm>
            <a:off x="5405023" y="3341975"/>
            <a:ext cx="22179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46" name="Google Shape;446;p51"/>
          <p:cNvSpPr txBox="1"/>
          <p:nvPr>
            <p:ph idx="5" type="title"/>
          </p:nvPr>
        </p:nvSpPr>
        <p:spPr>
          <a:xfrm>
            <a:off x="1484927" y="2022675"/>
            <a:ext cx="2290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47" name="Google Shape;447;p51"/>
          <p:cNvSpPr txBox="1"/>
          <p:nvPr>
            <p:ph idx="6" type="title"/>
          </p:nvPr>
        </p:nvSpPr>
        <p:spPr>
          <a:xfrm>
            <a:off x="5405023" y="2022675"/>
            <a:ext cx="22179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48" name="Google Shape;448;p51"/>
          <p:cNvSpPr txBox="1"/>
          <p:nvPr>
            <p:ph hasCustomPrompt="1" idx="7" type="title"/>
          </p:nvPr>
        </p:nvSpPr>
        <p:spPr>
          <a:xfrm>
            <a:off x="6193123" y="1672125"/>
            <a:ext cx="6417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49" name="Google Shape;449;p51"/>
          <p:cNvSpPr txBox="1"/>
          <p:nvPr>
            <p:ph hasCustomPrompt="1" idx="8" type="title"/>
          </p:nvPr>
        </p:nvSpPr>
        <p:spPr>
          <a:xfrm>
            <a:off x="6193123" y="2989672"/>
            <a:ext cx="6417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51"/>
          <p:cNvSpPr txBox="1"/>
          <p:nvPr>
            <p:ph idx="1" type="subTitle"/>
          </p:nvPr>
        </p:nvSpPr>
        <p:spPr>
          <a:xfrm>
            <a:off x="1403027" y="2368720"/>
            <a:ext cx="24540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1" name="Google Shape;451;p51"/>
          <p:cNvSpPr txBox="1"/>
          <p:nvPr>
            <p:ph idx="9" type="subTitle"/>
          </p:nvPr>
        </p:nvSpPr>
        <p:spPr>
          <a:xfrm>
            <a:off x="5286973" y="2368720"/>
            <a:ext cx="24540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2" name="Google Shape;452;p51"/>
          <p:cNvSpPr txBox="1"/>
          <p:nvPr>
            <p:ph idx="13" type="subTitle"/>
          </p:nvPr>
        </p:nvSpPr>
        <p:spPr>
          <a:xfrm>
            <a:off x="1403027" y="3688123"/>
            <a:ext cx="24540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3" name="Google Shape;453;p51"/>
          <p:cNvSpPr txBox="1"/>
          <p:nvPr>
            <p:ph idx="14" type="subTitle"/>
          </p:nvPr>
        </p:nvSpPr>
        <p:spPr>
          <a:xfrm>
            <a:off x="5286973" y="3688123"/>
            <a:ext cx="24540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4" name="Google Shape;454;p51"/>
          <p:cNvSpPr txBox="1"/>
          <p:nvPr>
            <p:ph idx="15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55" name="Google Shape;455;p5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 rot="10800000">
            <a:off x="4185871" y="1390129"/>
            <a:ext cx="5097150" cy="4031400"/>
          </a:xfrm>
          <a:custGeom>
            <a:rect b="b" l="l" r="r" t="t"/>
            <a:pathLst>
              <a:path extrusionOk="0" h="161256" w="203886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7" name="Google Shape;47;p6"/>
          <p:cNvSpPr/>
          <p:nvPr/>
        </p:nvSpPr>
        <p:spPr>
          <a:xfrm>
            <a:off x="3047333" y="1337291"/>
            <a:ext cx="4169975" cy="4047325"/>
          </a:xfrm>
          <a:custGeom>
            <a:rect b="b" l="l" r="r" t="t"/>
            <a:pathLst>
              <a:path extrusionOk="0" h="161893" w="166799">
                <a:moveTo>
                  <a:pt x="166799" y="161893"/>
                </a:moveTo>
                <a:lnTo>
                  <a:pt x="0" y="160020"/>
                </a:lnTo>
                <a:lnTo>
                  <a:pt x="45720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8" name="Google Shape;48;p6"/>
          <p:cNvSpPr/>
          <p:nvPr/>
        </p:nvSpPr>
        <p:spPr>
          <a:xfrm rot="10800000">
            <a:off x="4340321" y="-92671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9" name="Google Shape;49;p6"/>
          <p:cNvSpPr/>
          <p:nvPr/>
        </p:nvSpPr>
        <p:spPr>
          <a:xfrm rot="10800000">
            <a:off x="-77229" y="-108125"/>
            <a:ext cx="5483325" cy="3135525"/>
          </a:xfrm>
          <a:custGeom>
            <a:rect b="b" l="l" r="r" t="t"/>
            <a:pathLst>
              <a:path extrusionOk="0" h="125421" w="219333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0" name="Google Shape;50;p6"/>
          <p:cNvSpPr/>
          <p:nvPr/>
        </p:nvSpPr>
        <p:spPr>
          <a:xfrm rot="10800000">
            <a:off x="-30883" y="-68915"/>
            <a:ext cx="3753375" cy="5390650"/>
          </a:xfrm>
          <a:custGeom>
            <a:rect b="b" l="l" r="r" t="t"/>
            <a:pathLst>
              <a:path extrusionOk="0" h="215626" w="150135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51" name="Google Shape;51;p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6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2"/>
          <p:cNvSpPr/>
          <p:nvPr/>
        </p:nvSpPr>
        <p:spPr>
          <a:xfrm flipH="1" rot="10800000">
            <a:off x="-245132" y="-54579"/>
            <a:ext cx="8614100" cy="5343569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59" name="Google Shape;459;p52"/>
          <p:cNvSpPr/>
          <p:nvPr/>
        </p:nvSpPr>
        <p:spPr>
          <a:xfrm flipH="1" rot="10800000">
            <a:off x="3008694" y="3916513"/>
            <a:ext cx="4169725" cy="1350965"/>
          </a:xfrm>
          <a:custGeom>
            <a:rect b="b" l="l" r="r" t="t"/>
            <a:pathLst>
              <a:path extrusionOk="0" h="55929" w="166789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60" name="Google Shape;460;p52"/>
          <p:cNvSpPr/>
          <p:nvPr/>
        </p:nvSpPr>
        <p:spPr>
          <a:xfrm flipH="1" rot="10800000">
            <a:off x="5842607" y="-87559"/>
            <a:ext cx="3383225" cy="5368393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61" name="Google Shape;461;p5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3" name="Google Shape;463;p5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52"/>
          <p:cNvSpPr txBox="1"/>
          <p:nvPr>
            <p:ph hasCustomPrompt="1" idx="2" type="title"/>
          </p:nvPr>
        </p:nvSpPr>
        <p:spPr>
          <a:xfrm>
            <a:off x="4203751" y="1315750"/>
            <a:ext cx="3577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66" name="Google Shape;466;p52"/>
          <p:cNvSpPr txBox="1"/>
          <p:nvPr>
            <p:ph idx="1" type="subTitle"/>
          </p:nvPr>
        </p:nvSpPr>
        <p:spPr>
          <a:xfrm>
            <a:off x="4203751" y="1813683"/>
            <a:ext cx="35775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7" name="Google Shape;467;p52"/>
          <p:cNvSpPr txBox="1"/>
          <p:nvPr>
            <p:ph hasCustomPrompt="1" idx="3" type="title"/>
          </p:nvPr>
        </p:nvSpPr>
        <p:spPr>
          <a:xfrm>
            <a:off x="4203751" y="2444625"/>
            <a:ext cx="3577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68" name="Google Shape;468;p52"/>
          <p:cNvSpPr txBox="1"/>
          <p:nvPr>
            <p:ph idx="4" type="subTitle"/>
          </p:nvPr>
        </p:nvSpPr>
        <p:spPr>
          <a:xfrm>
            <a:off x="4203751" y="2942624"/>
            <a:ext cx="35775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9" name="Google Shape;469;p52"/>
          <p:cNvSpPr txBox="1"/>
          <p:nvPr>
            <p:ph hasCustomPrompt="1" idx="5" type="title"/>
          </p:nvPr>
        </p:nvSpPr>
        <p:spPr>
          <a:xfrm>
            <a:off x="4203751" y="3573573"/>
            <a:ext cx="3577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52"/>
          <p:cNvSpPr txBox="1"/>
          <p:nvPr>
            <p:ph idx="6" type="subTitle"/>
          </p:nvPr>
        </p:nvSpPr>
        <p:spPr>
          <a:xfrm>
            <a:off x="4203751" y="4071576"/>
            <a:ext cx="35775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3"/>
          <p:cNvSpPr/>
          <p:nvPr/>
        </p:nvSpPr>
        <p:spPr>
          <a:xfrm>
            <a:off x="4793950" y="-112350"/>
            <a:ext cx="4419400" cy="2958750"/>
          </a:xfrm>
          <a:custGeom>
            <a:rect b="b" l="l" r="r" t="t"/>
            <a:pathLst>
              <a:path extrusionOk="0" h="118350" w="176776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73" name="Google Shape;473;p53"/>
          <p:cNvSpPr/>
          <p:nvPr/>
        </p:nvSpPr>
        <p:spPr>
          <a:xfrm>
            <a:off x="-124850" y="-137325"/>
            <a:ext cx="4244650" cy="5405675"/>
          </a:xfrm>
          <a:custGeom>
            <a:rect b="b" l="l" r="r" t="t"/>
            <a:pathLst>
              <a:path extrusionOk="0" h="216227" w="169786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74" name="Google Shape;474;p53"/>
          <p:cNvSpPr/>
          <p:nvPr/>
        </p:nvSpPr>
        <p:spPr>
          <a:xfrm>
            <a:off x="1186000" y="1323316"/>
            <a:ext cx="8239600" cy="3957500"/>
          </a:xfrm>
          <a:custGeom>
            <a:rect b="b" l="l" r="r" t="t"/>
            <a:pathLst>
              <a:path extrusionOk="0" h="158300" w="329584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75" name="Google Shape;475;p5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477" name="Google Shape;477;p5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5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53"/>
          <p:cNvSpPr txBox="1"/>
          <p:nvPr>
            <p:ph idx="2" type="title"/>
          </p:nvPr>
        </p:nvSpPr>
        <p:spPr>
          <a:xfrm>
            <a:off x="707656" y="1881563"/>
            <a:ext cx="2343900" cy="3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80" name="Google Shape;480;p53"/>
          <p:cNvSpPr txBox="1"/>
          <p:nvPr>
            <p:ph hasCustomPrompt="1" idx="3" type="title"/>
          </p:nvPr>
        </p:nvSpPr>
        <p:spPr>
          <a:xfrm>
            <a:off x="707650" y="1454825"/>
            <a:ext cx="23439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81" name="Google Shape;481;p53"/>
          <p:cNvSpPr txBox="1"/>
          <p:nvPr>
            <p:ph idx="1" type="subTitle"/>
          </p:nvPr>
        </p:nvSpPr>
        <p:spPr>
          <a:xfrm>
            <a:off x="707650" y="2227600"/>
            <a:ext cx="23439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2" name="Google Shape;482;p53"/>
          <p:cNvSpPr txBox="1"/>
          <p:nvPr>
            <p:ph idx="4" type="title"/>
          </p:nvPr>
        </p:nvSpPr>
        <p:spPr>
          <a:xfrm>
            <a:off x="3397294" y="1881563"/>
            <a:ext cx="2343900" cy="3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83" name="Google Shape;483;p53"/>
          <p:cNvSpPr txBox="1"/>
          <p:nvPr>
            <p:ph hasCustomPrompt="1" idx="5" type="title"/>
          </p:nvPr>
        </p:nvSpPr>
        <p:spPr>
          <a:xfrm>
            <a:off x="3397288" y="1454825"/>
            <a:ext cx="23439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84" name="Google Shape;484;p53"/>
          <p:cNvSpPr txBox="1"/>
          <p:nvPr>
            <p:ph idx="6" type="subTitle"/>
          </p:nvPr>
        </p:nvSpPr>
        <p:spPr>
          <a:xfrm>
            <a:off x="3397288" y="2227600"/>
            <a:ext cx="23439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5" name="Google Shape;485;p53"/>
          <p:cNvSpPr txBox="1"/>
          <p:nvPr>
            <p:ph idx="7" type="title"/>
          </p:nvPr>
        </p:nvSpPr>
        <p:spPr>
          <a:xfrm>
            <a:off x="6086882" y="1881563"/>
            <a:ext cx="2343900" cy="3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86" name="Google Shape;486;p53"/>
          <p:cNvSpPr txBox="1"/>
          <p:nvPr>
            <p:ph hasCustomPrompt="1" idx="8" type="title"/>
          </p:nvPr>
        </p:nvSpPr>
        <p:spPr>
          <a:xfrm>
            <a:off x="6086875" y="1454825"/>
            <a:ext cx="23439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87" name="Google Shape;487;p53"/>
          <p:cNvSpPr txBox="1"/>
          <p:nvPr>
            <p:ph idx="9" type="subTitle"/>
          </p:nvPr>
        </p:nvSpPr>
        <p:spPr>
          <a:xfrm>
            <a:off x="6086875" y="2227600"/>
            <a:ext cx="23439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8" name="Google Shape;488;p53"/>
          <p:cNvSpPr txBox="1"/>
          <p:nvPr>
            <p:ph idx="13" type="title"/>
          </p:nvPr>
        </p:nvSpPr>
        <p:spPr>
          <a:xfrm>
            <a:off x="707656" y="3292463"/>
            <a:ext cx="2343900" cy="3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89" name="Google Shape;489;p53"/>
          <p:cNvSpPr txBox="1"/>
          <p:nvPr>
            <p:ph hasCustomPrompt="1" idx="14" type="title"/>
          </p:nvPr>
        </p:nvSpPr>
        <p:spPr>
          <a:xfrm>
            <a:off x="707650" y="2865725"/>
            <a:ext cx="23439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90" name="Google Shape;490;p53"/>
          <p:cNvSpPr txBox="1"/>
          <p:nvPr>
            <p:ph idx="15" type="subTitle"/>
          </p:nvPr>
        </p:nvSpPr>
        <p:spPr>
          <a:xfrm>
            <a:off x="707650" y="3638500"/>
            <a:ext cx="23439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1" name="Google Shape;491;p53"/>
          <p:cNvSpPr txBox="1"/>
          <p:nvPr>
            <p:ph idx="16" type="title"/>
          </p:nvPr>
        </p:nvSpPr>
        <p:spPr>
          <a:xfrm>
            <a:off x="3397294" y="3292463"/>
            <a:ext cx="2343900" cy="3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92" name="Google Shape;492;p53"/>
          <p:cNvSpPr txBox="1"/>
          <p:nvPr>
            <p:ph hasCustomPrompt="1" idx="17" type="title"/>
          </p:nvPr>
        </p:nvSpPr>
        <p:spPr>
          <a:xfrm>
            <a:off x="3397288" y="2865725"/>
            <a:ext cx="23439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53"/>
          <p:cNvSpPr txBox="1"/>
          <p:nvPr>
            <p:ph idx="18" type="subTitle"/>
          </p:nvPr>
        </p:nvSpPr>
        <p:spPr>
          <a:xfrm>
            <a:off x="3397288" y="3638500"/>
            <a:ext cx="23439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4" name="Google Shape;494;p53"/>
          <p:cNvSpPr txBox="1"/>
          <p:nvPr>
            <p:ph idx="19" type="title"/>
          </p:nvPr>
        </p:nvSpPr>
        <p:spPr>
          <a:xfrm>
            <a:off x="6086882" y="3292463"/>
            <a:ext cx="2343900" cy="3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95" name="Google Shape;495;p53"/>
          <p:cNvSpPr txBox="1"/>
          <p:nvPr>
            <p:ph hasCustomPrompt="1" idx="20" type="title"/>
          </p:nvPr>
        </p:nvSpPr>
        <p:spPr>
          <a:xfrm>
            <a:off x="6086875" y="2865725"/>
            <a:ext cx="23439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496" name="Google Shape;496;p53"/>
          <p:cNvSpPr txBox="1"/>
          <p:nvPr>
            <p:ph idx="21" type="subTitle"/>
          </p:nvPr>
        </p:nvSpPr>
        <p:spPr>
          <a:xfrm>
            <a:off x="6086875" y="3638500"/>
            <a:ext cx="23439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4"/>
          <p:cNvSpPr/>
          <p:nvPr/>
        </p:nvSpPr>
        <p:spPr>
          <a:xfrm>
            <a:off x="4793950" y="-112350"/>
            <a:ext cx="4419400" cy="2958750"/>
          </a:xfrm>
          <a:custGeom>
            <a:rect b="b" l="l" r="r" t="t"/>
            <a:pathLst>
              <a:path extrusionOk="0" h="118350" w="176776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99" name="Google Shape;499;p54"/>
          <p:cNvSpPr/>
          <p:nvPr/>
        </p:nvSpPr>
        <p:spPr>
          <a:xfrm>
            <a:off x="-124850" y="-137325"/>
            <a:ext cx="4244650" cy="5405675"/>
          </a:xfrm>
          <a:custGeom>
            <a:rect b="b" l="l" r="r" t="t"/>
            <a:pathLst>
              <a:path extrusionOk="0" h="216227" w="169786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00" name="Google Shape;500;p54"/>
          <p:cNvSpPr/>
          <p:nvPr/>
        </p:nvSpPr>
        <p:spPr>
          <a:xfrm>
            <a:off x="1186000" y="1323316"/>
            <a:ext cx="8239600" cy="3957500"/>
          </a:xfrm>
          <a:custGeom>
            <a:rect b="b" l="l" r="r" t="t"/>
            <a:pathLst>
              <a:path extrusionOk="0" h="158300" w="329584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01" name="Google Shape;501;p5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4"/>
          <p:cNvSpPr txBox="1"/>
          <p:nvPr>
            <p:ph idx="1" type="body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3" name="Google Shape;503;p5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04" name="Google Shape;504;p5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5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55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508" name="Google Shape;508;p55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rect b="b" l="l" r="r" t="t"/>
              <a:pathLst>
                <a:path extrusionOk="0" h="216227" w="169786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509" name="Google Shape;509;p55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rect b="b" l="l" r="r" t="t"/>
              <a:pathLst>
                <a:path extrusionOk="0" h="158300" w="329584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510" name="Google Shape;510;p55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rect b="b" l="l" r="r" t="t"/>
              <a:pathLst>
                <a:path extrusionOk="0" h="118350" w="176776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511" name="Google Shape;511;p5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13" name="Google Shape;513;p5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5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6"/>
          <p:cNvSpPr/>
          <p:nvPr/>
        </p:nvSpPr>
        <p:spPr>
          <a:xfrm>
            <a:off x="-74900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17" name="Google Shape;517;p56"/>
          <p:cNvSpPr/>
          <p:nvPr/>
        </p:nvSpPr>
        <p:spPr>
          <a:xfrm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18" name="Google Shape;518;p56"/>
          <p:cNvSpPr/>
          <p:nvPr/>
        </p:nvSpPr>
        <p:spPr>
          <a:xfrm>
            <a:off x="1672891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19" name="Google Shape;519;p5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6"/>
          <p:cNvSpPr txBox="1"/>
          <p:nvPr>
            <p:ph type="title"/>
          </p:nvPr>
        </p:nvSpPr>
        <p:spPr>
          <a:xfrm>
            <a:off x="2048424" y="15718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21" name="Google Shape;521;p56"/>
          <p:cNvSpPr txBox="1"/>
          <p:nvPr>
            <p:ph idx="1" type="subTitle"/>
          </p:nvPr>
        </p:nvSpPr>
        <p:spPr>
          <a:xfrm>
            <a:off x="1557925" y="1849666"/>
            <a:ext cx="26397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2" name="Google Shape;522;p56"/>
          <p:cNvSpPr txBox="1"/>
          <p:nvPr>
            <p:ph idx="2" type="title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23" name="Google Shape;523;p56"/>
          <p:cNvSpPr txBox="1"/>
          <p:nvPr>
            <p:ph idx="3" type="subTitle"/>
          </p:nvPr>
        </p:nvSpPr>
        <p:spPr>
          <a:xfrm>
            <a:off x="5173352" y="1849660"/>
            <a:ext cx="26397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4" name="Google Shape;524;p56"/>
          <p:cNvSpPr txBox="1"/>
          <p:nvPr>
            <p:ph idx="4" type="title"/>
          </p:nvPr>
        </p:nvSpPr>
        <p:spPr>
          <a:xfrm>
            <a:off x="3742650" y="294096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25" name="Google Shape;525;p56"/>
          <p:cNvSpPr txBox="1"/>
          <p:nvPr>
            <p:ph idx="5" type="subTitle"/>
          </p:nvPr>
        </p:nvSpPr>
        <p:spPr>
          <a:xfrm>
            <a:off x="3252150" y="3219961"/>
            <a:ext cx="26397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6" name="Google Shape;526;p56"/>
          <p:cNvSpPr txBox="1"/>
          <p:nvPr>
            <p:ph idx="6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27" name="Google Shape;527;p5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5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/>
          <p:nvPr/>
        </p:nvSpPr>
        <p:spPr>
          <a:xfrm>
            <a:off x="-74900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31" name="Google Shape;531;p57"/>
          <p:cNvSpPr/>
          <p:nvPr/>
        </p:nvSpPr>
        <p:spPr>
          <a:xfrm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32" name="Google Shape;532;p57"/>
          <p:cNvSpPr/>
          <p:nvPr/>
        </p:nvSpPr>
        <p:spPr>
          <a:xfrm>
            <a:off x="1672891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33" name="Google Shape;533;p5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7">
            <a:hlinkClick/>
          </p:cNvPr>
          <p:cNvSpPr txBox="1"/>
          <p:nvPr>
            <p:ph type="title"/>
          </p:nvPr>
        </p:nvSpPr>
        <p:spPr>
          <a:xfrm>
            <a:off x="713236" y="2503799"/>
            <a:ext cx="23328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35" name="Google Shape;535;p57"/>
          <p:cNvSpPr txBox="1"/>
          <p:nvPr>
            <p:ph idx="1" type="subTitle"/>
          </p:nvPr>
        </p:nvSpPr>
        <p:spPr>
          <a:xfrm>
            <a:off x="713235" y="2996207"/>
            <a:ext cx="2332800" cy="11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6" name="Google Shape;536;p57"/>
          <p:cNvSpPr txBox="1"/>
          <p:nvPr>
            <p:ph idx="2" type="title"/>
          </p:nvPr>
        </p:nvSpPr>
        <p:spPr>
          <a:xfrm>
            <a:off x="6097308" y="2503800"/>
            <a:ext cx="23328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37" name="Google Shape;537;p57"/>
          <p:cNvSpPr txBox="1"/>
          <p:nvPr>
            <p:ph idx="3" type="subTitle"/>
          </p:nvPr>
        </p:nvSpPr>
        <p:spPr>
          <a:xfrm>
            <a:off x="6097311" y="2996202"/>
            <a:ext cx="2332800" cy="11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8" name="Google Shape;538;p57"/>
          <p:cNvSpPr txBox="1"/>
          <p:nvPr>
            <p:ph idx="4" type="title"/>
          </p:nvPr>
        </p:nvSpPr>
        <p:spPr>
          <a:xfrm>
            <a:off x="3405610" y="2503801"/>
            <a:ext cx="23328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39" name="Google Shape;539;p57"/>
          <p:cNvSpPr txBox="1"/>
          <p:nvPr>
            <p:ph idx="5" type="subTitle"/>
          </p:nvPr>
        </p:nvSpPr>
        <p:spPr>
          <a:xfrm>
            <a:off x="3405609" y="3000768"/>
            <a:ext cx="2332800" cy="11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0" name="Google Shape;540;p57"/>
          <p:cNvSpPr txBox="1"/>
          <p:nvPr>
            <p:ph idx="6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41" name="Google Shape;541;p5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5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5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8"/>
          <p:cNvSpPr/>
          <p:nvPr/>
        </p:nvSpPr>
        <p:spPr>
          <a:xfrm flipH="1" rot="10800000">
            <a:off x="-245132" y="-54579"/>
            <a:ext cx="8614100" cy="5343569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45" name="Google Shape;545;p58"/>
          <p:cNvSpPr/>
          <p:nvPr/>
        </p:nvSpPr>
        <p:spPr>
          <a:xfrm flipH="1" rot="10800000">
            <a:off x="3008694" y="3916513"/>
            <a:ext cx="4169725" cy="1350965"/>
          </a:xfrm>
          <a:custGeom>
            <a:rect b="b" l="l" r="r" t="t"/>
            <a:pathLst>
              <a:path extrusionOk="0" h="55929" w="166789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46" name="Google Shape;546;p58"/>
          <p:cNvSpPr/>
          <p:nvPr/>
        </p:nvSpPr>
        <p:spPr>
          <a:xfrm flipH="1" rot="10800000">
            <a:off x="5842607" y="-87559"/>
            <a:ext cx="3383225" cy="5368393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47" name="Google Shape;547;p5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8"/>
          <p:cNvSpPr txBox="1"/>
          <p:nvPr>
            <p:ph type="title"/>
          </p:nvPr>
        </p:nvSpPr>
        <p:spPr>
          <a:xfrm>
            <a:off x="5200938" y="3459472"/>
            <a:ext cx="32298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49" name="Google Shape;549;p58"/>
          <p:cNvSpPr txBox="1"/>
          <p:nvPr>
            <p:ph idx="1" type="subTitle"/>
          </p:nvPr>
        </p:nvSpPr>
        <p:spPr>
          <a:xfrm>
            <a:off x="5200924" y="3799476"/>
            <a:ext cx="3229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0" name="Google Shape;550;p58"/>
          <p:cNvSpPr txBox="1"/>
          <p:nvPr>
            <p:ph idx="2" type="title"/>
          </p:nvPr>
        </p:nvSpPr>
        <p:spPr>
          <a:xfrm>
            <a:off x="5200935" y="1353000"/>
            <a:ext cx="32298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51" name="Google Shape;551;p58"/>
          <p:cNvSpPr txBox="1"/>
          <p:nvPr>
            <p:ph idx="3" type="subTitle"/>
          </p:nvPr>
        </p:nvSpPr>
        <p:spPr>
          <a:xfrm>
            <a:off x="5200924" y="1693001"/>
            <a:ext cx="3229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2" name="Google Shape;552;p58"/>
          <p:cNvSpPr txBox="1"/>
          <p:nvPr>
            <p:ph idx="4" type="title"/>
          </p:nvPr>
        </p:nvSpPr>
        <p:spPr>
          <a:xfrm>
            <a:off x="5200938" y="2427412"/>
            <a:ext cx="32298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53" name="Google Shape;553;p58"/>
          <p:cNvSpPr txBox="1"/>
          <p:nvPr>
            <p:ph idx="5" type="subTitle"/>
          </p:nvPr>
        </p:nvSpPr>
        <p:spPr>
          <a:xfrm>
            <a:off x="5200921" y="2769273"/>
            <a:ext cx="3229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4" name="Google Shape;554;p58"/>
          <p:cNvSpPr txBox="1"/>
          <p:nvPr>
            <p:ph idx="6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55" name="Google Shape;555;p5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5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9"/>
          <p:cNvSpPr/>
          <p:nvPr/>
        </p:nvSpPr>
        <p:spPr>
          <a:xfrm flipH="1">
            <a:off x="5168482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59" name="Google Shape;559;p59"/>
          <p:cNvSpPr/>
          <p:nvPr/>
        </p:nvSpPr>
        <p:spPr>
          <a:xfrm flipH="1"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60" name="Google Shape;560;p59"/>
          <p:cNvSpPr/>
          <p:nvPr/>
        </p:nvSpPr>
        <p:spPr>
          <a:xfrm flipH="1">
            <a:off x="-37434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61" name="Google Shape;561;p5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9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3" name="Google Shape;563;p59"/>
          <p:cNvSpPr txBox="1"/>
          <p:nvPr>
            <p:ph idx="2" type="title"/>
          </p:nvPr>
        </p:nvSpPr>
        <p:spPr>
          <a:xfrm>
            <a:off x="2271525" y="1585275"/>
            <a:ext cx="13599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64" name="Google Shape;564;p59"/>
          <p:cNvSpPr txBox="1"/>
          <p:nvPr>
            <p:ph idx="1" type="subTitle"/>
          </p:nvPr>
        </p:nvSpPr>
        <p:spPr>
          <a:xfrm>
            <a:off x="1496175" y="1871730"/>
            <a:ext cx="2732700" cy="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5" name="Google Shape;565;p59"/>
          <p:cNvSpPr txBox="1"/>
          <p:nvPr>
            <p:ph idx="3" type="title"/>
          </p:nvPr>
        </p:nvSpPr>
        <p:spPr>
          <a:xfrm>
            <a:off x="2271525" y="3096975"/>
            <a:ext cx="13599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66" name="Google Shape;566;p59"/>
          <p:cNvSpPr txBox="1"/>
          <p:nvPr>
            <p:ph idx="4" type="subTitle"/>
          </p:nvPr>
        </p:nvSpPr>
        <p:spPr>
          <a:xfrm>
            <a:off x="1496175" y="3391207"/>
            <a:ext cx="27327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7" name="Google Shape;567;p59"/>
          <p:cNvSpPr txBox="1"/>
          <p:nvPr>
            <p:ph idx="5" type="title"/>
          </p:nvPr>
        </p:nvSpPr>
        <p:spPr>
          <a:xfrm>
            <a:off x="5601525" y="1585275"/>
            <a:ext cx="13599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68" name="Google Shape;568;p59"/>
          <p:cNvSpPr txBox="1"/>
          <p:nvPr>
            <p:ph idx="6" type="subTitle"/>
          </p:nvPr>
        </p:nvSpPr>
        <p:spPr>
          <a:xfrm>
            <a:off x="4915125" y="1871730"/>
            <a:ext cx="2732700" cy="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9" name="Google Shape;569;p59"/>
          <p:cNvSpPr txBox="1"/>
          <p:nvPr>
            <p:ph idx="7" type="title"/>
          </p:nvPr>
        </p:nvSpPr>
        <p:spPr>
          <a:xfrm>
            <a:off x="5601525" y="3097125"/>
            <a:ext cx="13599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70" name="Google Shape;570;p59"/>
          <p:cNvSpPr txBox="1"/>
          <p:nvPr>
            <p:ph idx="8" type="subTitle"/>
          </p:nvPr>
        </p:nvSpPr>
        <p:spPr>
          <a:xfrm>
            <a:off x="4915125" y="3389946"/>
            <a:ext cx="27327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71" name="Google Shape;571;p5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5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0"/>
          <p:cNvSpPr/>
          <p:nvPr/>
        </p:nvSpPr>
        <p:spPr>
          <a:xfrm flipH="1" rot="10800000">
            <a:off x="-74900" y="1635441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75" name="Google Shape;575;p60"/>
          <p:cNvSpPr/>
          <p:nvPr/>
        </p:nvSpPr>
        <p:spPr>
          <a:xfrm flipH="1" rot="10800000">
            <a:off x="-74909" y="-74900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76" name="Google Shape;576;p60"/>
          <p:cNvSpPr/>
          <p:nvPr/>
        </p:nvSpPr>
        <p:spPr>
          <a:xfrm flipH="1" rot="10800000">
            <a:off x="1672891" y="1385757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77" name="Google Shape;577;p6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60"/>
          <p:cNvSpPr txBox="1"/>
          <p:nvPr>
            <p:ph type="title"/>
          </p:nvPr>
        </p:nvSpPr>
        <p:spPr>
          <a:xfrm>
            <a:off x="1695750" y="1784933"/>
            <a:ext cx="5752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9" name="Google Shape;579;p60"/>
          <p:cNvSpPr txBox="1"/>
          <p:nvPr>
            <p:ph idx="1" type="subTitle"/>
          </p:nvPr>
        </p:nvSpPr>
        <p:spPr>
          <a:xfrm>
            <a:off x="2607250" y="2837758"/>
            <a:ext cx="3699300" cy="2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80" name="Google Shape;580;p6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6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1"/>
          <p:cNvSpPr/>
          <p:nvPr/>
        </p:nvSpPr>
        <p:spPr>
          <a:xfrm>
            <a:off x="-62425" y="-87400"/>
            <a:ext cx="4162700" cy="5280825"/>
          </a:xfrm>
          <a:custGeom>
            <a:rect b="b" l="l" r="r" t="t"/>
            <a:pathLst>
              <a:path extrusionOk="0" h="211233" w="166508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84" name="Google Shape;584;p61"/>
          <p:cNvSpPr/>
          <p:nvPr/>
        </p:nvSpPr>
        <p:spPr>
          <a:xfrm>
            <a:off x="103619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85" name="Google Shape;585;p6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1"/>
          <p:cNvSpPr txBox="1"/>
          <p:nvPr>
            <p:ph type="title"/>
          </p:nvPr>
        </p:nvSpPr>
        <p:spPr>
          <a:xfrm>
            <a:off x="4215400" y="1558650"/>
            <a:ext cx="38883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7" name="Google Shape;587;p61"/>
          <p:cNvSpPr txBox="1"/>
          <p:nvPr>
            <p:ph idx="1" type="subTitle"/>
          </p:nvPr>
        </p:nvSpPr>
        <p:spPr>
          <a:xfrm>
            <a:off x="4215396" y="3247925"/>
            <a:ext cx="3888300" cy="2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88" name="Google Shape;588;p6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6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3956575" y="-131581"/>
            <a:ext cx="5277925" cy="1600100"/>
          </a:xfrm>
          <a:custGeom>
            <a:rect b="b" l="l" r="r" t="t"/>
            <a:pathLst>
              <a:path extrusionOk="0" h="64004" w="211117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6" name="Google Shape;56;p7"/>
          <p:cNvSpPr/>
          <p:nvPr/>
        </p:nvSpPr>
        <p:spPr>
          <a:xfrm>
            <a:off x="-77225" y="1390125"/>
            <a:ext cx="5097150" cy="4083025"/>
          </a:xfrm>
          <a:custGeom>
            <a:rect b="b" l="l" r="r" t="t"/>
            <a:pathLst>
              <a:path extrusionOk="0" h="163321" w="203886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7" name="Google Shape;57;p7"/>
          <p:cNvSpPr/>
          <p:nvPr/>
        </p:nvSpPr>
        <p:spPr>
          <a:xfrm flipH="1" rot="10800000">
            <a:off x="2023421" y="1359233"/>
            <a:ext cx="4124075" cy="4000500"/>
          </a:xfrm>
          <a:custGeom>
            <a:rect b="b" l="l" r="r" t="t"/>
            <a:pathLst>
              <a:path extrusionOk="0" h="160020" w="164963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8" name="Google Shape;58;p7"/>
          <p:cNvSpPr/>
          <p:nvPr/>
        </p:nvSpPr>
        <p:spPr>
          <a:xfrm flipH="1" rot="10800000">
            <a:off x="-61779" y="-92671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9" name="Google Shape;59;p7"/>
          <p:cNvSpPr/>
          <p:nvPr/>
        </p:nvSpPr>
        <p:spPr>
          <a:xfrm flipH="1" rot="10800000">
            <a:off x="5483300" y="-30896"/>
            <a:ext cx="3753375" cy="5390650"/>
          </a:xfrm>
          <a:custGeom>
            <a:rect b="b" l="l" r="r" t="t"/>
            <a:pathLst>
              <a:path extrusionOk="0" h="215626" w="150135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60" name="Google Shape;60;p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1195150" y="1660550"/>
            <a:ext cx="34689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62" name="Google Shape;62;p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7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2"/>
          <p:cNvSpPr/>
          <p:nvPr/>
        </p:nvSpPr>
        <p:spPr>
          <a:xfrm>
            <a:off x="-112366" y="-74900"/>
            <a:ext cx="4455825" cy="3945000"/>
          </a:xfrm>
          <a:custGeom>
            <a:rect b="b" l="l" r="r" t="t"/>
            <a:pathLst>
              <a:path extrusionOk="0" h="157800" w="178233">
                <a:moveTo>
                  <a:pt x="128338" y="0"/>
                </a:moveTo>
                <a:lnTo>
                  <a:pt x="0" y="0"/>
                </a:lnTo>
                <a:lnTo>
                  <a:pt x="0" y="157800"/>
                </a:lnTo>
                <a:lnTo>
                  <a:pt x="178233" y="110043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92" name="Google Shape;592;p62"/>
          <p:cNvSpPr/>
          <p:nvPr/>
        </p:nvSpPr>
        <p:spPr>
          <a:xfrm>
            <a:off x="3096091" y="-74900"/>
            <a:ext cx="6204650" cy="4232150"/>
          </a:xfrm>
          <a:custGeom>
            <a:rect b="b" l="l" r="r" t="t"/>
            <a:pathLst>
              <a:path extrusionOk="0" h="169286" w="248186">
                <a:moveTo>
                  <a:pt x="0" y="0"/>
                </a:moveTo>
                <a:lnTo>
                  <a:pt x="248186" y="0"/>
                </a:lnTo>
                <a:lnTo>
                  <a:pt x="247687" y="169286"/>
                </a:lnTo>
                <a:lnTo>
                  <a:pt x="48938" y="11135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93" name="Google Shape;593;p62"/>
          <p:cNvSpPr/>
          <p:nvPr/>
        </p:nvSpPr>
        <p:spPr>
          <a:xfrm>
            <a:off x="-124825" y="2696600"/>
            <a:ext cx="6564300" cy="2559275"/>
          </a:xfrm>
          <a:custGeom>
            <a:rect b="b" l="l" r="r" t="t"/>
            <a:pathLst>
              <a:path extrusionOk="0" h="102371" w="262572">
                <a:moveTo>
                  <a:pt x="0" y="46941"/>
                </a:moveTo>
                <a:lnTo>
                  <a:pt x="0" y="102371"/>
                </a:lnTo>
                <a:lnTo>
                  <a:pt x="262572" y="102362"/>
                </a:lnTo>
                <a:lnTo>
                  <a:pt x="242678" y="19120"/>
                </a:lnTo>
                <a:lnTo>
                  <a:pt x="177276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94" name="Google Shape;594;p62"/>
          <p:cNvSpPr/>
          <p:nvPr/>
        </p:nvSpPr>
        <p:spPr>
          <a:xfrm>
            <a:off x="5930009" y="3160026"/>
            <a:ext cx="3395700" cy="2134800"/>
          </a:xfrm>
          <a:custGeom>
            <a:rect b="b" l="l" r="r" t="t"/>
            <a:pathLst>
              <a:path extrusionOk="0" h="85392" w="135828">
                <a:moveTo>
                  <a:pt x="0" y="0"/>
                </a:moveTo>
                <a:lnTo>
                  <a:pt x="135828" y="40449"/>
                </a:lnTo>
                <a:lnTo>
                  <a:pt x="135828" y="85392"/>
                </a:lnTo>
                <a:lnTo>
                  <a:pt x="20973" y="85392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595" name="Google Shape;595;p6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597" name="Google Shape;597;p6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6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63"/>
          <p:cNvGrpSpPr/>
          <p:nvPr/>
        </p:nvGrpSpPr>
        <p:grpSpPr>
          <a:xfrm flipH="1">
            <a:off x="-136250" y="-74900"/>
            <a:ext cx="9461959" cy="5380700"/>
            <a:chOff x="-124834" y="-74900"/>
            <a:chExt cx="9461959" cy="5380700"/>
          </a:xfrm>
        </p:grpSpPr>
        <p:sp>
          <p:nvSpPr>
            <p:cNvPr id="601" name="Google Shape;601;p63"/>
            <p:cNvSpPr/>
            <p:nvPr/>
          </p:nvSpPr>
          <p:spPr>
            <a:xfrm>
              <a:off x="-112366" y="-74900"/>
              <a:ext cx="4455825" cy="3945000"/>
            </a:xfrm>
            <a:custGeom>
              <a:rect b="b" l="l" r="r" t="t"/>
              <a:pathLst>
                <a:path extrusionOk="0" h="157800" w="178233">
                  <a:moveTo>
                    <a:pt x="128338" y="0"/>
                  </a:moveTo>
                  <a:lnTo>
                    <a:pt x="0" y="0"/>
                  </a:lnTo>
                  <a:lnTo>
                    <a:pt x="0" y="157800"/>
                  </a:lnTo>
                  <a:lnTo>
                    <a:pt x="178233" y="110043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602" name="Google Shape;602;p63"/>
            <p:cNvSpPr/>
            <p:nvPr/>
          </p:nvSpPr>
          <p:spPr>
            <a:xfrm>
              <a:off x="3096091" y="-74900"/>
              <a:ext cx="6204650" cy="4232150"/>
            </a:xfrm>
            <a:custGeom>
              <a:rect b="b" l="l" r="r" t="t"/>
              <a:pathLst>
                <a:path extrusionOk="0" h="169286" w="248186">
                  <a:moveTo>
                    <a:pt x="0" y="0"/>
                  </a:moveTo>
                  <a:lnTo>
                    <a:pt x="248186" y="0"/>
                  </a:lnTo>
                  <a:lnTo>
                    <a:pt x="247687" y="169286"/>
                  </a:lnTo>
                  <a:lnTo>
                    <a:pt x="48938" y="11135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603" name="Google Shape;603;p63"/>
            <p:cNvSpPr/>
            <p:nvPr/>
          </p:nvSpPr>
          <p:spPr>
            <a:xfrm>
              <a:off x="-124834" y="2696591"/>
              <a:ext cx="6579175" cy="2559275"/>
            </a:xfrm>
            <a:custGeom>
              <a:rect b="b" l="l" r="r" t="t"/>
              <a:pathLst>
                <a:path extrusionOk="0" h="102371" w="263167">
                  <a:moveTo>
                    <a:pt x="0" y="46941"/>
                  </a:moveTo>
                  <a:lnTo>
                    <a:pt x="0" y="102371"/>
                  </a:lnTo>
                  <a:lnTo>
                    <a:pt x="263167" y="102371"/>
                  </a:lnTo>
                  <a:lnTo>
                    <a:pt x="241195" y="18976"/>
                  </a:lnTo>
                  <a:lnTo>
                    <a:pt x="177276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604" name="Google Shape;604;p63"/>
            <p:cNvSpPr/>
            <p:nvPr/>
          </p:nvSpPr>
          <p:spPr>
            <a:xfrm>
              <a:off x="5887625" y="3176625"/>
              <a:ext cx="3449500" cy="2129175"/>
            </a:xfrm>
            <a:custGeom>
              <a:rect b="b" l="l" r="r" t="t"/>
              <a:pathLst>
                <a:path extrusionOk="0" h="85167" w="137980">
                  <a:moveTo>
                    <a:pt x="0" y="0"/>
                  </a:moveTo>
                  <a:lnTo>
                    <a:pt x="137980" y="39627"/>
                  </a:lnTo>
                  <a:lnTo>
                    <a:pt x="137523" y="85167"/>
                  </a:lnTo>
                  <a:lnTo>
                    <a:pt x="22885" y="83685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</p:grpSp>
      <p:sp>
        <p:nvSpPr>
          <p:cNvPr id="605" name="Google Shape;605;p6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607" name="Google Shape;607;p6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6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4"/>
          <p:cNvSpPr/>
          <p:nvPr/>
        </p:nvSpPr>
        <p:spPr>
          <a:xfrm>
            <a:off x="-62425" y="-87400"/>
            <a:ext cx="4162700" cy="5280825"/>
          </a:xfrm>
          <a:custGeom>
            <a:rect b="b" l="l" r="r" t="t"/>
            <a:pathLst>
              <a:path extrusionOk="0" h="211233" w="166508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11" name="Google Shape;611;p64"/>
          <p:cNvSpPr/>
          <p:nvPr/>
        </p:nvSpPr>
        <p:spPr>
          <a:xfrm>
            <a:off x="103619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12" name="Google Shape;612;p64"/>
          <p:cNvSpPr/>
          <p:nvPr/>
        </p:nvSpPr>
        <p:spPr>
          <a:xfrm>
            <a:off x="3387250" y="-62425"/>
            <a:ext cx="5826100" cy="5343250"/>
          </a:xfrm>
          <a:custGeom>
            <a:rect b="b" l="l" r="r" t="t"/>
            <a:pathLst>
              <a:path extrusionOk="0" h="213730" w="233044">
                <a:moveTo>
                  <a:pt x="187102" y="0"/>
                </a:moveTo>
                <a:lnTo>
                  <a:pt x="233044" y="0"/>
                </a:lnTo>
                <a:lnTo>
                  <a:pt x="233044" y="213730"/>
                </a:lnTo>
                <a:lnTo>
                  <a:pt x="28920" y="208579"/>
                </a:lnTo>
                <a:lnTo>
                  <a:pt x="0" y="18603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13" name="Google Shape;613;p6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6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15" name="Google Shape;615;p6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6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5"/>
          <p:cNvSpPr/>
          <p:nvPr/>
        </p:nvSpPr>
        <p:spPr>
          <a:xfrm>
            <a:off x="4919975" y="-87400"/>
            <a:ext cx="4293375" cy="5280825"/>
          </a:xfrm>
          <a:custGeom>
            <a:rect b="b" l="l" r="r" t="t"/>
            <a:pathLst>
              <a:path extrusionOk="0" h="211233" w="171735">
                <a:moveTo>
                  <a:pt x="24921" y="0"/>
                </a:moveTo>
                <a:lnTo>
                  <a:pt x="171735" y="0"/>
                </a:lnTo>
                <a:lnTo>
                  <a:pt x="171735" y="211233"/>
                </a:lnTo>
                <a:lnTo>
                  <a:pt x="0" y="209809"/>
                </a:lnTo>
                <a:lnTo>
                  <a:pt x="127791" y="11585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19" name="Google Shape;619;p65"/>
          <p:cNvSpPr/>
          <p:nvPr/>
        </p:nvSpPr>
        <p:spPr>
          <a:xfrm flipH="1">
            <a:off x="107364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20" name="Google Shape;620;p65"/>
          <p:cNvSpPr/>
          <p:nvPr/>
        </p:nvSpPr>
        <p:spPr>
          <a:xfrm>
            <a:off x="-62425" y="-62425"/>
            <a:ext cx="5755225" cy="5343250"/>
          </a:xfrm>
          <a:custGeom>
            <a:rect b="b" l="l" r="r" t="t"/>
            <a:pathLst>
              <a:path extrusionOk="0" h="213730" w="230209">
                <a:moveTo>
                  <a:pt x="45942" y="0"/>
                </a:moveTo>
                <a:lnTo>
                  <a:pt x="0" y="0"/>
                </a:lnTo>
                <a:lnTo>
                  <a:pt x="0" y="213730"/>
                </a:lnTo>
                <a:lnTo>
                  <a:pt x="199078" y="209028"/>
                </a:lnTo>
                <a:lnTo>
                  <a:pt x="230209" y="18576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21" name="Google Shape;621;p6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23" name="Google Shape;623;p6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6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6" name="Google Shape;626;p6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66"/>
          <p:cNvSpPr/>
          <p:nvPr/>
        </p:nvSpPr>
        <p:spPr>
          <a:xfrm>
            <a:off x="-62416" y="-87400"/>
            <a:ext cx="4332025" cy="5280825"/>
          </a:xfrm>
          <a:custGeom>
            <a:rect b="b" l="l" r="r" t="t"/>
            <a:pathLst>
              <a:path extrusionOk="0" h="211233" w="173281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28" name="Google Shape;628;p66"/>
          <p:cNvSpPr/>
          <p:nvPr/>
        </p:nvSpPr>
        <p:spPr>
          <a:xfrm>
            <a:off x="103619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29" name="Google Shape;629;p66"/>
          <p:cNvSpPr/>
          <p:nvPr/>
        </p:nvSpPr>
        <p:spPr>
          <a:xfrm>
            <a:off x="3447275" y="-62425"/>
            <a:ext cx="5766075" cy="5343250"/>
          </a:xfrm>
          <a:custGeom>
            <a:rect b="b" l="l" r="r" t="t"/>
            <a:pathLst>
              <a:path extrusionOk="0" h="213730" w="230643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30" name="Google Shape;630;p6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66"/>
          <p:cNvSpPr txBox="1"/>
          <p:nvPr>
            <p:ph type="title"/>
          </p:nvPr>
        </p:nvSpPr>
        <p:spPr>
          <a:xfrm>
            <a:off x="1051489" y="1754375"/>
            <a:ext cx="2133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632" name="Google Shape;632;p66"/>
          <p:cNvSpPr txBox="1"/>
          <p:nvPr>
            <p:ph idx="1" type="subTitle"/>
          </p:nvPr>
        </p:nvSpPr>
        <p:spPr>
          <a:xfrm>
            <a:off x="1184989" y="2121233"/>
            <a:ext cx="18666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3" name="Google Shape;633;p66"/>
          <p:cNvSpPr txBox="1"/>
          <p:nvPr>
            <p:ph idx="2" type="title"/>
          </p:nvPr>
        </p:nvSpPr>
        <p:spPr>
          <a:xfrm>
            <a:off x="1051489" y="3204650"/>
            <a:ext cx="2133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634" name="Google Shape;634;p66"/>
          <p:cNvSpPr txBox="1"/>
          <p:nvPr>
            <p:ph idx="3" type="subTitle"/>
          </p:nvPr>
        </p:nvSpPr>
        <p:spPr>
          <a:xfrm>
            <a:off x="1184989" y="3595392"/>
            <a:ext cx="1866600" cy="52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5" name="Google Shape;635;p66"/>
          <p:cNvSpPr txBox="1"/>
          <p:nvPr>
            <p:ph idx="4" type="title"/>
          </p:nvPr>
        </p:nvSpPr>
        <p:spPr>
          <a:xfrm>
            <a:off x="3470378" y="1754375"/>
            <a:ext cx="21162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636" name="Google Shape;636;p66"/>
          <p:cNvSpPr txBox="1"/>
          <p:nvPr>
            <p:ph idx="5" type="subTitle"/>
          </p:nvPr>
        </p:nvSpPr>
        <p:spPr>
          <a:xfrm>
            <a:off x="3595178" y="2121226"/>
            <a:ext cx="18666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7" name="Google Shape;637;p66"/>
          <p:cNvSpPr txBox="1"/>
          <p:nvPr>
            <p:ph idx="6" type="title"/>
          </p:nvPr>
        </p:nvSpPr>
        <p:spPr>
          <a:xfrm>
            <a:off x="3470378" y="3204650"/>
            <a:ext cx="21162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638" name="Google Shape;638;p66"/>
          <p:cNvSpPr txBox="1"/>
          <p:nvPr>
            <p:ph idx="7" type="subTitle"/>
          </p:nvPr>
        </p:nvSpPr>
        <p:spPr>
          <a:xfrm>
            <a:off x="3595178" y="3595392"/>
            <a:ext cx="1866600" cy="52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9" name="Google Shape;639;p66"/>
          <p:cNvSpPr txBox="1"/>
          <p:nvPr>
            <p:ph idx="8" type="title"/>
          </p:nvPr>
        </p:nvSpPr>
        <p:spPr>
          <a:xfrm>
            <a:off x="5983511" y="1754375"/>
            <a:ext cx="21090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640" name="Google Shape;640;p66"/>
          <p:cNvSpPr txBox="1"/>
          <p:nvPr>
            <p:ph idx="9" type="subTitle"/>
          </p:nvPr>
        </p:nvSpPr>
        <p:spPr>
          <a:xfrm>
            <a:off x="6104711" y="2121226"/>
            <a:ext cx="18666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1" name="Google Shape;641;p66"/>
          <p:cNvSpPr txBox="1"/>
          <p:nvPr>
            <p:ph idx="13" type="title"/>
          </p:nvPr>
        </p:nvSpPr>
        <p:spPr>
          <a:xfrm>
            <a:off x="5983511" y="3204650"/>
            <a:ext cx="21090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642" name="Google Shape;642;p66"/>
          <p:cNvSpPr txBox="1"/>
          <p:nvPr>
            <p:ph idx="14" type="subTitle"/>
          </p:nvPr>
        </p:nvSpPr>
        <p:spPr>
          <a:xfrm>
            <a:off x="6104711" y="3595392"/>
            <a:ext cx="1866600" cy="52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43" name="Google Shape;643;p6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6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5" name="Google Shape;645;p66"/>
          <p:cNvSpPr txBox="1"/>
          <p:nvPr>
            <p:ph idx="15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7"/>
          <p:cNvSpPr/>
          <p:nvPr/>
        </p:nvSpPr>
        <p:spPr>
          <a:xfrm>
            <a:off x="-62416" y="-87400"/>
            <a:ext cx="4332025" cy="5280825"/>
          </a:xfrm>
          <a:custGeom>
            <a:rect b="b" l="l" r="r" t="t"/>
            <a:pathLst>
              <a:path extrusionOk="0" h="211233" w="173281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48" name="Google Shape;648;p67"/>
          <p:cNvSpPr/>
          <p:nvPr/>
        </p:nvSpPr>
        <p:spPr>
          <a:xfrm>
            <a:off x="103619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49" name="Google Shape;649;p67"/>
          <p:cNvSpPr/>
          <p:nvPr/>
        </p:nvSpPr>
        <p:spPr>
          <a:xfrm>
            <a:off x="3447275" y="-62425"/>
            <a:ext cx="5766075" cy="5343250"/>
          </a:xfrm>
          <a:custGeom>
            <a:rect b="b" l="l" r="r" t="t"/>
            <a:pathLst>
              <a:path extrusionOk="0" h="213730" w="230643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50" name="Google Shape;650;p6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7"/>
          <p:cNvSpPr txBox="1"/>
          <p:nvPr>
            <p:ph type="title"/>
          </p:nvPr>
        </p:nvSpPr>
        <p:spPr>
          <a:xfrm>
            <a:off x="713229" y="1392000"/>
            <a:ext cx="25353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652" name="Google Shape;652;p67"/>
          <p:cNvSpPr txBox="1"/>
          <p:nvPr>
            <p:ph idx="1" type="subTitle"/>
          </p:nvPr>
        </p:nvSpPr>
        <p:spPr>
          <a:xfrm>
            <a:off x="713231" y="1793096"/>
            <a:ext cx="25353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3" name="Google Shape;653;p67"/>
          <p:cNvSpPr txBox="1"/>
          <p:nvPr>
            <p:ph idx="2" type="title"/>
          </p:nvPr>
        </p:nvSpPr>
        <p:spPr>
          <a:xfrm>
            <a:off x="713244" y="3403806"/>
            <a:ext cx="25353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654" name="Google Shape;654;p67"/>
          <p:cNvSpPr txBox="1"/>
          <p:nvPr>
            <p:ph idx="3" type="subTitle"/>
          </p:nvPr>
        </p:nvSpPr>
        <p:spPr>
          <a:xfrm>
            <a:off x="713231" y="3804899"/>
            <a:ext cx="25353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5" name="Google Shape;655;p67"/>
          <p:cNvSpPr txBox="1"/>
          <p:nvPr>
            <p:ph idx="4" type="title"/>
          </p:nvPr>
        </p:nvSpPr>
        <p:spPr>
          <a:xfrm>
            <a:off x="713247" y="2397903"/>
            <a:ext cx="25353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656" name="Google Shape;656;p67"/>
          <p:cNvSpPr txBox="1"/>
          <p:nvPr>
            <p:ph idx="5" type="subTitle"/>
          </p:nvPr>
        </p:nvSpPr>
        <p:spPr>
          <a:xfrm>
            <a:off x="713250" y="2799005"/>
            <a:ext cx="25353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7" name="Google Shape;657;p67"/>
          <p:cNvSpPr txBox="1"/>
          <p:nvPr>
            <p:ph idx="6" type="title"/>
          </p:nvPr>
        </p:nvSpPr>
        <p:spPr>
          <a:xfrm>
            <a:off x="5895420" y="2397903"/>
            <a:ext cx="25353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658" name="Google Shape;658;p67"/>
          <p:cNvSpPr txBox="1"/>
          <p:nvPr>
            <p:ph idx="7" type="subTitle"/>
          </p:nvPr>
        </p:nvSpPr>
        <p:spPr>
          <a:xfrm>
            <a:off x="5895424" y="2798996"/>
            <a:ext cx="25353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9" name="Google Shape;659;p67"/>
          <p:cNvSpPr txBox="1"/>
          <p:nvPr>
            <p:ph idx="8" type="title"/>
          </p:nvPr>
        </p:nvSpPr>
        <p:spPr>
          <a:xfrm>
            <a:off x="5895437" y="1392000"/>
            <a:ext cx="25353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660" name="Google Shape;660;p67"/>
          <p:cNvSpPr txBox="1"/>
          <p:nvPr>
            <p:ph idx="9" type="subTitle"/>
          </p:nvPr>
        </p:nvSpPr>
        <p:spPr>
          <a:xfrm>
            <a:off x="5895435" y="1793090"/>
            <a:ext cx="25353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1" name="Google Shape;661;p67"/>
          <p:cNvSpPr txBox="1"/>
          <p:nvPr>
            <p:ph idx="13" type="title"/>
          </p:nvPr>
        </p:nvSpPr>
        <p:spPr>
          <a:xfrm>
            <a:off x="5895437" y="3403806"/>
            <a:ext cx="25353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662" name="Google Shape;662;p67"/>
          <p:cNvSpPr txBox="1"/>
          <p:nvPr>
            <p:ph idx="14" type="subTitle"/>
          </p:nvPr>
        </p:nvSpPr>
        <p:spPr>
          <a:xfrm>
            <a:off x="5895435" y="3804899"/>
            <a:ext cx="25353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3" name="Google Shape;663;p67"/>
          <p:cNvSpPr txBox="1"/>
          <p:nvPr>
            <p:ph idx="15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64" name="Google Shape;664;p6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6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8"/>
          <p:cNvSpPr/>
          <p:nvPr/>
        </p:nvSpPr>
        <p:spPr>
          <a:xfrm>
            <a:off x="-55980" y="-27995"/>
            <a:ext cx="5691450" cy="5224950"/>
          </a:xfrm>
          <a:custGeom>
            <a:rect b="b" l="l" r="r" t="t"/>
            <a:pathLst>
              <a:path extrusionOk="0" h="208998" w="227658">
                <a:moveTo>
                  <a:pt x="197428" y="208998"/>
                </a:moveTo>
                <a:lnTo>
                  <a:pt x="0" y="208998"/>
                </a:lnTo>
                <a:lnTo>
                  <a:pt x="0" y="0"/>
                </a:lnTo>
                <a:lnTo>
                  <a:pt x="46651" y="0"/>
                </a:lnTo>
                <a:lnTo>
                  <a:pt x="69417" y="22393"/>
                </a:lnTo>
                <a:lnTo>
                  <a:pt x="226165" y="180261"/>
                </a:lnTo>
                <a:lnTo>
                  <a:pt x="227658" y="18772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68" name="Google Shape;668;p68"/>
          <p:cNvSpPr/>
          <p:nvPr/>
        </p:nvSpPr>
        <p:spPr>
          <a:xfrm flipH="1">
            <a:off x="4881322" y="-87400"/>
            <a:ext cx="4332025" cy="5280825"/>
          </a:xfrm>
          <a:custGeom>
            <a:rect b="b" l="l" r="r" t="t"/>
            <a:pathLst>
              <a:path extrusionOk="0" h="211233" w="173281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69" name="Google Shape;669;p68"/>
          <p:cNvSpPr/>
          <p:nvPr/>
        </p:nvSpPr>
        <p:spPr>
          <a:xfrm flipH="1">
            <a:off x="107364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70" name="Google Shape;670;p6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6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2" name="Google Shape;672;p68"/>
          <p:cNvSpPr txBox="1"/>
          <p:nvPr>
            <p:ph idx="2" type="title"/>
          </p:nvPr>
        </p:nvSpPr>
        <p:spPr>
          <a:xfrm>
            <a:off x="1848226" y="1509075"/>
            <a:ext cx="2253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673" name="Google Shape;673;p68"/>
          <p:cNvSpPr txBox="1"/>
          <p:nvPr>
            <p:ph idx="1" type="subTitle"/>
          </p:nvPr>
        </p:nvSpPr>
        <p:spPr>
          <a:xfrm>
            <a:off x="1608525" y="1799405"/>
            <a:ext cx="273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4" name="Google Shape;674;p68"/>
          <p:cNvSpPr txBox="1"/>
          <p:nvPr>
            <p:ph idx="3" type="title"/>
          </p:nvPr>
        </p:nvSpPr>
        <p:spPr>
          <a:xfrm>
            <a:off x="1848226" y="3096975"/>
            <a:ext cx="2253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675" name="Google Shape;675;p68"/>
          <p:cNvSpPr txBox="1"/>
          <p:nvPr>
            <p:ph idx="4" type="subTitle"/>
          </p:nvPr>
        </p:nvSpPr>
        <p:spPr>
          <a:xfrm>
            <a:off x="1608525" y="3483426"/>
            <a:ext cx="273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6" name="Google Shape;676;p68"/>
          <p:cNvSpPr txBox="1"/>
          <p:nvPr>
            <p:ph idx="5" type="title"/>
          </p:nvPr>
        </p:nvSpPr>
        <p:spPr>
          <a:xfrm>
            <a:off x="5272526" y="1509075"/>
            <a:ext cx="2253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677" name="Google Shape;677;p68"/>
          <p:cNvSpPr txBox="1"/>
          <p:nvPr>
            <p:ph idx="6" type="subTitle"/>
          </p:nvPr>
        </p:nvSpPr>
        <p:spPr>
          <a:xfrm>
            <a:off x="5032825" y="1799405"/>
            <a:ext cx="273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8" name="Google Shape;678;p68"/>
          <p:cNvSpPr txBox="1"/>
          <p:nvPr>
            <p:ph idx="7" type="title"/>
          </p:nvPr>
        </p:nvSpPr>
        <p:spPr>
          <a:xfrm>
            <a:off x="5272526" y="3097125"/>
            <a:ext cx="2253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679" name="Google Shape;679;p68"/>
          <p:cNvSpPr txBox="1"/>
          <p:nvPr>
            <p:ph idx="8" type="subTitle"/>
          </p:nvPr>
        </p:nvSpPr>
        <p:spPr>
          <a:xfrm>
            <a:off x="5032825" y="3482981"/>
            <a:ext cx="273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680" name="Google Shape;680;p6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6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9"/>
          <p:cNvSpPr/>
          <p:nvPr/>
        </p:nvSpPr>
        <p:spPr>
          <a:xfrm>
            <a:off x="-218375" y="2550050"/>
            <a:ext cx="4311125" cy="2803650"/>
          </a:xfrm>
          <a:custGeom>
            <a:rect b="b" l="l" r="r" t="t"/>
            <a:pathLst>
              <a:path extrusionOk="0" h="112146" w="172445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84" name="Google Shape;684;p69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85" name="Google Shape;685;p69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86" name="Google Shape;686;p69"/>
          <p:cNvSpPr/>
          <p:nvPr/>
        </p:nvSpPr>
        <p:spPr>
          <a:xfrm>
            <a:off x="5867575" y="-212225"/>
            <a:ext cx="3383225" cy="5580450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87" name="Google Shape;687;p6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6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89" name="Google Shape;689;p6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6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" name="Google Shape;691;p69"/>
          <p:cNvSpPr txBox="1"/>
          <p:nvPr>
            <p:ph idx="1" type="subTitle"/>
          </p:nvPr>
        </p:nvSpPr>
        <p:spPr>
          <a:xfrm>
            <a:off x="2014850" y="1937938"/>
            <a:ext cx="2427600" cy="1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0"/>
          <p:cNvSpPr/>
          <p:nvPr/>
        </p:nvSpPr>
        <p:spPr>
          <a:xfrm>
            <a:off x="4793950" y="-112350"/>
            <a:ext cx="4419400" cy="2958750"/>
          </a:xfrm>
          <a:custGeom>
            <a:rect b="b" l="l" r="r" t="t"/>
            <a:pathLst>
              <a:path extrusionOk="0" h="118350" w="176776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94" name="Google Shape;694;p70"/>
          <p:cNvSpPr/>
          <p:nvPr/>
        </p:nvSpPr>
        <p:spPr>
          <a:xfrm>
            <a:off x="-124850" y="-137325"/>
            <a:ext cx="4244650" cy="5405675"/>
          </a:xfrm>
          <a:custGeom>
            <a:rect b="b" l="l" r="r" t="t"/>
            <a:pathLst>
              <a:path extrusionOk="0" h="216227" w="169786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95" name="Google Shape;695;p7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7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97" name="Google Shape;697;p7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7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70"/>
          <p:cNvSpPr txBox="1"/>
          <p:nvPr>
            <p:ph idx="1" type="subTitle"/>
          </p:nvPr>
        </p:nvSpPr>
        <p:spPr>
          <a:xfrm>
            <a:off x="5163175" y="1938025"/>
            <a:ext cx="2427600" cy="1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1"/>
          <p:cNvSpPr/>
          <p:nvPr/>
        </p:nvSpPr>
        <p:spPr>
          <a:xfrm>
            <a:off x="4793950" y="-112350"/>
            <a:ext cx="4419400" cy="2958750"/>
          </a:xfrm>
          <a:custGeom>
            <a:rect b="b" l="l" r="r" t="t"/>
            <a:pathLst>
              <a:path extrusionOk="0" h="118350" w="176776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02" name="Google Shape;702;p71"/>
          <p:cNvSpPr/>
          <p:nvPr/>
        </p:nvSpPr>
        <p:spPr>
          <a:xfrm>
            <a:off x="-124850" y="-137325"/>
            <a:ext cx="4244650" cy="5405675"/>
          </a:xfrm>
          <a:custGeom>
            <a:rect b="b" l="l" r="r" t="t"/>
            <a:pathLst>
              <a:path extrusionOk="0" h="216227" w="169786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03" name="Google Shape;703;p7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4" name="Google Shape;704;p7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7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6" name="Google Shape;706;p71"/>
          <p:cNvSpPr txBox="1"/>
          <p:nvPr>
            <p:ph idx="1" type="body"/>
          </p:nvPr>
        </p:nvSpPr>
        <p:spPr>
          <a:xfrm>
            <a:off x="713225" y="1348475"/>
            <a:ext cx="7717500" cy="28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7" name="Google Shape;707;p7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-77229" y="-108125"/>
            <a:ext cx="5097150" cy="4031400"/>
          </a:xfrm>
          <a:custGeom>
            <a:rect b="b" l="l" r="r" t="t"/>
            <a:pathLst>
              <a:path extrusionOk="0" h="161256" w="203886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6" name="Google Shape;66;p8"/>
          <p:cNvSpPr/>
          <p:nvPr/>
        </p:nvSpPr>
        <p:spPr>
          <a:xfrm>
            <a:off x="2012454" y="-24395"/>
            <a:ext cx="4124075" cy="4000500"/>
          </a:xfrm>
          <a:custGeom>
            <a:rect b="b" l="l" r="r" t="t"/>
            <a:pathLst>
              <a:path extrusionOk="0" h="160020" w="164963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7" name="Google Shape;67;p8"/>
          <p:cNvSpPr/>
          <p:nvPr/>
        </p:nvSpPr>
        <p:spPr>
          <a:xfrm>
            <a:off x="-61779" y="2378675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8" name="Google Shape;68;p8"/>
          <p:cNvSpPr/>
          <p:nvPr/>
        </p:nvSpPr>
        <p:spPr>
          <a:xfrm>
            <a:off x="3799696" y="2286004"/>
            <a:ext cx="5483325" cy="3135525"/>
          </a:xfrm>
          <a:custGeom>
            <a:rect b="b" l="l" r="r" t="t"/>
            <a:pathLst>
              <a:path extrusionOk="0" h="125421" w="219333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9" name="Google Shape;69;p8"/>
          <p:cNvSpPr/>
          <p:nvPr/>
        </p:nvSpPr>
        <p:spPr>
          <a:xfrm>
            <a:off x="5472333" y="-13449"/>
            <a:ext cx="3753375" cy="5390650"/>
          </a:xfrm>
          <a:custGeom>
            <a:rect b="b" l="l" r="r" t="t"/>
            <a:pathLst>
              <a:path extrusionOk="0" h="215626" w="150135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70" name="Google Shape;70;p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 txBox="1"/>
          <p:nvPr>
            <p:ph type="title"/>
          </p:nvPr>
        </p:nvSpPr>
        <p:spPr>
          <a:xfrm>
            <a:off x="2257050" y="1103700"/>
            <a:ext cx="4629900" cy="29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2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2"/>
          <p:cNvSpPr/>
          <p:nvPr/>
        </p:nvSpPr>
        <p:spPr>
          <a:xfrm>
            <a:off x="-62425" y="-87400"/>
            <a:ext cx="4162700" cy="5280825"/>
          </a:xfrm>
          <a:custGeom>
            <a:rect b="b" l="l" r="r" t="t"/>
            <a:pathLst>
              <a:path extrusionOk="0" h="211233" w="166508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10" name="Google Shape;710;p72"/>
          <p:cNvSpPr/>
          <p:nvPr/>
        </p:nvSpPr>
        <p:spPr>
          <a:xfrm>
            <a:off x="103619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11" name="Google Shape;711;p7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2" name="Google Shape;712;p7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7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4" name="Google Shape;714;p72"/>
          <p:cNvSpPr txBox="1"/>
          <p:nvPr>
            <p:ph idx="1" type="body"/>
          </p:nvPr>
        </p:nvSpPr>
        <p:spPr>
          <a:xfrm>
            <a:off x="713225" y="1348475"/>
            <a:ext cx="7717500" cy="28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5" name="Google Shape;715;p7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2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73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718" name="Google Shape;718;p73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rect b="b" l="l" r="r" t="t"/>
              <a:pathLst>
                <a:path extrusionOk="0" h="216227" w="169786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719" name="Google Shape;719;p73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rect b="b" l="l" r="r" t="t"/>
              <a:pathLst>
                <a:path extrusionOk="0" h="158300" w="329584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720" name="Google Shape;720;p73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rect b="b" l="l" r="r" t="t"/>
              <a:pathLst>
                <a:path extrusionOk="0" h="118350" w="176776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721" name="Google Shape;721;p7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2" name="Google Shape;722;p7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7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4" name="Google Shape;724;p73"/>
          <p:cNvSpPr txBox="1"/>
          <p:nvPr>
            <p:ph idx="1" type="body"/>
          </p:nvPr>
        </p:nvSpPr>
        <p:spPr>
          <a:xfrm>
            <a:off x="713225" y="1348475"/>
            <a:ext cx="77175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5" name="Google Shape;725;p73"/>
          <p:cNvSpPr txBox="1"/>
          <p:nvPr>
            <p:ph type="title"/>
          </p:nvPr>
        </p:nvSpPr>
        <p:spPr>
          <a:xfrm>
            <a:off x="713250" y="683125"/>
            <a:ext cx="7717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1_2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4"/>
          <p:cNvSpPr/>
          <p:nvPr/>
        </p:nvSpPr>
        <p:spPr>
          <a:xfrm flipH="1">
            <a:off x="5168482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28" name="Google Shape;728;p74"/>
          <p:cNvSpPr/>
          <p:nvPr/>
        </p:nvSpPr>
        <p:spPr>
          <a:xfrm flipH="1"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29" name="Google Shape;729;p74"/>
          <p:cNvSpPr/>
          <p:nvPr/>
        </p:nvSpPr>
        <p:spPr>
          <a:xfrm flipH="1">
            <a:off x="-37434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30" name="Google Shape;730;p7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1" name="Google Shape;731;p7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7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3" name="Google Shape;733;p74"/>
          <p:cNvSpPr txBox="1"/>
          <p:nvPr>
            <p:ph idx="1" type="body"/>
          </p:nvPr>
        </p:nvSpPr>
        <p:spPr>
          <a:xfrm>
            <a:off x="713225" y="1348475"/>
            <a:ext cx="7717500" cy="29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4" name="Google Shape;734;p7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5"/>
          <p:cNvSpPr/>
          <p:nvPr/>
        </p:nvSpPr>
        <p:spPr>
          <a:xfrm>
            <a:off x="-218375" y="2550050"/>
            <a:ext cx="4311125" cy="2803650"/>
          </a:xfrm>
          <a:custGeom>
            <a:rect b="b" l="l" r="r" t="t"/>
            <a:pathLst>
              <a:path extrusionOk="0" h="112146" w="172445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37" name="Google Shape;737;p75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38" name="Google Shape;738;p75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39" name="Google Shape;739;p75"/>
          <p:cNvSpPr/>
          <p:nvPr/>
        </p:nvSpPr>
        <p:spPr>
          <a:xfrm>
            <a:off x="5867575" y="-212225"/>
            <a:ext cx="3383225" cy="5580450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40" name="Google Shape;740;p7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7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42" name="Google Shape;742;p7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7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6"/>
          <p:cNvSpPr/>
          <p:nvPr/>
        </p:nvSpPr>
        <p:spPr>
          <a:xfrm>
            <a:off x="1974642" y="3927350"/>
            <a:ext cx="4028750" cy="1428400"/>
          </a:xfrm>
          <a:custGeom>
            <a:rect b="b" l="l" r="r" t="t"/>
            <a:pathLst>
              <a:path extrusionOk="0" h="57136" w="161150">
                <a:moveTo>
                  <a:pt x="161150" y="57136"/>
                </a:moveTo>
                <a:lnTo>
                  <a:pt x="0" y="50398"/>
                </a:lnTo>
                <a:lnTo>
                  <a:pt x="4625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46" name="Google Shape;746;p76"/>
          <p:cNvSpPr/>
          <p:nvPr/>
        </p:nvSpPr>
        <p:spPr>
          <a:xfrm>
            <a:off x="636700" y="-16227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47" name="Google Shape;747;p76"/>
          <p:cNvSpPr/>
          <p:nvPr/>
        </p:nvSpPr>
        <p:spPr>
          <a:xfrm>
            <a:off x="600075" y="-199725"/>
            <a:ext cx="8638250" cy="2759025"/>
          </a:xfrm>
          <a:custGeom>
            <a:rect b="b" l="l" r="r" t="t"/>
            <a:pathLst>
              <a:path extrusionOk="0" h="110361" w="34553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48" name="Google Shape;748;p76"/>
          <p:cNvSpPr/>
          <p:nvPr/>
        </p:nvSpPr>
        <p:spPr>
          <a:xfrm>
            <a:off x="-237200" y="-212225"/>
            <a:ext cx="3422675" cy="5580450"/>
          </a:xfrm>
          <a:custGeom>
            <a:rect b="b" l="l" r="r" t="t"/>
            <a:pathLst>
              <a:path extrusionOk="0" h="223218" w="136907">
                <a:moveTo>
                  <a:pt x="81896" y="223218"/>
                </a:moveTo>
                <a:lnTo>
                  <a:pt x="0" y="223218"/>
                </a:lnTo>
                <a:lnTo>
                  <a:pt x="0" y="0"/>
                </a:lnTo>
                <a:lnTo>
                  <a:pt x="33457" y="0"/>
                </a:lnTo>
                <a:lnTo>
                  <a:pt x="136907" y="16313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49" name="Google Shape;749;p7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7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51" name="Google Shape;751;p7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7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7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55" name="Google Shape;755;p77"/>
          <p:cNvSpPr/>
          <p:nvPr/>
        </p:nvSpPr>
        <p:spPr>
          <a:xfrm>
            <a:off x="632825" y="2596700"/>
            <a:ext cx="8605500" cy="2759025"/>
          </a:xfrm>
          <a:custGeom>
            <a:rect b="b" l="l" r="r" t="t"/>
            <a:pathLst>
              <a:path extrusionOk="0" h="110361" w="34422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56" name="Google Shape;756;p77"/>
          <p:cNvSpPr/>
          <p:nvPr/>
        </p:nvSpPr>
        <p:spPr>
          <a:xfrm flipH="1">
            <a:off x="-237191" y="-212225"/>
            <a:ext cx="3383225" cy="5580450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57" name="Google Shape;757;p7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7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59" name="Google Shape;759;p7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7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8"/>
          <p:cNvSpPr/>
          <p:nvPr/>
        </p:nvSpPr>
        <p:spPr>
          <a:xfrm>
            <a:off x="-74900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63" name="Google Shape;763;p78"/>
          <p:cNvSpPr/>
          <p:nvPr/>
        </p:nvSpPr>
        <p:spPr>
          <a:xfrm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64" name="Google Shape;764;p78"/>
          <p:cNvSpPr/>
          <p:nvPr/>
        </p:nvSpPr>
        <p:spPr>
          <a:xfrm>
            <a:off x="1672891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65" name="Google Shape;765;p7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7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67" name="Google Shape;767;p7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7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9"/>
          <p:cNvSpPr/>
          <p:nvPr/>
        </p:nvSpPr>
        <p:spPr>
          <a:xfrm flipH="1">
            <a:off x="5168482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71" name="Google Shape;771;p79"/>
          <p:cNvSpPr/>
          <p:nvPr/>
        </p:nvSpPr>
        <p:spPr>
          <a:xfrm flipH="1"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72" name="Google Shape;772;p79"/>
          <p:cNvSpPr/>
          <p:nvPr/>
        </p:nvSpPr>
        <p:spPr>
          <a:xfrm flipH="1">
            <a:off x="-37434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73" name="Google Shape;773;p7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7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75" name="Google Shape;775;p7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7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1_1_1_1_1_1_2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0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79" name="Google Shape;779;p80"/>
          <p:cNvSpPr/>
          <p:nvPr/>
        </p:nvSpPr>
        <p:spPr>
          <a:xfrm>
            <a:off x="545550" y="2596700"/>
            <a:ext cx="8694300" cy="2781500"/>
          </a:xfrm>
          <a:custGeom>
            <a:rect b="b" l="l" r="r" t="t"/>
            <a:pathLst>
              <a:path extrusionOk="0" h="111260" w="347772">
                <a:moveTo>
                  <a:pt x="347772" y="6056"/>
                </a:moveTo>
                <a:lnTo>
                  <a:pt x="347711" y="110361"/>
                </a:lnTo>
                <a:lnTo>
                  <a:pt x="0" y="111260"/>
                </a:lnTo>
                <a:lnTo>
                  <a:pt x="168937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80" name="Google Shape;780;p80"/>
          <p:cNvSpPr/>
          <p:nvPr/>
        </p:nvSpPr>
        <p:spPr>
          <a:xfrm flipH="1">
            <a:off x="1816614" y="-199750"/>
            <a:ext cx="4203083" cy="1398225"/>
          </a:xfrm>
          <a:custGeom>
            <a:rect b="b" l="l" r="r" t="t"/>
            <a:pathLst>
              <a:path extrusionOk="0" h="55929" w="166789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81" name="Google Shape;781;p80"/>
          <p:cNvSpPr/>
          <p:nvPr/>
        </p:nvSpPr>
        <p:spPr>
          <a:xfrm>
            <a:off x="-226275" y="-287950"/>
            <a:ext cx="3383225" cy="5656175"/>
          </a:xfrm>
          <a:custGeom>
            <a:rect b="b" l="l" r="r" t="t"/>
            <a:pathLst>
              <a:path extrusionOk="0" h="226247" w="135329">
                <a:moveTo>
                  <a:pt x="78639" y="0"/>
                </a:moveTo>
                <a:lnTo>
                  <a:pt x="0" y="3029"/>
                </a:lnTo>
                <a:lnTo>
                  <a:pt x="0" y="226247"/>
                </a:lnTo>
                <a:lnTo>
                  <a:pt x="33457" y="226247"/>
                </a:lnTo>
                <a:lnTo>
                  <a:pt x="135329" y="60956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782" name="Google Shape;782;p8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8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84" name="Google Shape;784;p8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8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1_1_1_1_1_1_2_1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81"/>
          <p:cNvSpPr/>
          <p:nvPr/>
        </p:nvSpPr>
        <p:spPr>
          <a:xfrm flipH="1" rot="10800000">
            <a:off x="-111375" y="-17477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88" name="Google Shape;788;p81"/>
          <p:cNvSpPr/>
          <p:nvPr/>
        </p:nvSpPr>
        <p:spPr>
          <a:xfrm rot="10800000">
            <a:off x="-98900" y="-212225"/>
            <a:ext cx="8605500" cy="2759025"/>
          </a:xfrm>
          <a:custGeom>
            <a:rect b="b" l="l" r="r" t="t"/>
            <a:pathLst>
              <a:path extrusionOk="0" h="110361" w="34422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89" name="Google Shape;789;p8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8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91" name="Google Shape;791;p8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8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237175" y="2127600"/>
            <a:ext cx="8462695" cy="3196882"/>
          </a:xfrm>
          <a:custGeom>
            <a:rect b="b" l="l" r="r" t="t"/>
            <a:pathLst>
              <a:path extrusionOk="0" h="110361" w="345064">
                <a:moveTo>
                  <a:pt x="0" y="4994"/>
                </a:moveTo>
                <a:lnTo>
                  <a:pt x="0" y="110361"/>
                </a:lnTo>
                <a:lnTo>
                  <a:pt x="345064" y="110361"/>
                </a:lnTo>
                <a:lnTo>
                  <a:pt x="17877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>
            <a:off x="1623100" y="-210720"/>
            <a:ext cx="5122507" cy="1387179"/>
          </a:xfrm>
          <a:custGeom>
            <a:rect b="b" l="l" r="r" t="t"/>
            <a:pathLst>
              <a:path extrusionOk="0" h="55929" w="166789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5" name="Google Shape;75;p9"/>
          <p:cNvSpPr/>
          <p:nvPr/>
        </p:nvSpPr>
        <p:spPr>
          <a:xfrm>
            <a:off x="5094677" y="-212225"/>
            <a:ext cx="4156292" cy="5536364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6" name="Google Shape;76;p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">
  <p:cSld name="CUSTOM_1_1_1_1_1_1_2_1_1_1_1_1_1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82"/>
          <p:cNvGrpSpPr/>
          <p:nvPr/>
        </p:nvGrpSpPr>
        <p:grpSpPr>
          <a:xfrm>
            <a:off x="-149800" y="-124843"/>
            <a:ext cx="9350666" cy="5418150"/>
            <a:chOff x="-149800" y="-124843"/>
            <a:chExt cx="9350666" cy="5418150"/>
          </a:xfrm>
        </p:grpSpPr>
        <p:sp>
          <p:nvSpPr>
            <p:cNvPr id="795" name="Google Shape;795;p82"/>
            <p:cNvSpPr/>
            <p:nvPr/>
          </p:nvSpPr>
          <p:spPr>
            <a:xfrm>
              <a:off x="-149800" y="1164482"/>
              <a:ext cx="5480575" cy="4128825"/>
            </a:xfrm>
            <a:custGeom>
              <a:rect b="b" l="l" r="r" t="t"/>
              <a:pathLst>
                <a:path extrusionOk="0" h="165153" w="219223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796" name="Google Shape;796;p82"/>
            <p:cNvSpPr/>
            <p:nvPr/>
          </p:nvSpPr>
          <p:spPr>
            <a:xfrm>
              <a:off x="5480566" y="-124843"/>
              <a:ext cx="3720300" cy="4344500"/>
            </a:xfrm>
            <a:custGeom>
              <a:rect b="b" l="l" r="r" t="t"/>
              <a:pathLst>
                <a:path extrusionOk="0" h="173780" w="148812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797" name="Google Shape;797;p8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8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99" name="Google Shape;799;p8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8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4">
  <p:cSld name="CUSTOM_1_1_1_1_1_1_2_1_1_1_1_1_1_1_1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83"/>
          <p:cNvSpPr/>
          <p:nvPr/>
        </p:nvSpPr>
        <p:spPr>
          <a:xfrm>
            <a:off x="-218375" y="2550050"/>
            <a:ext cx="4311125" cy="2803650"/>
          </a:xfrm>
          <a:custGeom>
            <a:rect b="b" l="l" r="r" t="t"/>
            <a:pathLst>
              <a:path extrusionOk="0" h="112146" w="172445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803" name="Google Shape;803;p83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04" name="Google Shape;804;p83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05" name="Google Shape;805;p8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8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07" name="Google Shape;807;p8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8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5">
  <p:cSld name="CUSTOM_1_1_1_1_1_1_2_1_1_1_1_1_1_1_1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84"/>
          <p:cNvSpPr/>
          <p:nvPr/>
        </p:nvSpPr>
        <p:spPr>
          <a:xfrm>
            <a:off x="4793950" y="-112350"/>
            <a:ext cx="4419400" cy="2958750"/>
          </a:xfrm>
          <a:custGeom>
            <a:rect b="b" l="l" r="r" t="t"/>
            <a:pathLst>
              <a:path extrusionOk="0" h="118350" w="176776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11" name="Google Shape;811;p84"/>
          <p:cNvSpPr/>
          <p:nvPr/>
        </p:nvSpPr>
        <p:spPr>
          <a:xfrm>
            <a:off x="-124850" y="-137325"/>
            <a:ext cx="4244650" cy="5405675"/>
          </a:xfrm>
          <a:custGeom>
            <a:rect b="b" l="l" r="r" t="t"/>
            <a:pathLst>
              <a:path extrusionOk="0" h="216227" w="169786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12" name="Google Shape;812;p8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84"/>
          <p:cNvSpPr txBox="1"/>
          <p:nvPr>
            <p:ph type="title"/>
          </p:nvPr>
        </p:nvSpPr>
        <p:spPr>
          <a:xfrm>
            <a:off x="713275" y="683125"/>
            <a:ext cx="7717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14" name="Google Shape;814;p8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8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6">
  <p:cSld name="CUSTOM_1_1_1_1_1_1_2_1_1_1_1_1_1_1_1_2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85"/>
          <p:cNvSpPr/>
          <p:nvPr/>
        </p:nvSpPr>
        <p:spPr>
          <a:xfrm flipH="1" rot="10800000">
            <a:off x="-74909" y="-62416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18" name="Google Shape;818;p85"/>
          <p:cNvSpPr/>
          <p:nvPr/>
        </p:nvSpPr>
        <p:spPr>
          <a:xfrm flipH="1" rot="10800000">
            <a:off x="1672891" y="1398241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19" name="Google Shape;819;p8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0" name="Google Shape;820;p8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8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2" name="Google Shape;822;p8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7">
  <p:cSld name="CUSTOM_1_1_1_1_1_1_2_1_1_1_1_1_1_1_1_2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6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25" name="Google Shape;825;p86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26" name="Google Shape;826;p8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7" name="Google Shape;827;p8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8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9" name="Google Shape;829;p8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_1_1_1_1_2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87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32" name="Google Shape;832;p87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33" name="Google Shape;833;p8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87"/>
          <p:cNvSpPr txBox="1"/>
          <p:nvPr>
            <p:ph type="title"/>
          </p:nvPr>
        </p:nvSpPr>
        <p:spPr>
          <a:xfrm>
            <a:off x="1042450" y="2874242"/>
            <a:ext cx="3702300" cy="6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5" name="Google Shape;835;p87"/>
          <p:cNvSpPr txBox="1"/>
          <p:nvPr>
            <p:ph hasCustomPrompt="1" idx="2" type="title"/>
          </p:nvPr>
        </p:nvSpPr>
        <p:spPr>
          <a:xfrm>
            <a:off x="1042504" y="1276888"/>
            <a:ext cx="3702300" cy="13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6" name="Google Shape;836;p87"/>
          <p:cNvSpPr txBox="1"/>
          <p:nvPr>
            <p:ph idx="1" type="subTitle"/>
          </p:nvPr>
        </p:nvSpPr>
        <p:spPr>
          <a:xfrm>
            <a:off x="1042450" y="3718263"/>
            <a:ext cx="37023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7" name="Google Shape;837;p87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838" name="Google Shape;838;p8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8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_1_1_1_1_2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8"/>
          <p:cNvSpPr/>
          <p:nvPr/>
        </p:nvSpPr>
        <p:spPr>
          <a:xfrm>
            <a:off x="636700" y="-16227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42" name="Google Shape;842;p88"/>
          <p:cNvSpPr/>
          <p:nvPr/>
        </p:nvSpPr>
        <p:spPr>
          <a:xfrm>
            <a:off x="600075" y="-199725"/>
            <a:ext cx="8638250" cy="2759025"/>
          </a:xfrm>
          <a:custGeom>
            <a:rect b="b" l="l" r="r" t="t"/>
            <a:pathLst>
              <a:path extrusionOk="0" h="110361" w="34553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43" name="Google Shape;843;p8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88"/>
          <p:cNvSpPr txBox="1"/>
          <p:nvPr>
            <p:ph type="title"/>
          </p:nvPr>
        </p:nvSpPr>
        <p:spPr>
          <a:xfrm>
            <a:off x="4444188" y="2874242"/>
            <a:ext cx="3702300" cy="6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5" name="Google Shape;845;p88"/>
          <p:cNvSpPr txBox="1"/>
          <p:nvPr>
            <p:ph hasCustomPrompt="1" idx="2" type="title"/>
          </p:nvPr>
        </p:nvSpPr>
        <p:spPr>
          <a:xfrm>
            <a:off x="4444242" y="1276888"/>
            <a:ext cx="3702300" cy="13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6" name="Google Shape;846;p88"/>
          <p:cNvSpPr txBox="1"/>
          <p:nvPr>
            <p:ph idx="1" type="subTitle"/>
          </p:nvPr>
        </p:nvSpPr>
        <p:spPr>
          <a:xfrm>
            <a:off x="4444188" y="3718263"/>
            <a:ext cx="37023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7" name="Google Shape;847;p88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848" name="Google Shape;848;p8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8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_1_1_1_1_1_2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89"/>
          <p:cNvSpPr/>
          <p:nvPr/>
        </p:nvSpPr>
        <p:spPr>
          <a:xfrm>
            <a:off x="-239800" y="-124825"/>
            <a:ext cx="4422355" cy="5368200"/>
          </a:xfrm>
          <a:custGeom>
            <a:rect b="b" l="l" r="r" t="t"/>
            <a:pathLst>
              <a:path extrusionOk="0" h="214728" w="17428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52" name="Google Shape;852;p89"/>
          <p:cNvSpPr/>
          <p:nvPr/>
        </p:nvSpPr>
        <p:spPr>
          <a:xfrm>
            <a:off x="4182502" y="1960030"/>
            <a:ext cx="4219583" cy="3295825"/>
          </a:xfrm>
          <a:custGeom>
            <a:rect b="b" l="l" r="r" t="t"/>
            <a:pathLst>
              <a:path extrusionOk="0" h="131833" w="166289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53" name="Google Shape;853;p89"/>
          <p:cNvSpPr/>
          <p:nvPr/>
        </p:nvSpPr>
        <p:spPr>
          <a:xfrm>
            <a:off x="-151090" y="-99863"/>
            <a:ext cx="6918621" cy="3121050"/>
          </a:xfrm>
          <a:custGeom>
            <a:rect b="b" l="l" r="r" t="t"/>
            <a:pathLst>
              <a:path extrusionOk="0" h="124842" w="272655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854" name="Google Shape;854;p89"/>
          <p:cNvSpPr/>
          <p:nvPr/>
        </p:nvSpPr>
        <p:spPr>
          <a:xfrm>
            <a:off x="6626802" y="1954877"/>
            <a:ext cx="2785600" cy="3323000"/>
          </a:xfrm>
          <a:custGeom>
            <a:rect b="b" l="l" r="r" t="t"/>
            <a:pathLst>
              <a:path extrusionOk="0" h="132920" w="111424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855" name="Google Shape;855;p8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89"/>
          <p:cNvSpPr txBox="1"/>
          <p:nvPr>
            <p:ph type="title"/>
          </p:nvPr>
        </p:nvSpPr>
        <p:spPr>
          <a:xfrm>
            <a:off x="2764312" y="2746230"/>
            <a:ext cx="36153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7" name="Google Shape;857;p89"/>
          <p:cNvSpPr txBox="1"/>
          <p:nvPr>
            <p:ph hasCustomPrompt="1" idx="2" type="title"/>
          </p:nvPr>
        </p:nvSpPr>
        <p:spPr>
          <a:xfrm>
            <a:off x="2764365" y="1148900"/>
            <a:ext cx="3615300" cy="13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8" name="Google Shape;858;p89"/>
          <p:cNvSpPr txBox="1"/>
          <p:nvPr>
            <p:ph idx="1" type="subTitle"/>
          </p:nvPr>
        </p:nvSpPr>
        <p:spPr>
          <a:xfrm>
            <a:off x="2764312" y="3590275"/>
            <a:ext cx="36153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9" name="Google Shape;859;p89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860" name="Google Shape;860;p8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8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_1_1_1_1_1_2_1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0"/>
          <p:cNvSpPr/>
          <p:nvPr/>
        </p:nvSpPr>
        <p:spPr>
          <a:xfrm rot="10800000">
            <a:off x="2684116" y="-137325"/>
            <a:ext cx="6629125" cy="2933800"/>
          </a:xfrm>
          <a:custGeom>
            <a:rect b="b" l="l" r="r" t="t"/>
            <a:pathLst>
              <a:path extrusionOk="0" h="117352" w="265165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64" name="Google Shape;864;p90"/>
          <p:cNvSpPr/>
          <p:nvPr/>
        </p:nvSpPr>
        <p:spPr>
          <a:xfrm>
            <a:off x="2883850" y="3632900"/>
            <a:ext cx="6354475" cy="1598000"/>
          </a:xfrm>
          <a:custGeom>
            <a:rect b="b" l="l" r="r" t="t"/>
            <a:pathLst>
              <a:path extrusionOk="0" h="63920" w="254179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865" name="Google Shape;865;p90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66" name="Google Shape;866;p9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90"/>
          <p:cNvSpPr txBox="1"/>
          <p:nvPr>
            <p:ph type="title"/>
          </p:nvPr>
        </p:nvSpPr>
        <p:spPr>
          <a:xfrm>
            <a:off x="4319913" y="2618205"/>
            <a:ext cx="37023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8" name="Google Shape;868;p90"/>
          <p:cNvSpPr txBox="1"/>
          <p:nvPr>
            <p:ph hasCustomPrompt="1" idx="2" type="title"/>
          </p:nvPr>
        </p:nvSpPr>
        <p:spPr>
          <a:xfrm>
            <a:off x="4319967" y="1148888"/>
            <a:ext cx="3702300" cy="13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9" name="Google Shape;869;p90"/>
          <p:cNvSpPr txBox="1"/>
          <p:nvPr>
            <p:ph idx="1" type="subTitle"/>
          </p:nvPr>
        </p:nvSpPr>
        <p:spPr>
          <a:xfrm>
            <a:off x="4319913" y="3437863"/>
            <a:ext cx="37023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0" name="Google Shape;870;p90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871" name="Google Shape;871;p9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9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_1_1_1_1_1_2_1_1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91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75" name="Google Shape;875;p91"/>
          <p:cNvSpPr/>
          <p:nvPr/>
        </p:nvSpPr>
        <p:spPr>
          <a:xfrm>
            <a:off x="632825" y="2596700"/>
            <a:ext cx="8605500" cy="2759025"/>
          </a:xfrm>
          <a:custGeom>
            <a:rect b="b" l="l" r="r" t="t"/>
            <a:pathLst>
              <a:path extrusionOk="0" h="110361" w="34422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76" name="Google Shape;876;p91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77" name="Google Shape;877;p9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91"/>
          <p:cNvSpPr txBox="1"/>
          <p:nvPr>
            <p:ph type="title"/>
          </p:nvPr>
        </p:nvSpPr>
        <p:spPr>
          <a:xfrm>
            <a:off x="839825" y="2798905"/>
            <a:ext cx="35691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9" name="Google Shape;879;p91"/>
          <p:cNvSpPr txBox="1"/>
          <p:nvPr>
            <p:ph hasCustomPrompt="1" idx="2" type="title"/>
          </p:nvPr>
        </p:nvSpPr>
        <p:spPr>
          <a:xfrm>
            <a:off x="839877" y="1201575"/>
            <a:ext cx="3569100" cy="13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0" name="Google Shape;880;p91"/>
          <p:cNvSpPr txBox="1"/>
          <p:nvPr>
            <p:ph idx="1" type="subTitle"/>
          </p:nvPr>
        </p:nvSpPr>
        <p:spPr>
          <a:xfrm>
            <a:off x="839825" y="3642950"/>
            <a:ext cx="35691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81" name="Google Shape;881;p91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882" name="Google Shape;882;p9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9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1886250" y="1105650"/>
            <a:ext cx="53715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1_1_1_1_1_1_2_1_1_1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92"/>
          <p:cNvSpPr/>
          <p:nvPr/>
        </p:nvSpPr>
        <p:spPr>
          <a:xfrm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86" name="Google Shape;886;p92"/>
          <p:cNvSpPr/>
          <p:nvPr/>
        </p:nvSpPr>
        <p:spPr>
          <a:xfrm>
            <a:off x="1672891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87" name="Google Shape;887;p92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88" name="Google Shape;888;p9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92"/>
          <p:cNvSpPr txBox="1"/>
          <p:nvPr>
            <p:ph type="title"/>
          </p:nvPr>
        </p:nvSpPr>
        <p:spPr>
          <a:xfrm>
            <a:off x="3150162" y="2536338"/>
            <a:ext cx="2843700" cy="10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0" name="Google Shape;890;p92"/>
          <p:cNvSpPr txBox="1"/>
          <p:nvPr>
            <p:ph hasCustomPrompt="1" idx="2" type="title"/>
          </p:nvPr>
        </p:nvSpPr>
        <p:spPr>
          <a:xfrm>
            <a:off x="3150226" y="1104400"/>
            <a:ext cx="2843700" cy="12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1" name="Google Shape;891;p92"/>
          <p:cNvSpPr txBox="1"/>
          <p:nvPr>
            <p:ph idx="1" type="subTitle"/>
          </p:nvPr>
        </p:nvSpPr>
        <p:spPr>
          <a:xfrm>
            <a:off x="3150162" y="3791875"/>
            <a:ext cx="28437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2" name="Google Shape;892;p92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893" name="Google Shape;893;p9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9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CUSTOM_1_1_1_1_1_1_2_1_1_1_1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3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97" name="Google Shape;897;p93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98" name="Google Shape;898;p93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99" name="Google Shape;899;p9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93"/>
          <p:cNvSpPr txBox="1"/>
          <p:nvPr>
            <p:ph type="title"/>
          </p:nvPr>
        </p:nvSpPr>
        <p:spPr>
          <a:xfrm>
            <a:off x="3024350" y="2536338"/>
            <a:ext cx="3095400" cy="10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1" name="Google Shape;901;p93"/>
          <p:cNvSpPr txBox="1"/>
          <p:nvPr>
            <p:ph hasCustomPrompt="1" idx="2" type="title"/>
          </p:nvPr>
        </p:nvSpPr>
        <p:spPr>
          <a:xfrm>
            <a:off x="3024420" y="1104400"/>
            <a:ext cx="3095400" cy="12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2" name="Google Shape;902;p93"/>
          <p:cNvSpPr txBox="1"/>
          <p:nvPr>
            <p:ph idx="1" type="subTitle"/>
          </p:nvPr>
        </p:nvSpPr>
        <p:spPr>
          <a:xfrm>
            <a:off x="3024350" y="3791875"/>
            <a:ext cx="30954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3" name="Google Shape;903;p93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904" name="Google Shape;904;p9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9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8">
  <p:cSld name="CUSTOM_1_1_1_1_1_1_2_1_1_1_1_1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94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08" name="Google Shape;908;p94"/>
          <p:cNvSpPr/>
          <p:nvPr/>
        </p:nvSpPr>
        <p:spPr>
          <a:xfrm flipH="1">
            <a:off x="1816614" y="-199750"/>
            <a:ext cx="4203083" cy="1398225"/>
          </a:xfrm>
          <a:custGeom>
            <a:rect b="b" l="l" r="r" t="t"/>
            <a:pathLst>
              <a:path extrusionOk="0" h="55929" w="166789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09" name="Google Shape;909;p94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10" name="Google Shape;910;p9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94"/>
          <p:cNvSpPr txBox="1"/>
          <p:nvPr>
            <p:ph type="title"/>
          </p:nvPr>
        </p:nvSpPr>
        <p:spPr>
          <a:xfrm>
            <a:off x="4416625" y="2536338"/>
            <a:ext cx="4014000" cy="10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2" name="Google Shape;912;p94"/>
          <p:cNvSpPr txBox="1"/>
          <p:nvPr>
            <p:ph hasCustomPrompt="1" idx="2" type="title"/>
          </p:nvPr>
        </p:nvSpPr>
        <p:spPr>
          <a:xfrm>
            <a:off x="4416715" y="1104400"/>
            <a:ext cx="4014000" cy="12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3" name="Google Shape;913;p94"/>
          <p:cNvSpPr txBox="1"/>
          <p:nvPr>
            <p:ph idx="1" type="subTitle"/>
          </p:nvPr>
        </p:nvSpPr>
        <p:spPr>
          <a:xfrm>
            <a:off x="4416625" y="3791875"/>
            <a:ext cx="40140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4" name="Google Shape;914;p94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915" name="Google Shape;915;p9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9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9">
  <p:cSld name="CUSTOM_1_1_1_1_1_1_2_1_1_1_1_1_1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95"/>
          <p:cNvSpPr/>
          <p:nvPr/>
        </p:nvSpPr>
        <p:spPr>
          <a:xfrm flipH="1" rot="10800000">
            <a:off x="-74900" y="1635441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19" name="Google Shape;919;p95"/>
          <p:cNvSpPr/>
          <p:nvPr/>
        </p:nvSpPr>
        <p:spPr>
          <a:xfrm flipH="1" rot="10800000">
            <a:off x="-74909" y="-74900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20" name="Google Shape;920;p95"/>
          <p:cNvSpPr/>
          <p:nvPr/>
        </p:nvSpPr>
        <p:spPr>
          <a:xfrm flipH="1" rot="10800000">
            <a:off x="1672891" y="1385757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21" name="Google Shape;921;p9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95"/>
          <p:cNvSpPr txBox="1"/>
          <p:nvPr>
            <p:ph type="title"/>
          </p:nvPr>
        </p:nvSpPr>
        <p:spPr>
          <a:xfrm>
            <a:off x="811150" y="2524950"/>
            <a:ext cx="4014000" cy="10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3" name="Google Shape;923;p95"/>
          <p:cNvSpPr txBox="1"/>
          <p:nvPr>
            <p:ph hasCustomPrompt="1" idx="2" type="title"/>
          </p:nvPr>
        </p:nvSpPr>
        <p:spPr>
          <a:xfrm>
            <a:off x="811240" y="1093013"/>
            <a:ext cx="4014000" cy="12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4" name="Google Shape;924;p95"/>
          <p:cNvSpPr txBox="1"/>
          <p:nvPr>
            <p:ph idx="1" type="subTitle"/>
          </p:nvPr>
        </p:nvSpPr>
        <p:spPr>
          <a:xfrm>
            <a:off x="811150" y="3780488"/>
            <a:ext cx="40140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5" name="Google Shape;925;p95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926" name="Google Shape;926;p9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9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96"/>
          <p:cNvGrpSpPr/>
          <p:nvPr/>
        </p:nvGrpSpPr>
        <p:grpSpPr>
          <a:xfrm>
            <a:off x="-149800" y="-124843"/>
            <a:ext cx="9363150" cy="5430643"/>
            <a:chOff x="-149800" y="-124843"/>
            <a:chExt cx="9363150" cy="5430643"/>
          </a:xfrm>
        </p:grpSpPr>
        <p:sp>
          <p:nvSpPr>
            <p:cNvPr id="930" name="Google Shape;930;p96"/>
            <p:cNvSpPr/>
            <p:nvPr/>
          </p:nvSpPr>
          <p:spPr>
            <a:xfrm>
              <a:off x="-149800" y="-112350"/>
              <a:ext cx="7428100" cy="2272125"/>
            </a:xfrm>
            <a:custGeom>
              <a:rect b="b" l="l" r="r" t="t"/>
              <a:pathLst>
                <a:path extrusionOk="0" h="90885" w="297124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931" name="Google Shape;931;p96"/>
            <p:cNvSpPr/>
            <p:nvPr/>
          </p:nvSpPr>
          <p:spPr>
            <a:xfrm>
              <a:off x="-149800" y="1164482"/>
              <a:ext cx="5480575" cy="4128825"/>
            </a:xfrm>
            <a:custGeom>
              <a:rect b="b" l="l" r="r" t="t"/>
              <a:pathLst>
                <a:path extrusionOk="0" h="165153" w="219223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932" name="Google Shape;932;p96"/>
            <p:cNvSpPr/>
            <p:nvPr/>
          </p:nvSpPr>
          <p:spPr>
            <a:xfrm>
              <a:off x="5480566" y="-124843"/>
              <a:ext cx="3720300" cy="4344500"/>
            </a:xfrm>
            <a:custGeom>
              <a:rect b="b" l="l" r="r" t="t"/>
              <a:pathLst>
                <a:path extrusionOk="0" h="173780" w="148812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933" name="Google Shape;933;p96"/>
            <p:cNvSpPr/>
            <p:nvPr/>
          </p:nvSpPr>
          <p:spPr>
            <a:xfrm>
              <a:off x="2983725" y="411975"/>
              <a:ext cx="6229625" cy="4893825"/>
            </a:xfrm>
            <a:custGeom>
              <a:rect b="b" l="l" r="r" t="t"/>
              <a:pathLst>
                <a:path extrusionOk="0" h="195753" w="249185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</p:grpSp>
      <p:sp>
        <p:nvSpPr>
          <p:cNvPr id="934" name="Google Shape;934;p9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96"/>
          <p:cNvSpPr txBox="1"/>
          <p:nvPr>
            <p:ph idx="1" type="subTitle"/>
          </p:nvPr>
        </p:nvSpPr>
        <p:spPr>
          <a:xfrm>
            <a:off x="1367325" y="3680301"/>
            <a:ext cx="3100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6" name="Google Shape;936;p96"/>
          <p:cNvSpPr txBox="1"/>
          <p:nvPr>
            <p:ph idx="2" type="subTitle"/>
          </p:nvPr>
        </p:nvSpPr>
        <p:spPr>
          <a:xfrm>
            <a:off x="4675875" y="3680301"/>
            <a:ext cx="3100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7" name="Google Shape;937;p96"/>
          <p:cNvSpPr txBox="1"/>
          <p:nvPr>
            <p:ph type="title"/>
          </p:nvPr>
        </p:nvSpPr>
        <p:spPr>
          <a:xfrm>
            <a:off x="1371550" y="3400650"/>
            <a:ext cx="31008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938" name="Google Shape;938;p96"/>
          <p:cNvSpPr txBox="1"/>
          <p:nvPr>
            <p:ph idx="3" type="title"/>
          </p:nvPr>
        </p:nvSpPr>
        <p:spPr>
          <a:xfrm>
            <a:off x="4675875" y="3400650"/>
            <a:ext cx="31008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939" name="Google Shape;939;p96"/>
          <p:cNvSpPr txBox="1"/>
          <p:nvPr>
            <p:ph idx="4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940" name="Google Shape;940;p9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p9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1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97"/>
          <p:cNvSpPr/>
          <p:nvPr/>
        </p:nvSpPr>
        <p:spPr>
          <a:xfrm rot="10800000">
            <a:off x="1791252" y="3021182"/>
            <a:ext cx="7428100" cy="2272125"/>
          </a:xfrm>
          <a:custGeom>
            <a:rect b="b" l="l" r="r" t="t"/>
            <a:pathLst>
              <a:path extrusionOk="0" h="90885" w="297124">
                <a:moveTo>
                  <a:pt x="0" y="90885"/>
                </a:moveTo>
                <a:lnTo>
                  <a:pt x="0" y="80897"/>
                </a:lnTo>
                <a:lnTo>
                  <a:pt x="0" y="0"/>
                </a:lnTo>
                <a:lnTo>
                  <a:pt x="297124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944" name="Google Shape;944;p97"/>
          <p:cNvSpPr/>
          <p:nvPr/>
        </p:nvSpPr>
        <p:spPr>
          <a:xfrm rot="10800000">
            <a:off x="3710841" y="-90416"/>
            <a:ext cx="5480575" cy="4128825"/>
          </a:xfrm>
          <a:custGeom>
            <a:rect b="b" l="l" r="r" t="t"/>
            <a:pathLst>
              <a:path extrusionOk="0" h="165153" w="219223">
                <a:moveTo>
                  <a:pt x="0" y="40311"/>
                </a:moveTo>
                <a:lnTo>
                  <a:pt x="0" y="165153"/>
                </a:lnTo>
                <a:lnTo>
                  <a:pt x="219223" y="165153"/>
                </a:lnTo>
                <a:lnTo>
                  <a:pt x="123872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45" name="Google Shape;945;p97"/>
          <p:cNvSpPr/>
          <p:nvPr/>
        </p:nvSpPr>
        <p:spPr>
          <a:xfrm>
            <a:off x="-137325" y="961300"/>
            <a:ext cx="3731225" cy="4344500"/>
          </a:xfrm>
          <a:custGeom>
            <a:rect b="b" l="l" r="r" t="t"/>
            <a:pathLst>
              <a:path extrusionOk="0" h="173780" w="149249">
                <a:moveTo>
                  <a:pt x="96194" y="167653"/>
                </a:moveTo>
                <a:lnTo>
                  <a:pt x="0" y="173780"/>
                </a:lnTo>
                <a:lnTo>
                  <a:pt x="0" y="0"/>
                </a:lnTo>
                <a:lnTo>
                  <a:pt x="149249" y="15132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46" name="Google Shape;946;p9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97"/>
          <p:cNvSpPr txBox="1"/>
          <p:nvPr>
            <p:ph idx="1" type="body"/>
          </p:nvPr>
        </p:nvSpPr>
        <p:spPr>
          <a:xfrm>
            <a:off x="2078825" y="3802375"/>
            <a:ext cx="52293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948" name="Google Shape;948;p9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9" name="Google Shape;949;p97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950" name="Google Shape;950;p9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9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98"/>
          <p:cNvGrpSpPr/>
          <p:nvPr/>
        </p:nvGrpSpPr>
        <p:grpSpPr>
          <a:xfrm>
            <a:off x="-152625" y="-124843"/>
            <a:ext cx="9355008" cy="5419676"/>
            <a:chOff x="-152625" y="-124843"/>
            <a:chExt cx="9355008" cy="5419676"/>
          </a:xfrm>
        </p:grpSpPr>
        <p:sp>
          <p:nvSpPr>
            <p:cNvPr id="954" name="Google Shape;954;p98"/>
            <p:cNvSpPr/>
            <p:nvPr/>
          </p:nvSpPr>
          <p:spPr>
            <a:xfrm>
              <a:off x="-149800" y="-112350"/>
              <a:ext cx="7428100" cy="2272125"/>
            </a:xfrm>
            <a:custGeom>
              <a:rect b="b" l="l" r="r" t="t"/>
              <a:pathLst>
                <a:path extrusionOk="0" h="90885" w="297124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955" name="Google Shape;955;p98"/>
            <p:cNvSpPr/>
            <p:nvPr/>
          </p:nvSpPr>
          <p:spPr>
            <a:xfrm>
              <a:off x="-152625" y="1148825"/>
              <a:ext cx="5483400" cy="4144475"/>
            </a:xfrm>
            <a:custGeom>
              <a:rect b="b" l="l" r="r" t="t"/>
              <a:pathLst>
                <a:path extrusionOk="0" h="165779" w="219336">
                  <a:moveTo>
                    <a:pt x="0" y="40581"/>
                  </a:moveTo>
                  <a:lnTo>
                    <a:pt x="113" y="165779"/>
                  </a:lnTo>
                  <a:lnTo>
                    <a:pt x="219336" y="165779"/>
                  </a:lnTo>
                  <a:lnTo>
                    <a:pt x="125233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956" name="Google Shape;956;p98"/>
            <p:cNvSpPr/>
            <p:nvPr/>
          </p:nvSpPr>
          <p:spPr>
            <a:xfrm>
              <a:off x="5480566" y="-124843"/>
              <a:ext cx="3720300" cy="4344500"/>
            </a:xfrm>
            <a:custGeom>
              <a:rect b="b" l="l" r="r" t="t"/>
              <a:pathLst>
                <a:path extrusionOk="0" h="173780" w="148812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957" name="Google Shape;957;p98"/>
            <p:cNvSpPr/>
            <p:nvPr/>
          </p:nvSpPr>
          <p:spPr>
            <a:xfrm>
              <a:off x="2972758" y="401008"/>
              <a:ext cx="6229625" cy="4893825"/>
            </a:xfrm>
            <a:custGeom>
              <a:rect b="b" l="l" r="r" t="t"/>
              <a:pathLst>
                <a:path extrusionOk="0" h="195753" w="249185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958" name="Google Shape;958;p9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98"/>
          <p:cNvSpPr txBox="1"/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0" name="Google Shape;960;p98"/>
          <p:cNvSpPr txBox="1"/>
          <p:nvPr>
            <p:ph idx="1" type="body"/>
          </p:nvPr>
        </p:nvSpPr>
        <p:spPr>
          <a:xfrm>
            <a:off x="3068250" y="1958371"/>
            <a:ext cx="30075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/>
        </p:txBody>
      </p:sp>
      <p:sp>
        <p:nvSpPr>
          <p:cNvPr id="961" name="Google Shape;961;p98"/>
          <p:cNvSpPr txBox="1"/>
          <p:nvPr/>
        </p:nvSpPr>
        <p:spPr>
          <a:xfrm>
            <a:off x="2308225" y="3221200"/>
            <a:ext cx="4525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962" name="Google Shape;962;p9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9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99"/>
          <p:cNvGrpSpPr/>
          <p:nvPr/>
        </p:nvGrpSpPr>
        <p:grpSpPr>
          <a:xfrm flipH="1" rot="10800000">
            <a:off x="-138833" y="-124843"/>
            <a:ext cx="9352183" cy="5430643"/>
            <a:chOff x="-138833" y="-124843"/>
            <a:chExt cx="9352183" cy="5430643"/>
          </a:xfrm>
        </p:grpSpPr>
        <p:sp>
          <p:nvSpPr>
            <p:cNvPr id="966" name="Google Shape;966;p99"/>
            <p:cNvSpPr/>
            <p:nvPr/>
          </p:nvSpPr>
          <p:spPr>
            <a:xfrm>
              <a:off x="-138833" y="1175449"/>
              <a:ext cx="5480575" cy="4128825"/>
            </a:xfrm>
            <a:custGeom>
              <a:rect b="b" l="l" r="r" t="t"/>
              <a:pathLst>
                <a:path extrusionOk="0" h="165153" w="219223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967" name="Google Shape;967;p99"/>
            <p:cNvSpPr/>
            <p:nvPr/>
          </p:nvSpPr>
          <p:spPr>
            <a:xfrm>
              <a:off x="5480566" y="-124843"/>
              <a:ext cx="3720300" cy="4344500"/>
            </a:xfrm>
            <a:custGeom>
              <a:rect b="b" l="l" r="r" t="t"/>
              <a:pathLst>
                <a:path extrusionOk="0" h="173780" w="148812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968" name="Google Shape;968;p99"/>
            <p:cNvSpPr/>
            <p:nvPr/>
          </p:nvSpPr>
          <p:spPr>
            <a:xfrm>
              <a:off x="2983725" y="411975"/>
              <a:ext cx="6229625" cy="4893825"/>
            </a:xfrm>
            <a:custGeom>
              <a:rect b="b" l="l" r="r" t="t"/>
              <a:pathLst>
                <a:path extrusionOk="0" h="195753" w="249185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969" name="Google Shape;969;p9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99"/>
          <p:cNvSpPr txBox="1"/>
          <p:nvPr>
            <p:ph idx="1" type="body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1" name="Google Shape;971;p99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972" name="Google Shape;972;p9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9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00"/>
          <p:cNvSpPr/>
          <p:nvPr/>
        </p:nvSpPr>
        <p:spPr>
          <a:xfrm>
            <a:off x="-124850" y="-126358"/>
            <a:ext cx="8626600" cy="3433150"/>
          </a:xfrm>
          <a:custGeom>
            <a:rect b="b" l="l" r="r" t="t"/>
            <a:pathLst>
              <a:path extrusionOk="0" h="137326" w="345064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76" name="Google Shape;976;p100"/>
          <p:cNvSpPr/>
          <p:nvPr/>
        </p:nvSpPr>
        <p:spPr>
          <a:xfrm>
            <a:off x="5836207" y="-82490"/>
            <a:ext cx="3445650" cy="5180950"/>
          </a:xfrm>
          <a:custGeom>
            <a:rect b="b" l="l" r="r" t="t"/>
            <a:pathLst>
              <a:path extrusionOk="0" h="207238" w="137826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977" name="Google Shape;977;p100"/>
          <p:cNvSpPr/>
          <p:nvPr/>
        </p:nvSpPr>
        <p:spPr>
          <a:xfrm>
            <a:off x="-137325" y="-124850"/>
            <a:ext cx="3770225" cy="3870125"/>
          </a:xfrm>
          <a:custGeom>
            <a:rect b="b" l="l" r="r" t="t"/>
            <a:pathLst>
              <a:path extrusionOk="0" h="154805" w="150809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78" name="Google Shape;978;p100"/>
          <p:cNvSpPr/>
          <p:nvPr/>
        </p:nvSpPr>
        <p:spPr>
          <a:xfrm>
            <a:off x="-65800" y="2281125"/>
            <a:ext cx="5351875" cy="2917200"/>
          </a:xfrm>
          <a:custGeom>
            <a:rect b="b" l="l" r="r" t="t"/>
            <a:pathLst>
              <a:path extrusionOk="0" h="116688" w="214075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01"/>
          <p:cNvSpPr/>
          <p:nvPr/>
        </p:nvSpPr>
        <p:spPr>
          <a:xfrm rot="10800000">
            <a:off x="2684116" y="-137325"/>
            <a:ext cx="6629125" cy="2933800"/>
          </a:xfrm>
          <a:custGeom>
            <a:rect b="b" l="l" r="r" t="t"/>
            <a:pathLst>
              <a:path extrusionOk="0" h="117352" w="265165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81" name="Google Shape;981;p101"/>
          <p:cNvSpPr/>
          <p:nvPr/>
        </p:nvSpPr>
        <p:spPr>
          <a:xfrm>
            <a:off x="2883850" y="3632900"/>
            <a:ext cx="6354475" cy="1598000"/>
          </a:xfrm>
          <a:custGeom>
            <a:rect b="b" l="l" r="r" t="t"/>
            <a:pathLst>
              <a:path extrusionOk="0" h="63920" w="254179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82" name="Google Shape;982;p101"/>
          <p:cNvSpPr/>
          <p:nvPr/>
        </p:nvSpPr>
        <p:spPr>
          <a:xfrm>
            <a:off x="-87400" y="-112350"/>
            <a:ext cx="3932550" cy="5318275"/>
          </a:xfrm>
          <a:custGeom>
            <a:rect b="b" l="l" r="r" t="t"/>
            <a:pathLst>
              <a:path extrusionOk="0" h="212731" w="157302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983" name="Google Shape;983;p101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77.xml"/><Relationship Id="rId42" Type="http://schemas.openxmlformats.org/officeDocument/2006/relationships/slideLayout" Target="../slideLayouts/slideLayout79.xml"/><Relationship Id="rId41" Type="http://schemas.openxmlformats.org/officeDocument/2006/relationships/slideLayout" Target="../slideLayouts/slideLayout78.xml"/><Relationship Id="rId44" Type="http://schemas.openxmlformats.org/officeDocument/2006/relationships/slideLayout" Target="../slideLayouts/slideLayout81.xml"/><Relationship Id="rId43" Type="http://schemas.openxmlformats.org/officeDocument/2006/relationships/slideLayout" Target="../slideLayouts/slideLayout80.xml"/><Relationship Id="rId46" Type="http://schemas.openxmlformats.org/officeDocument/2006/relationships/slideLayout" Target="../slideLayouts/slideLayout83.xml"/><Relationship Id="rId45" Type="http://schemas.openxmlformats.org/officeDocument/2006/relationships/slideLayout" Target="../slideLayouts/slideLayout82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85.xml"/><Relationship Id="rId47" Type="http://schemas.openxmlformats.org/officeDocument/2006/relationships/slideLayout" Target="../slideLayouts/slideLayout84.xml"/><Relationship Id="rId49" Type="http://schemas.openxmlformats.org/officeDocument/2006/relationships/slideLayout" Target="../slideLayouts/slideLayout86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69.xml"/><Relationship Id="rId35" Type="http://schemas.openxmlformats.org/officeDocument/2006/relationships/slideLayout" Target="../slideLayouts/slideLayout72.xml"/><Relationship Id="rId34" Type="http://schemas.openxmlformats.org/officeDocument/2006/relationships/slideLayout" Target="../slideLayouts/slideLayout71.xml"/><Relationship Id="rId37" Type="http://schemas.openxmlformats.org/officeDocument/2006/relationships/slideLayout" Target="../slideLayouts/slideLayout74.xml"/><Relationship Id="rId36" Type="http://schemas.openxmlformats.org/officeDocument/2006/relationships/slideLayout" Target="../slideLayouts/slideLayout73.xml"/><Relationship Id="rId39" Type="http://schemas.openxmlformats.org/officeDocument/2006/relationships/slideLayout" Target="../slideLayouts/slideLayout76.xml"/><Relationship Id="rId38" Type="http://schemas.openxmlformats.org/officeDocument/2006/relationships/slideLayout" Target="../slideLayouts/slideLayout75.xml"/><Relationship Id="rId62" Type="http://schemas.openxmlformats.org/officeDocument/2006/relationships/slideLayout" Target="../slideLayouts/slideLayout99.xml"/><Relationship Id="rId61" Type="http://schemas.openxmlformats.org/officeDocument/2006/relationships/slideLayout" Target="../slideLayouts/slideLayout98.xml"/><Relationship Id="rId20" Type="http://schemas.openxmlformats.org/officeDocument/2006/relationships/slideLayout" Target="../slideLayouts/slideLayout57.xml"/><Relationship Id="rId64" Type="http://schemas.openxmlformats.org/officeDocument/2006/relationships/slideLayout" Target="../slideLayouts/slideLayout101.xml"/><Relationship Id="rId63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58.xml"/><Relationship Id="rId65" Type="http://schemas.openxmlformats.org/officeDocument/2006/relationships/theme" Target="../theme/theme3.xml"/><Relationship Id="rId24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0.xml"/><Relationship Id="rId60" Type="http://schemas.openxmlformats.org/officeDocument/2006/relationships/slideLayout" Target="../slideLayouts/slideLayout97.xml"/><Relationship Id="rId26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66.xml"/><Relationship Id="rId51" Type="http://schemas.openxmlformats.org/officeDocument/2006/relationships/slideLayout" Target="../slideLayouts/slideLayout88.xml"/><Relationship Id="rId50" Type="http://schemas.openxmlformats.org/officeDocument/2006/relationships/slideLayout" Target="../slideLayouts/slideLayout87.xml"/><Relationship Id="rId53" Type="http://schemas.openxmlformats.org/officeDocument/2006/relationships/slideLayout" Target="../slideLayouts/slideLayout90.xml"/><Relationship Id="rId52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48.xml"/><Relationship Id="rId5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47.xml"/><Relationship Id="rId54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50.xml"/><Relationship Id="rId5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49.xml"/><Relationship Id="rId56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52.xml"/><Relationship Id="rId5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51.xml"/><Relationship Id="rId58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Barlow"/>
              <a:buChar char="●"/>
              <a:defRPr sz="18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zha One"/>
              <a:buNone/>
              <a:defRPr sz="2800">
                <a:solidFill>
                  <a:schemeClr val="dk2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/>
        </p:txBody>
      </p:sp>
      <p:sp>
        <p:nvSpPr>
          <p:cNvPr id="337" name="Google Shape;337;p39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Char char="●"/>
              <a:defRPr sz="18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716" r:id="rId32"/>
    <p:sldLayoutId id="2147483717" r:id="rId33"/>
    <p:sldLayoutId id="2147483718" r:id="rId34"/>
    <p:sldLayoutId id="2147483719" r:id="rId35"/>
    <p:sldLayoutId id="2147483720" r:id="rId36"/>
    <p:sldLayoutId id="2147483721" r:id="rId37"/>
    <p:sldLayoutId id="2147483722" r:id="rId38"/>
    <p:sldLayoutId id="2147483723" r:id="rId39"/>
    <p:sldLayoutId id="2147483724" r:id="rId40"/>
    <p:sldLayoutId id="2147483725" r:id="rId41"/>
    <p:sldLayoutId id="2147483726" r:id="rId42"/>
    <p:sldLayoutId id="2147483727" r:id="rId43"/>
    <p:sldLayoutId id="2147483728" r:id="rId44"/>
    <p:sldLayoutId id="2147483729" r:id="rId45"/>
    <p:sldLayoutId id="2147483730" r:id="rId46"/>
    <p:sldLayoutId id="2147483731" r:id="rId47"/>
    <p:sldLayoutId id="2147483732" r:id="rId48"/>
    <p:sldLayoutId id="2147483733" r:id="rId49"/>
    <p:sldLayoutId id="2147483734" r:id="rId50"/>
    <p:sldLayoutId id="2147483735" r:id="rId51"/>
    <p:sldLayoutId id="2147483736" r:id="rId52"/>
    <p:sldLayoutId id="2147483737" r:id="rId53"/>
    <p:sldLayoutId id="2147483738" r:id="rId54"/>
    <p:sldLayoutId id="2147483739" r:id="rId55"/>
    <p:sldLayoutId id="2147483740" r:id="rId56"/>
    <p:sldLayoutId id="2147483741" r:id="rId57"/>
    <p:sldLayoutId id="2147483742" r:id="rId58"/>
    <p:sldLayoutId id="2147483743" r:id="rId59"/>
    <p:sldLayoutId id="2147483744" r:id="rId60"/>
    <p:sldLayoutId id="2147483745" r:id="rId61"/>
    <p:sldLayoutId id="2147483746" r:id="rId62"/>
    <p:sldLayoutId id="2147483747" r:id="rId63"/>
    <p:sldLayoutId id="2147483748" r:id="rId6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04"/>
          <p:cNvSpPr txBox="1"/>
          <p:nvPr>
            <p:ph type="ctrTitle"/>
          </p:nvPr>
        </p:nvSpPr>
        <p:spPr>
          <a:xfrm>
            <a:off x="1356375" y="756525"/>
            <a:ext cx="6778200" cy="18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/>
              <a:t>Topic</a:t>
            </a:r>
            <a:endParaRPr sz="27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“Detecting Derogatory Comments On Women Using Transformer Models”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995" name="Google Shape;995;p104"/>
          <p:cNvSpPr txBox="1"/>
          <p:nvPr/>
        </p:nvSpPr>
        <p:spPr>
          <a:xfrm>
            <a:off x="217825" y="2889325"/>
            <a:ext cx="4623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Md. Nazrul Islam- 19301124</a:t>
            </a:r>
            <a:endParaRPr sz="1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Tahsina Tajrim Oishi- 20101394</a:t>
            </a:r>
            <a:endParaRPr sz="1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Sara Jerin Prithila - 21101306</a:t>
            </a:r>
            <a:endParaRPr sz="1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Fariha Hasan Tonima - 23341078</a:t>
            </a:r>
            <a:endParaRPr sz="1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996" name="Google Shape;996;p104"/>
          <p:cNvSpPr txBox="1"/>
          <p:nvPr/>
        </p:nvSpPr>
        <p:spPr>
          <a:xfrm>
            <a:off x="58150" y="624275"/>
            <a:ext cx="11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F7D95"/>
                </a:solidFill>
                <a:latin typeface="Rozha One"/>
                <a:ea typeface="Rozha One"/>
                <a:cs typeface="Rozha One"/>
                <a:sym typeface="Rozha One"/>
              </a:rPr>
              <a:t>TEAM-06</a:t>
            </a:r>
            <a:endParaRPr b="1">
              <a:solidFill>
                <a:srgbClr val="5F7D95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997" name="Google Shape;997;p104"/>
          <p:cNvSpPr txBox="1"/>
          <p:nvPr/>
        </p:nvSpPr>
        <p:spPr>
          <a:xfrm>
            <a:off x="6022675" y="3749875"/>
            <a:ext cx="286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Ehsanur Rahman Rhythm (ST)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Adib Muhammad Amit (RA)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98" name="Google Shape;998;p104"/>
          <p:cNvSpPr txBox="1"/>
          <p:nvPr/>
        </p:nvSpPr>
        <p:spPr>
          <a:xfrm>
            <a:off x="8092400" y="4743300"/>
            <a:ext cx="9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13"/>
          <p:cNvSpPr txBox="1"/>
          <p:nvPr>
            <p:ph idx="1" type="subTitle"/>
          </p:nvPr>
        </p:nvSpPr>
        <p:spPr>
          <a:xfrm>
            <a:off x="916050" y="1129750"/>
            <a:ext cx="6067200" cy="31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 research paper was able to capture the topic it was focusing on.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 transformer models showed pretty good results when trained across our large corpora on both English and Bengali datasets.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Pre-trained transformer models are </a:t>
            </a:r>
            <a:r>
              <a:rPr lang="en" sz="1500"/>
              <a:t>preferred since it has contextual understanding of a text in complicated languages.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For future work we would like to introduce a paper on a hybrid transformer model and make use of it in detecting hate speech.</a:t>
            </a:r>
            <a:endParaRPr sz="1500"/>
          </a:p>
        </p:txBody>
      </p:sp>
      <p:sp>
        <p:nvSpPr>
          <p:cNvPr id="1102" name="Google Shape;1102;p113"/>
          <p:cNvSpPr txBox="1"/>
          <p:nvPr>
            <p:ph idx="6" type="title"/>
          </p:nvPr>
        </p:nvSpPr>
        <p:spPr>
          <a:xfrm>
            <a:off x="1974300" y="4510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1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113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1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113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113"/>
          <p:cNvSpPr txBox="1"/>
          <p:nvPr/>
        </p:nvSpPr>
        <p:spPr>
          <a:xfrm>
            <a:off x="7807325" y="4703350"/>
            <a:ext cx="13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10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14"/>
          <p:cNvSpPr txBox="1"/>
          <p:nvPr>
            <p:ph type="title"/>
          </p:nvPr>
        </p:nvSpPr>
        <p:spPr>
          <a:xfrm>
            <a:off x="2128800" y="1704200"/>
            <a:ext cx="5195400" cy="16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 YOU!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3" name="Google Shape;1113;p114"/>
          <p:cNvSpPr txBox="1"/>
          <p:nvPr/>
        </p:nvSpPr>
        <p:spPr>
          <a:xfrm>
            <a:off x="836950" y="2395726"/>
            <a:ext cx="19071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14" name="Google Shape;1114;p114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114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114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114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114"/>
          <p:cNvSpPr txBox="1"/>
          <p:nvPr/>
        </p:nvSpPr>
        <p:spPr>
          <a:xfrm>
            <a:off x="8092325" y="4825475"/>
            <a:ext cx="106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11</a:t>
            </a:r>
            <a:endParaRPr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5"/>
          <p:cNvSpPr txBox="1"/>
          <p:nvPr>
            <p:ph idx="1" type="body"/>
          </p:nvPr>
        </p:nvSpPr>
        <p:spPr>
          <a:xfrm>
            <a:off x="3745325" y="1444600"/>
            <a:ext cx="5149800" cy="30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/>
              <a:t>Increase in rate of cybercrimes, including hate speech and bullying. </a:t>
            </a:r>
            <a:endParaRPr sz="18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/>
              <a:t>Difficulty in detecting derogatory comments due to different linguistic features.</a:t>
            </a:r>
            <a:endParaRPr sz="18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/>
              <a:t>Women facing hatred for stereotypical mindset of people.</a:t>
            </a:r>
            <a:endParaRPr sz="18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/>
              <a:t>Attempting to prevent this offensive action by detecting the hate speech. </a:t>
            </a:r>
            <a:endParaRPr sz="18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/>
              <a:t>Focusing on Bangla and English comments by analysing the datasets.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105"/>
          <p:cNvSpPr txBox="1"/>
          <p:nvPr>
            <p:ph type="title"/>
          </p:nvPr>
        </p:nvSpPr>
        <p:spPr>
          <a:xfrm>
            <a:off x="1974300" y="61667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INTRODUCTION</a:t>
            </a:r>
            <a:endParaRPr sz="3000">
              <a:solidFill>
                <a:schemeClr val="dk1"/>
              </a:solidFill>
            </a:endParaRPr>
          </a:p>
        </p:txBody>
      </p:sp>
      <p:grpSp>
        <p:nvGrpSpPr>
          <p:cNvPr id="1005" name="Google Shape;1005;p105"/>
          <p:cNvGrpSpPr/>
          <p:nvPr/>
        </p:nvGrpSpPr>
        <p:grpSpPr>
          <a:xfrm>
            <a:off x="540750" y="1444600"/>
            <a:ext cx="2767450" cy="2766400"/>
            <a:chOff x="1780525" y="1444600"/>
            <a:chExt cx="2767450" cy="2766400"/>
          </a:xfrm>
        </p:grpSpPr>
        <p:cxnSp>
          <p:nvCxnSpPr>
            <p:cNvPr id="1006" name="Google Shape;1006;p105"/>
            <p:cNvCxnSpPr/>
            <p:nvPr/>
          </p:nvCxnSpPr>
          <p:spPr>
            <a:xfrm>
              <a:off x="1945175" y="1444600"/>
              <a:ext cx="245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105"/>
            <p:cNvCxnSpPr/>
            <p:nvPr/>
          </p:nvCxnSpPr>
          <p:spPr>
            <a:xfrm>
              <a:off x="1945175" y="4211000"/>
              <a:ext cx="245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105"/>
            <p:cNvCxnSpPr/>
            <p:nvPr/>
          </p:nvCxnSpPr>
          <p:spPr>
            <a:xfrm>
              <a:off x="4547975" y="1597000"/>
              <a:ext cx="0" cy="24618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105"/>
            <p:cNvCxnSpPr/>
            <p:nvPr/>
          </p:nvCxnSpPr>
          <p:spPr>
            <a:xfrm>
              <a:off x="1780525" y="1597000"/>
              <a:ext cx="0" cy="24618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10" name="Google Shape;1010;p105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105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105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105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4" name="Google Shape;1014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50" y="1444600"/>
            <a:ext cx="2767450" cy="28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105"/>
          <p:cNvSpPr txBox="1"/>
          <p:nvPr/>
        </p:nvSpPr>
        <p:spPr>
          <a:xfrm>
            <a:off x="7970200" y="4743300"/>
            <a:ext cx="1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06"/>
          <p:cNvSpPr txBox="1"/>
          <p:nvPr>
            <p:ph type="title"/>
          </p:nvPr>
        </p:nvSpPr>
        <p:spPr>
          <a:xfrm>
            <a:off x="1920375" y="57677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LITERATURE SURVEY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021" name="Google Shape;1021;p106"/>
          <p:cNvSpPr txBox="1"/>
          <p:nvPr>
            <p:ph idx="1" type="body"/>
          </p:nvPr>
        </p:nvSpPr>
        <p:spPr>
          <a:xfrm>
            <a:off x="229575" y="1225000"/>
            <a:ext cx="8577000" cy="30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600"/>
              <a:t>Rabib et al. (2022)</a:t>
            </a:r>
            <a:r>
              <a:rPr lang="en" sz="1600"/>
              <a:t> portrayed the identification of gender discrimination-based cyberbullying in the understuffed Bangla language.</a:t>
            </a:r>
            <a:endParaRPr sz="16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600"/>
              <a:t>Khurana et al., (2022) </a:t>
            </a:r>
            <a:r>
              <a:rPr lang="en" sz="1600"/>
              <a:t>discuss how common internet hate speech is and how automated detection technology has to progress.</a:t>
            </a:r>
            <a:endParaRPr sz="16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600"/>
              <a:t>Das et al., (2022) </a:t>
            </a:r>
            <a:r>
              <a:rPr lang="en" sz="1600"/>
              <a:t>highlighted the offensive remarks left on social media sites like Twitter and Facebook.</a:t>
            </a:r>
            <a:endParaRPr sz="16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600"/>
              <a:t>Karim et al., (2021)</a:t>
            </a:r>
            <a:r>
              <a:rPr lang="en" sz="1600"/>
              <a:t> stated that as freedom of expression on social media increases, it also brings anti-social behaviors like harassment, hate speech, and cyberbullying. </a:t>
            </a:r>
            <a:endParaRPr sz="16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600"/>
              <a:t>Isaksen et al., (2020)</a:t>
            </a:r>
            <a:r>
              <a:rPr lang="en" sz="1600"/>
              <a:t> portrayed the significance of detecting hateful and offensive language online.</a:t>
            </a:r>
            <a:endParaRPr sz="16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600"/>
              <a:t>Yen et al., (2021) </a:t>
            </a:r>
            <a:r>
              <a:rPr lang="en" sz="1600"/>
              <a:t>mentioned the obstacles and solutions to hate speech detection.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06"/>
          <p:cNvSpPr txBox="1"/>
          <p:nvPr/>
        </p:nvSpPr>
        <p:spPr>
          <a:xfrm>
            <a:off x="7698750" y="4825475"/>
            <a:ext cx="14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3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07"/>
          <p:cNvSpPr txBox="1"/>
          <p:nvPr>
            <p:ph type="title"/>
          </p:nvPr>
        </p:nvSpPr>
        <p:spPr>
          <a:xfrm>
            <a:off x="1455750" y="-63300"/>
            <a:ext cx="6232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COLLECTED DATASETS 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028" name="Google Shape;1028;p107"/>
          <p:cNvSpPr txBox="1"/>
          <p:nvPr>
            <p:ph idx="1" type="body"/>
          </p:nvPr>
        </p:nvSpPr>
        <p:spPr>
          <a:xfrm>
            <a:off x="251800" y="690225"/>
            <a:ext cx="77040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❖"/>
            </a:pPr>
            <a:r>
              <a:rPr b="1" lang="en" sz="2100"/>
              <a:t>Bangla </a:t>
            </a:r>
            <a:r>
              <a:rPr b="1" lang="en" sz="2100"/>
              <a:t>Language Dataset  (30,853)</a:t>
            </a:r>
            <a:endParaRPr b="1" sz="16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b="1" lang="en" sz="2100"/>
              <a:t>English Language Dataset  (15,138)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107"/>
          <p:cNvSpPr txBox="1"/>
          <p:nvPr/>
        </p:nvSpPr>
        <p:spPr>
          <a:xfrm>
            <a:off x="166725" y="1866950"/>
            <a:ext cx="78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1030" name="Google Shape;1030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539350"/>
            <a:ext cx="2550525" cy="2316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107"/>
          <p:cNvSpPr txBox="1"/>
          <p:nvPr/>
        </p:nvSpPr>
        <p:spPr>
          <a:xfrm>
            <a:off x="466150" y="3872500"/>
            <a:ext cx="78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5D73"/>
                </a:solidFill>
                <a:latin typeface="Manjari"/>
                <a:ea typeface="Manjari"/>
                <a:cs typeface="Manjari"/>
                <a:sym typeface="Manjari"/>
              </a:rPr>
              <a:t>Bangla Datasets’ class distribution</a:t>
            </a:r>
            <a:endParaRPr b="1">
              <a:solidFill>
                <a:srgbClr val="445D73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32" name="Google Shape;1032;p107"/>
          <p:cNvSpPr txBox="1"/>
          <p:nvPr/>
        </p:nvSpPr>
        <p:spPr>
          <a:xfrm>
            <a:off x="4387375" y="1961950"/>
            <a:ext cx="47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33" name="Google Shape;1033;p107"/>
          <p:cNvSpPr txBox="1"/>
          <p:nvPr/>
        </p:nvSpPr>
        <p:spPr>
          <a:xfrm>
            <a:off x="5106650" y="1948375"/>
            <a:ext cx="40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1034" name="Google Shape;1034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351" y="2188850"/>
            <a:ext cx="526732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107"/>
          <p:cNvSpPr txBox="1"/>
          <p:nvPr/>
        </p:nvSpPr>
        <p:spPr>
          <a:xfrm>
            <a:off x="4550225" y="3455675"/>
            <a:ext cx="47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5D73"/>
                </a:solidFill>
                <a:latin typeface="Manjari"/>
                <a:ea typeface="Manjari"/>
                <a:cs typeface="Manjari"/>
                <a:sym typeface="Manjari"/>
              </a:rPr>
              <a:t>A snapshot of our Bangla dataset</a:t>
            </a:r>
            <a:endParaRPr b="1">
              <a:solidFill>
                <a:srgbClr val="445D73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36" name="Google Shape;1036;p107"/>
          <p:cNvSpPr/>
          <p:nvPr/>
        </p:nvSpPr>
        <p:spPr>
          <a:xfrm>
            <a:off x="8458007" y="4717511"/>
            <a:ext cx="426000" cy="42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107"/>
          <p:cNvSpPr txBox="1"/>
          <p:nvPr/>
        </p:nvSpPr>
        <p:spPr>
          <a:xfrm>
            <a:off x="8526600" y="48390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4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08"/>
          <p:cNvSpPr/>
          <p:nvPr/>
        </p:nvSpPr>
        <p:spPr>
          <a:xfrm>
            <a:off x="8458007" y="4717511"/>
            <a:ext cx="426000" cy="42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108"/>
          <p:cNvSpPr txBox="1"/>
          <p:nvPr>
            <p:ph type="title"/>
          </p:nvPr>
        </p:nvSpPr>
        <p:spPr>
          <a:xfrm>
            <a:off x="1974300" y="-11757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METHODOLOGIES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044" name="Google Shape;1044;p108"/>
          <p:cNvSpPr txBox="1"/>
          <p:nvPr/>
        </p:nvSpPr>
        <p:spPr>
          <a:xfrm>
            <a:off x="98850" y="736925"/>
            <a:ext cx="781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445D73"/>
                </a:solidFill>
                <a:latin typeface="Manjari"/>
                <a:ea typeface="Manjari"/>
                <a:cs typeface="Manjari"/>
                <a:sym typeface="Manjari"/>
              </a:rPr>
              <a:t>A. Data Preprocessing 							B. Data Splitting </a:t>
            </a:r>
            <a:endParaRPr b="1" sz="1900">
              <a:solidFill>
                <a:srgbClr val="445D73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45" name="Google Shape;1045;p108"/>
          <p:cNvSpPr txBox="1"/>
          <p:nvPr/>
        </p:nvSpPr>
        <p:spPr>
          <a:xfrm>
            <a:off x="126000" y="1279775"/>
            <a:ext cx="4831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400"/>
              <a:buFont typeface="Manjari"/>
              <a:buChar char="➔"/>
            </a:pPr>
            <a:r>
              <a:rPr b="1" lang="en">
                <a:solidFill>
                  <a:srgbClr val="445D73"/>
                </a:solidFill>
                <a:latin typeface="Manjari"/>
                <a:ea typeface="Manjari"/>
                <a:cs typeface="Manjari"/>
                <a:sym typeface="Manjari"/>
              </a:rPr>
              <a:t>Label encoding</a:t>
            </a:r>
            <a:endParaRPr b="1">
              <a:solidFill>
                <a:srgbClr val="445D73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400"/>
              <a:buFont typeface="Manjari"/>
              <a:buChar char="➔"/>
            </a:pPr>
            <a:r>
              <a:rPr b="1" lang="en">
                <a:solidFill>
                  <a:srgbClr val="445D73"/>
                </a:solidFill>
                <a:latin typeface="Manjari"/>
                <a:ea typeface="Manjari"/>
                <a:cs typeface="Manjari"/>
                <a:sym typeface="Manjari"/>
              </a:rPr>
              <a:t>Missing and duplicate values</a:t>
            </a:r>
            <a:endParaRPr b="1">
              <a:solidFill>
                <a:srgbClr val="445D73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400"/>
              <a:buFont typeface="Manjari"/>
              <a:buChar char="➔"/>
            </a:pPr>
            <a:r>
              <a:rPr b="1" lang="en">
                <a:solidFill>
                  <a:srgbClr val="445D73"/>
                </a:solidFill>
                <a:latin typeface="Manjari"/>
                <a:ea typeface="Manjari"/>
                <a:cs typeface="Manjari"/>
                <a:sym typeface="Manjari"/>
              </a:rPr>
              <a:t>Bangla special characters removal</a:t>
            </a:r>
            <a:endParaRPr b="1">
              <a:solidFill>
                <a:srgbClr val="445D73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400"/>
              <a:buFont typeface="Manjari"/>
              <a:buChar char="➔"/>
            </a:pPr>
            <a:r>
              <a:rPr b="1" lang="en">
                <a:solidFill>
                  <a:srgbClr val="445D73"/>
                </a:solidFill>
                <a:latin typeface="Manjari"/>
                <a:ea typeface="Manjari"/>
                <a:cs typeface="Manjari"/>
                <a:sym typeface="Manjari"/>
              </a:rPr>
              <a:t>Case Folding</a:t>
            </a:r>
            <a:endParaRPr b="1">
              <a:solidFill>
                <a:srgbClr val="445D73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400"/>
              <a:buFont typeface="Manjari"/>
              <a:buChar char="➔"/>
            </a:pPr>
            <a:r>
              <a:rPr b="1" lang="en">
                <a:solidFill>
                  <a:srgbClr val="445D73"/>
                </a:solidFill>
                <a:latin typeface="Manjari"/>
                <a:ea typeface="Manjari"/>
                <a:cs typeface="Manjari"/>
                <a:sym typeface="Manjari"/>
              </a:rPr>
              <a:t>Different language within Bangla language dataset</a:t>
            </a:r>
            <a:endParaRPr b="1">
              <a:solidFill>
                <a:srgbClr val="445D73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400"/>
              <a:buFont typeface="Manjari"/>
              <a:buChar char="➔"/>
            </a:pPr>
            <a:r>
              <a:rPr b="1" lang="en">
                <a:solidFill>
                  <a:srgbClr val="445D73"/>
                </a:solidFill>
                <a:latin typeface="Manjari"/>
                <a:ea typeface="Manjari"/>
                <a:cs typeface="Manjari"/>
                <a:sym typeface="Manjari"/>
              </a:rPr>
              <a:t>Emoji and white space removal</a:t>
            </a:r>
            <a:endParaRPr b="1">
              <a:solidFill>
                <a:srgbClr val="445D73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400"/>
              <a:buFont typeface="Manjari"/>
              <a:buChar char="➔"/>
            </a:pPr>
            <a:r>
              <a:rPr b="1" lang="en">
                <a:solidFill>
                  <a:srgbClr val="445D73"/>
                </a:solidFill>
                <a:latin typeface="Manjari"/>
                <a:ea typeface="Manjari"/>
                <a:cs typeface="Manjari"/>
                <a:sym typeface="Manjari"/>
              </a:rPr>
              <a:t>Stop word removal</a:t>
            </a:r>
            <a:endParaRPr b="1">
              <a:solidFill>
                <a:srgbClr val="445D73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400"/>
              <a:buFont typeface="Manjari"/>
              <a:buChar char="➔"/>
            </a:pPr>
            <a:r>
              <a:rPr b="1" lang="en">
                <a:solidFill>
                  <a:srgbClr val="445D73"/>
                </a:solidFill>
                <a:latin typeface="Manjari"/>
                <a:ea typeface="Manjari"/>
                <a:cs typeface="Manjari"/>
                <a:sym typeface="Manjari"/>
              </a:rPr>
              <a:t>Tokenization</a:t>
            </a:r>
            <a:endParaRPr b="1">
              <a:solidFill>
                <a:srgbClr val="445D73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46" name="Google Shape;1046;p108"/>
          <p:cNvSpPr txBox="1"/>
          <p:nvPr/>
        </p:nvSpPr>
        <p:spPr>
          <a:xfrm>
            <a:off x="506000" y="3451175"/>
            <a:ext cx="78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1047" name="Google Shape;1047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00" y="3220787"/>
            <a:ext cx="3066138" cy="8609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Google Shape;1048;p108"/>
          <p:cNvSpPr txBox="1"/>
          <p:nvPr/>
        </p:nvSpPr>
        <p:spPr>
          <a:xfrm>
            <a:off x="663450" y="3968975"/>
            <a:ext cx="78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5D73"/>
                </a:solidFill>
                <a:latin typeface="Manjari"/>
                <a:ea typeface="Manjari"/>
                <a:cs typeface="Manjari"/>
                <a:sym typeface="Manjari"/>
              </a:rPr>
              <a:t> Bangla Special Character</a:t>
            </a:r>
            <a:endParaRPr b="1">
              <a:solidFill>
                <a:srgbClr val="445D73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49" name="Google Shape;1049;p108"/>
          <p:cNvSpPr txBox="1"/>
          <p:nvPr/>
        </p:nvSpPr>
        <p:spPr>
          <a:xfrm>
            <a:off x="5400100" y="1235700"/>
            <a:ext cx="3198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400"/>
              <a:buFont typeface="Manjari"/>
              <a:buChar char="●"/>
            </a:pPr>
            <a:r>
              <a:rPr b="1" lang="en">
                <a:solidFill>
                  <a:srgbClr val="445D73"/>
                </a:solidFill>
                <a:latin typeface="Manjari"/>
                <a:ea typeface="Manjari"/>
                <a:cs typeface="Manjari"/>
                <a:sym typeface="Manjari"/>
              </a:rPr>
              <a:t>For English language dataset, we use 20% of the data for testing, and the remaining 80% of the data for training.</a:t>
            </a:r>
            <a:endParaRPr b="1">
              <a:solidFill>
                <a:srgbClr val="445D73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45D73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400"/>
              <a:buFont typeface="Manjari"/>
              <a:buChar char="●"/>
            </a:pPr>
            <a:r>
              <a:rPr b="1" lang="en">
                <a:solidFill>
                  <a:srgbClr val="445D73"/>
                </a:solidFill>
                <a:latin typeface="Manjari"/>
                <a:ea typeface="Manjari"/>
                <a:cs typeface="Manjari"/>
                <a:sym typeface="Manjari"/>
              </a:rPr>
              <a:t>For Bangla dataset K-fold split approach was used, with the value of K set to 5.</a:t>
            </a:r>
            <a:endParaRPr b="1">
              <a:solidFill>
                <a:srgbClr val="445D73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50" name="Google Shape;1050;p108"/>
          <p:cNvSpPr txBox="1"/>
          <p:nvPr/>
        </p:nvSpPr>
        <p:spPr>
          <a:xfrm>
            <a:off x="8499450" y="479472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5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09"/>
          <p:cNvSpPr txBox="1"/>
          <p:nvPr>
            <p:ph type="title"/>
          </p:nvPr>
        </p:nvSpPr>
        <p:spPr>
          <a:xfrm>
            <a:off x="1922275" y="-6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Training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6" name="Google Shape;1056;p109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109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109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09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109"/>
          <p:cNvSpPr txBox="1"/>
          <p:nvPr/>
        </p:nvSpPr>
        <p:spPr>
          <a:xfrm>
            <a:off x="638975" y="1094825"/>
            <a:ext cx="7221000" cy="29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njari"/>
              <a:buChar char="●"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Fine tuning is done to improve its performance on the tasks.</a:t>
            </a:r>
            <a:endParaRPr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njari"/>
              <a:buChar char="●"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Binary classification conducted</a:t>
            </a:r>
            <a:endParaRPr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njari"/>
              <a:buChar char="●"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Training Arguments</a:t>
            </a:r>
            <a:r>
              <a:rPr lang="en">
                <a:latin typeface="Manjari"/>
                <a:ea typeface="Manjari"/>
                <a:cs typeface="Manjari"/>
                <a:sym typeface="Manjari"/>
              </a:rPr>
              <a:t> class employed to establish arguments for a </a:t>
            </a:r>
            <a:r>
              <a:rPr lang="en">
                <a:latin typeface="Manjari"/>
                <a:ea typeface="Manjari"/>
                <a:cs typeface="Manjari"/>
                <a:sym typeface="Manjari"/>
              </a:rPr>
              <a:t>machine learning</a:t>
            </a:r>
            <a:r>
              <a:rPr lang="en">
                <a:latin typeface="Manjari"/>
                <a:ea typeface="Manjari"/>
                <a:cs typeface="Manjari"/>
                <a:sym typeface="Manjari"/>
              </a:rPr>
              <a:t> model</a:t>
            </a:r>
            <a:endParaRPr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njari"/>
              <a:buChar char="●"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Transformers library utilized for training and fine-tuning transformers-based model as bert.</a:t>
            </a:r>
            <a:endParaRPr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njari"/>
              <a:buChar char="●"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To overcome the overfitting </a:t>
            </a:r>
            <a:r>
              <a:rPr lang="en">
                <a:latin typeface="Manjari"/>
                <a:ea typeface="Manjari"/>
                <a:cs typeface="Manjari"/>
                <a:sym typeface="Manjari"/>
              </a:rPr>
              <a:t>issue</a:t>
            </a:r>
            <a:r>
              <a:rPr lang="en">
                <a:latin typeface="Manjari"/>
                <a:ea typeface="Manjari"/>
                <a:cs typeface="Manjari"/>
                <a:sym typeface="Manjari"/>
              </a:rPr>
              <a:t> effective number of epochs are setted</a:t>
            </a:r>
            <a:endParaRPr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njari"/>
              <a:buChar char="●"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epochs is a critical consideration to provide the model with sufficient opportunities to avoid overfitting issue</a:t>
            </a:r>
            <a:endParaRPr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njari"/>
              <a:buChar char="●"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Learning rate is too important for potential consequences as it may be too high or excessively low</a:t>
            </a:r>
            <a:endParaRPr>
              <a:latin typeface="Manjari"/>
              <a:ea typeface="Manjari"/>
              <a:cs typeface="Manjari"/>
              <a:sym typeface="Manja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61" name="Google Shape;1061;p109"/>
          <p:cNvSpPr txBox="1"/>
          <p:nvPr/>
        </p:nvSpPr>
        <p:spPr>
          <a:xfrm>
            <a:off x="8118275" y="4743300"/>
            <a:ext cx="10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6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Google Shape;1066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925" y="953850"/>
            <a:ext cx="5263875" cy="30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110"/>
          <p:cNvSpPr txBox="1"/>
          <p:nvPr/>
        </p:nvSpPr>
        <p:spPr>
          <a:xfrm>
            <a:off x="1436800" y="953850"/>
            <a:ext cx="3260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68" name="Google Shape;1068;p110"/>
          <p:cNvSpPr txBox="1"/>
          <p:nvPr/>
        </p:nvSpPr>
        <p:spPr>
          <a:xfrm>
            <a:off x="2728700" y="-84500"/>
            <a:ext cx="423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  <a:latin typeface="Rozha One"/>
                <a:ea typeface="Rozha One"/>
                <a:cs typeface="Rozha One"/>
                <a:sym typeface="Rozha One"/>
              </a:rPr>
              <a:t>Experimental Setting: </a:t>
            </a:r>
            <a:endParaRPr sz="2700">
              <a:solidFill>
                <a:schemeClr val="dk2"/>
              </a:solidFill>
              <a:latin typeface="Rozha One"/>
              <a:ea typeface="Rozha One"/>
              <a:cs typeface="Rozha One"/>
              <a:sym typeface="Rozh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  <a:latin typeface="Rozha One"/>
              <a:ea typeface="Rozha One"/>
              <a:cs typeface="Rozha One"/>
              <a:sym typeface="Rozh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069" name="Google Shape;1069;p110"/>
          <p:cNvSpPr txBox="1"/>
          <p:nvPr/>
        </p:nvSpPr>
        <p:spPr>
          <a:xfrm>
            <a:off x="7739475" y="4798350"/>
            <a:ext cx="14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7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11"/>
          <p:cNvSpPr txBox="1"/>
          <p:nvPr>
            <p:ph type="title"/>
          </p:nvPr>
        </p:nvSpPr>
        <p:spPr>
          <a:xfrm>
            <a:off x="2017675" y="0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Tokens in the Model</a:t>
            </a:r>
            <a:endParaRPr/>
          </a:p>
        </p:txBody>
      </p:sp>
      <p:sp>
        <p:nvSpPr>
          <p:cNvPr id="1075" name="Google Shape;1075;p111"/>
          <p:cNvSpPr txBox="1"/>
          <p:nvPr/>
        </p:nvSpPr>
        <p:spPr>
          <a:xfrm>
            <a:off x="790275" y="771813"/>
            <a:ext cx="7355400" cy="3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</a:pP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A special token called classification token, [cls], was introduced.</a:t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</a:pP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Tokenizer inserts [cls] at the beginning of the input sequence </a:t>
            </a: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before</a:t>
            </a: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 tokenizing.</a:t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The layers to prediction are as follows:</a:t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</a:pP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Embedding layer</a:t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</a:pP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Encoding layer</a:t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</a:pP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Multi-head self attention mechanism</a:t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</a:pP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Feed-forward layer/mechanism</a:t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</a:pP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Linear layer</a:t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</a:pP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Softmax function</a:t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</a:pP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Prediction</a:t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Weight and biases are adjusted on the training data and then are assigned to the target classes .</a:t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76" name="Google Shape;1076;p111"/>
          <p:cNvSpPr txBox="1"/>
          <p:nvPr/>
        </p:nvSpPr>
        <p:spPr>
          <a:xfrm>
            <a:off x="8024475" y="4839050"/>
            <a:ext cx="11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8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112"/>
          <p:cNvSpPr txBox="1"/>
          <p:nvPr>
            <p:ph idx="1" type="subTitle"/>
          </p:nvPr>
        </p:nvSpPr>
        <p:spPr>
          <a:xfrm>
            <a:off x="976525" y="1234050"/>
            <a:ext cx="37689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m-BERT model on the English dataset gave the best result with a f1 score of 86.1%.</a:t>
            </a:r>
            <a:endParaRPr/>
          </a:p>
        </p:txBody>
      </p:sp>
      <p:sp>
        <p:nvSpPr>
          <p:cNvPr id="1082" name="Google Shape;1082;p112"/>
          <p:cNvSpPr txBox="1"/>
          <p:nvPr>
            <p:ph idx="3" type="title"/>
          </p:nvPr>
        </p:nvSpPr>
        <p:spPr>
          <a:xfrm>
            <a:off x="531325" y="1366500"/>
            <a:ext cx="4452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083" name="Google Shape;1083;p11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112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12"/>
          <p:cNvSpPr txBox="1"/>
          <p:nvPr>
            <p:ph idx="14" type="title"/>
          </p:nvPr>
        </p:nvSpPr>
        <p:spPr>
          <a:xfrm>
            <a:off x="489325" y="2013375"/>
            <a:ext cx="5292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86" name="Google Shape;1086;p112"/>
          <p:cNvSpPr txBox="1"/>
          <p:nvPr>
            <p:ph idx="15" type="subTitle"/>
          </p:nvPr>
        </p:nvSpPr>
        <p:spPr>
          <a:xfrm>
            <a:off x="976525" y="2112850"/>
            <a:ext cx="43848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Among the 5 models trained on the Bengali dataset, Bangla-BERT-base model scored the highest F1 score of 94%.</a:t>
            </a:r>
            <a:endParaRPr/>
          </a:p>
        </p:txBody>
      </p:sp>
      <p:sp>
        <p:nvSpPr>
          <p:cNvPr id="1087" name="Google Shape;1087;p112"/>
          <p:cNvSpPr txBox="1"/>
          <p:nvPr>
            <p:ph type="title"/>
          </p:nvPr>
        </p:nvSpPr>
        <p:spPr>
          <a:xfrm>
            <a:off x="1171900" y="-78750"/>
            <a:ext cx="6869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Analysis</a:t>
            </a:r>
            <a:endParaRPr/>
          </a:p>
        </p:txBody>
      </p:sp>
      <p:sp>
        <p:nvSpPr>
          <p:cNvPr id="1088" name="Google Shape;1088;p112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112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112"/>
          <p:cNvSpPr txBox="1"/>
          <p:nvPr/>
        </p:nvSpPr>
        <p:spPr>
          <a:xfrm>
            <a:off x="489325" y="2670625"/>
            <a:ext cx="529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EDDEF"/>
                </a:solidFill>
                <a:latin typeface="Rozha One"/>
                <a:ea typeface="Rozha One"/>
                <a:cs typeface="Rozha One"/>
                <a:sym typeface="Rozha One"/>
              </a:rPr>
              <a:t>03</a:t>
            </a:r>
            <a:endParaRPr sz="2000">
              <a:solidFill>
                <a:srgbClr val="9EDDEF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091" name="Google Shape;1091;p112"/>
          <p:cNvSpPr txBox="1"/>
          <p:nvPr/>
        </p:nvSpPr>
        <p:spPr>
          <a:xfrm>
            <a:off x="1000525" y="2660250"/>
            <a:ext cx="418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From the graph, we can analyse the difference between 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</a:t>
            </a: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precision, recall and f1 score.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92" name="Google Shape;1092;p112"/>
          <p:cNvSpPr txBox="1"/>
          <p:nvPr/>
        </p:nvSpPr>
        <p:spPr>
          <a:xfrm>
            <a:off x="976525" y="3345400"/>
            <a:ext cx="463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Comparison with a past paper, an increase of 8% was seen with our dataset using the Bangla-BERT-base model.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93" name="Google Shape;1093;p112"/>
          <p:cNvSpPr txBox="1"/>
          <p:nvPr/>
        </p:nvSpPr>
        <p:spPr>
          <a:xfrm>
            <a:off x="507325" y="3345400"/>
            <a:ext cx="493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04</a:t>
            </a:r>
            <a:endParaRPr sz="2000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pic>
        <p:nvPicPr>
          <p:cNvPr id="1094" name="Google Shape;1094;p112"/>
          <p:cNvPicPr preferRelativeResize="0"/>
          <p:nvPr/>
        </p:nvPicPr>
        <p:blipFill rotWithShape="1">
          <a:blip r:embed="rId3">
            <a:alphaModFix/>
          </a:blip>
          <a:srcRect b="0" l="-1150" r="1150" t="0"/>
          <a:stretch/>
        </p:blipFill>
        <p:spPr>
          <a:xfrm>
            <a:off x="5474075" y="2571075"/>
            <a:ext cx="3604751" cy="17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Google Shape;1095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6063" y="906484"/>
            <a:ext cx="3040775" cy="1519266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p112"/>
          <p:cNvSpPr txBox="1"/>
          <p:nvPr/>
        </p:nvSpPr>
        <p:spPr>
          <a:xfrm>
            <a:off x="7956600" y="485262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9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021 Marketing Plan by Slidesgo">
  <a:themeElements>
    <a:clrScheme name="Simple Light">
      <a:dk1>
        <a:srgbClr val="1D262D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021 Marketing Plan XL by Slidesgo">
  <a:themeElements>
    <a:clrScheme name="Simple Light">
      <a:dk1>
        <a:srgbClr val="696E72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