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Barl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Barlow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italic.fntdata"/><Relationship Id="rId14" Type="http://schemas.openxmlformats.org/officeDocument/2006/relationships/font" Target="fonts/Barlow-bold.fntdata"/><Relationship Id="rId16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/>
        </p:nvSpPr>
        <p:spPr>
          <a:xfrm>
            <a:off x="2468575" y="357825"/>
            <a:ext cx="6371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Caption Generation using Deep Neural Networks</a:t>
            </a:r>
            <a:endParaRPr b="1" sz="26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2579175" y="1320175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2022 International Conference for Advancement in Technology (ICONAT)</a:t>
            </a:r>
            <a:endParaRPr b="1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964225" y="2415250"/>
            <a:ext cx="63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By Sara Jerin Prithila (21101306)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964225" y="3941725"/>
            <a:ext cx="6371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Abid Hossain (ST)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Sania Azhmee Bhuiyan (RA)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514900" y="4948275"/>
            <a:ext cx="46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178875" y="48284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8176200" y="4826600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1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/>
        </p:nvSpPr>
        <p:spPr>
          <a:xfrm>
            <a:off x="764025" y="5896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Related Works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Generative-based method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and retrieval method.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Generative-based method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cannot generate genuine novel captions.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Generative-based models is used to create novel captions for the images.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show and Tell model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Uses a combination of LSTM cells and Inception version 3 (v3) model.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302875" y="722348"/>
            <a:ext cx="33183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Datasets</a:t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Flickr8k dataset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8091 images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5325" y="4693875"/>
            <a:ext cx="5487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4294967295" type="ctrTitle"/>
          </p:nvPr>
        </p:nvSpPr>
        <p:spPr>
          <a:xfrm>
            <a:off x="2561150" y="44244"/>
            <a:ext cx="56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System Architecture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cxnSp>
        <p:nvCxnSpPr>
          <p:cNvPr id="90" name="Google Shape;90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9" y="46938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373500" y="179582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600" y="1281875"/>
            <a:ext cx="5575581" cy="262463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760650" y="429362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269450" y="4050163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System architecture of image captioning model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sldNum"/>
          </p:nvPr>
        </p:nvSpPr>
        <p:spPr>
          <a:xfrm>
            <a:off x="4297659" y="46504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01000" y="203000"/>
            <a:ext cx="3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 Procedure using VGG16</a:t>
            </a:r>
            <a:endParaRPr b="1" sz="18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55425" y="162990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" y="1408200"/>
            <a:ext cx="3968427" cy="2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5455125" y="402100"/>
            <a:ext cx="37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931050" y="4428400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VGG16 Architecture layers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924175" y="218300"/>
            <a:ext cx="407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 procedure using ResNet50</a:t>
            </a:r>
            <a:endParaRPr b="1" sz="20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101150" y="1187450"/>
            <a:ext cx="4068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There are two kinds of residual connections: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I. The identity shortcuts when the input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and output are of the same dimensions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377" y="2182650"/>
            <a:ext cx="17240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5211775" y="2868775"/>
            <a:ext cx="395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II. When the dimensions change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152" y="3262663"/>
            <a:ext cx="20097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54525" y="634375"/>
            <a:ext cx="6371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Barlow"/>
                <a:ea typeface="Barlow"/>
                <a:cs typeface="Barlow"/>
                <a:sym typeface="Barlow"/>
              </a:rPr>
              <a:t>RESULTS &amp; ACCURACY</a:t>
            </a:r>
            <a:endParaRPr b="1" sz="2400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99200" y="199492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1925750"/>
            <a:ext cx="5817339" cy="204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455425" y="3975675"/>
            <a:ext cx="6371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Concludes that the ResNet50 achieves an average accuracy of 79%, which is more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accurate and better than VGG16 (29%).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4294967295" type="ctrTitle"/>
          </p:nvPr>
        </p:nvSpPr>
        <p:spPr>
          <a:xfrm>
            <a:off x="1484675" y="1749906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Thank you for listening.</a:t>
            </a:r>
            <a:endParaRPr b="1" sz="2400"/>
          </a:p>
        </p:txBody>
      </p:sp>
      <p:cxnSp>
        <p:nvCxnSpPr>
          <p:cNvPr id="128" name="Google Shape;128;p17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endCxn id="126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