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1012" y="1519707"/>
            <a:ext cx="2240924" cy="3738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10784" y="391220"/>
            <a:ext cx="5510138" cy="26634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1550" y="3817352"/>
            <a:ext cx="6332778" cy="2645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6470" y="1860194"/>
            <a:ext cx="108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13851" y="2641246"/>
            <a:ext cx="1578606" cy="16688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17630" y="2983469"/>
            <a:ext cx="2377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   </a:t>
            </a:r>
            <a:r>
              <a:rPr lang="en-US" sz="1400" dirty="0" smtClean="0">
                <a:solidFill>
                  <a:schemeClr val="bg1"/>
                </a:solidFill>
              </a:rPr>
              <a:t>&lt;view&gt;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</a:rPr>
              <a:t>GameInitializer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1561" y="4025739"/>
            <a:ext cx="151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75966" y="4724231"/>
            <a:ext cx="1068947" cy="3219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25050" y="4714967"/>
            <a:ext cx="1610801" cy="3219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78772" y="4714968"/>
            <a:ext cx="739973" cy="3219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85242" y="5459601"/>
            <a:ext cx="1262130" cy="4378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47500" y="5473521"/>
            <a:ext cx="1323605" cy="4378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85624" y="5473522"/>
            <a:ext cx="942314" cy="4147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474650" y="4746744"/>
            <a:ext cx="2150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Player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26135" y="4731329"/>
            <a:ext cx="208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Turn Organizer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62923" y="5554629"/>
            <a:ext cx="1733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Continent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22805" y="5567551"/>
            <a:ext cx="168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Country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55599" y="5557931"/>
            <a:ext cx="1489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Card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86827" y="4702104"/>
            <a:ext cx="1339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19502" y="4571999"/>
            <a:ext cx="1865611" cy="15325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145461" y="4651183"/>
            <a:ext cx="20468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Game Driver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800" dirty="0">
                <a:solidFill>
                  <a:schemeClr val="bg1"/>
                </a:solidFill>
              </a:rPr>
              <a:t>&gt;</a:t>
            </a:r>
            <a:r>
              <a:rPr lang="en-US" sz="1400" dirty="0" err="1" smtClean="0">
                <a:solidFill>
                  <a:schemeClr val="bg1"/>
                </a:solidFill>
              </a:rPr>
              <a:t>Player:playerList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800" dirty="0">
                <a:solidFill>
                  <a:schemeClr val="bg1"/>
                </a:solidFill>
              </a:rPr>
              <a:t>&gt;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Map:map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&gt;</a:t>
            </a:r>
            <a:r>
              <a:rPr lang="en-US" sz="1400" dirty="0" err="1" smtClean="0">
                <a:solidFill>
                  <a:schemeClr val="bg1"/>
                </a:solidFill>
              </a:rPr>
              <a:t>TurnOrganizer:turns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&gt;</a:t>
            </a:r>
            <a:r>
              <a:rPr lang="en-US" sz="1400" dirty="0" err="1" smtClean="0">
                <a:solidFill>
                  <a:schemeClr val="bg1"/>
                </a:solidFill>
              </a:rPr>
              <a:t>Card:list</a:t>
            </a:r>
            <a:r>
              <a:rPr lang="en-US" sz="1400" dirty="0" smtClean="0">
                <a:solidFill>
                  <a:schemeClr val="bg1"/>
                </a:solidFill>
              </a:rPr>
              <a:t> of cards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6370335" y="1156520"/>
            <a:ext cx="1429555" cy="6651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295185" y="1116299"/>
            <a:ext cx="1254025" cy="6941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019989" y="1173981"/>
            <a:ext cx="1133341" cy="5509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70335" y="2291528"/>
            <a:ext cx="1601688" cy="607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291018" y="2275802"/>
            <a:ext cx="1343031" cy="5807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87626" y="567548"/>
            <a:ext cx="187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95578" y="1335182"/>
            <a:ext cx="186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Add Continent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85487" y="1348845"/>
            <a:ext cx="186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Add Country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16099" y="2412298"/>
            <a:ext cx="2343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Delete Country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64653" y="2437893"/>
            <a:ext cx="18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Delete Continent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991936" y="2169443"/>
            <a:ext cx="1818848" cy="7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>
            <a:off x="11358706" y="1742889"/>
            <a:ext cx="733703" cy="31330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1474959" y="4885217"/>
            <a:ext cx="617450" cy="13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364653" y="3388753"/>
            <a:ext cx="0" cy="4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3959103" y="3373432"/>
            <a:ext cx="2405550" cy="15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58289" y="3089140"/>
            <a:ext cx="1944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Change Notified</a:t>
            </a:r>
            <a:endParaRPr lang="en-US" sz="1050" dirty="0"/>
          </a:p>
        </p:txBody>
      </p:sp>
      <p:sp>
        <p:nvSpPr>
          <p:cNvPr id="71" name="TextBox 70"/>
          <p:cNvSpPr txBox="1"/>
          <p:nvPr/>
        </p:nvSpPr>
        <p:spPr>
          <a:xfrm>
            <a:off x="4265320" y="1816330"/>
            <a:ext cx="15454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Selection of View</a:t>
            </a:r>
            <a:endParaRPr lang="en-US" sz="1050" dirty="0"/>
          </a:p>
        </p:txBody>
      </p:sp>
      <p:sp>
        <p:nvSpPr>
          <p:cNvPr id="72" name="TextBox 71"/>
          <p:cNvSpPr txBox="1"/>
          <p:nvPr/>
        </p:nvSpPr>
        <p:spPr>
          <a:xfrm>
            <a:off x="10848758" y="3192043"/>
            <a:ext cx="2211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Change of State</a:t>
            </a:r>
            <a:endParaRPr 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10067806" y="1328377"/>
            <a:ext cx="186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Add Player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0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46</TotalTime>
  <Words>45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VIK_SANDHU</dc:creator>
  <cp:lastModifiedBy>VIK_SANDHU</cp:lastModifiedBy>
  <cp:revision>6</cp:revision>
  <dcterms:created xsi:type="dcterms:W3CDTF">2019-02-27T18:30:00Z</dcterms:created>
  <dcterms:modified xsi:type="dcterms:W3CDTF">2019-02-27T19:16:49Z</dcterms:modified>
</cp:coreProperties>
</file>