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1012" y="1519707"/>
            <a:ext cx="2240924" cy="373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31440" y="417406"/>
            <a:ext cx="5510138" cy="26634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6576" y="3863000"/>
            <a:ext cx="6332778" cy="2645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6470" y="1860194"/>
            <a:ext cx="10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5438" y="2724432"/>
            <a:ext cx="1578606" cy="16688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1561" y="4025739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8184" y="4714966"/>
            <a:ext cx="1208451" cy="3850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65076" y="4660157"/>
            <a:ext cx="2538921" cy="3850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298268" y="4660157"/>
            <a:ext cx="920477" cy="3767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25189" y="5517098"/>
            <a:ext cx="1399407" cy="4378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18411" y="5502498"/>
            <a:ext cx="1323605" cy="4378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204993" y="5502498"/>
            <a:ext cx="942314" cy="4147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72777" y="4755302"/>
            <a:ext cx="215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Player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88586" y="4730178"/>
            <a:ext cx="279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Country Adjacency Matrix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2474" y="5598353"/>
            <a:ext cx="173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Continent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61610" y="5581449"/>
            <a:ext cx="168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Country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V="1">
            <a:off x="10384216" y="4744284"/>
            <a:ext cx="155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Helper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70335" y="1156520"/>
            <a:ext cx="1429555" cy="6651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295185" y="1116299"/>
            <a:ext cx="1254025" cy="694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019989" y="1173981"/>
            <a:ext cx="1198756" cy="550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59981" y="2275852"/>
            <a:ext cx="1601688" cy="607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23763" y="2263339"/>
            <a:ext cx="1728971" cy="580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72192" y="649209"/>
            <a:ext cx="18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95578" y="1335182"/>
            <a:ext cx="186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Create Map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94404" y="2399834"/>
            <a:ext cx="186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Create Map File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46037" y="1337246"/>
            <a:ext cx="234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 Validate Map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991936" y="2169443"/>
            <a:ext cx="1818848" cy="7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11358706" y="1742889"/>
            <a:ext cx="733703" cy="31330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1474959" y="4885217"/>
            <a:ext cx="617450" cy="1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64653" y="3388753"/>
            <a:ext cx="0" cy="42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3959103" y="3373432"/>
            <a:ext cx="2405550" cy="1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58289" y="3089140"/>
            <a:ext cx="194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Change Notified</a:t>
            </a:r>
            <a:endParaRPr 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4265320" y="1816330"/>
            <a:ext cx="1545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Selection of View</a:t>
            </a:r>
            <a:endParaRPr 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10848758" y="3192043"/>
            <a:ext cx="2211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Change of State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8922197" y="2416655"/>
            <a:ext cx="186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Game Controller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1268" y="1364192"/>
            <a:ext cx="182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 Map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2552" y="5567550"/>
            <a:ext cx="92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Player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470" y="3309421"/>
            <a:ext cx="1185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Game </a:t>
            </a:r>
            <a:r>
              <a:rPr lang="en-US" dirty="0" err="1" smtClean="0">
                <a:solidFill>
                  <a:schemeClr val="bg1"/>
                </a:solidFill>
              </a:rPr>
              <a:t>Driver</a:t>
            </a:r>
            <a:r>
              <a:rPr lang="en-US" dirty="0" err="1" smtClean="0"/>
              <a:t>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</TotalTime>
  <Words>33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VIK_SANDHU</dc:creator>
  <cp:lastModifiedBy>VIK_SANDHU</cp:lastModifiedBy>
  <cp:revision>8</cp:revision>
  <dcterms:created xsi:type="dcterms:W3CDTF">2019-02-27T18:30:00Z</dcterms:created>
  <dcterms:modified xsi:type="dcterms:W3CDTF">2019-03-06T03:46:53Z</dcterms:modified>
</cp:coreProperties>
</file>