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62" r:id="rId5"/>
    <p:sldId id="264" r:id="rId6"/>
    <p:sldId id="279" r:id="rId7"/>
    <p:sldId id="280" r:id="rId8"/>
    <p:sldId id="272" r:id="rId9"/>
    <p:sldId id="265" r:id="rId10"/>
    <p:sldId id="273" r:id="rId11"/>
    <p:sldId id="266" r:id="rId12"/>
    <p:sldId id="28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660"/>
  </p:normalViewPr>
  <p:slideViewPr>
    <p:cSldViewPr>
      <p:cViewPr varScale="1">
        <p:scale>
          <a:sx n="107" d="100"/>
          <a:sy n="107" d="100"/>
        </p:scale>
        <p:origin x="15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BE57-B17A-421D-A5EA-DA4504135AD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A741-9EC9-4429-818F-0D693945769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94C6-7F8F-4511-BCA3-B0401D3A944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041A-390B-4E69-9452-EC25C6FAFAB1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BFD-F195-4709-BC8A-F5A883ED9FA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00B9-8952-45CE-9DEC-8F4D128076CD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46DF-3730-4B2D-B8A1-9D76A8076AD4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DBB9-F558-48FD-9535-130F6690534F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AB07-C134-4E05-A724-545B6B3B0960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9A22-C351-4A8B-A755-7604167073A0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F83-C090-4EFC-897B-4388E130F690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9E7F-983D-486F-8257-1D1E3D66F3D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1675"/>
            <a:ext cx="77724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DEPARTMENT OF COMPUTER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897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“EMOTIONAL RECOGNITION USING TEXT&amp;AUDIO”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7650" y="3606552"/>
            <a:ext cx="5116438" cy="288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en-US" sz="1900" u="sng" dirty="0">
                <a:latin typeface="Times New Roman" pitchFamily="18" charset="0"/>
                <a:cs typeface="Times New Roman" pitchFamily="18" charset="0"/>
              </a:rPr>
              <a:t>PRESENTATION BY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US" sz="1900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NAMES: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ASWIN.N                                710720104011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JANANIKEERTHANA.U      710720104034 </a:t>
            </a:r>
          </a:p>
          <a:p>
            <a:pPr algn="just">
              <a:spcBef>
                <a:spcPct val="20000"/>
              </a:spcBef>
              <a:defRPr/>
            </a:pPr>
            <a:r>
              <a:rPr lang="en-US" sz="19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JERISH PRINCETON.R       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710720104037</a:t>
            </a:r>
            <a:endParaRPr lang="en-US" sz="19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19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SIVAPRAKASH.A                 710720104307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48064" y="3933056"/>
            <a:ext cx="3960368" cy="190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 THE GUIDANCE OF ,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GUIDENAME: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Mr.SELVARAJ.R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DESIGNATION: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Assistant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Professor (SLGR) / CSE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62E4D7-9A39-E3FC-DF0D-5D42239C6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59906"/>
              </p:ext>
            </p:extLst>
          </p:nvPr>
        </p:nvGraphicFramePr>
        <p:xfrm>
          <a:off x="827584" y="304800"/>
          <a:ext cx="7630616" cy="1748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0616">
                  <a:extLst>
                    <a:ext uri="{9D8B030D-6E8A-4147-A177-3AD203B41FA5}">
                      <a16:colId xmlns:a16="http://schemas.microsoft.com/office/drawing/2014/main" val="3107458145"/>
                    </a:ext>
                  </a:extLst>
                </a:gridCol>
              </a:tblGrid>
              <a:tr h="1172197">
                <a:tc>
                  <a:txBody>
                    <a:bodyPr/>
                    <a:lstStyle/>
                    <a:p>
                      <a:pPr algn="ctr" defTabSz="914400" rtl="0" eaLnBrk="1" fontAlgn="ctr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j-lt"/>
                          <a:ea typeface="+mj-ea"/>
                          <a:cs typeface="+mj-cs"/>
                        </a:rPr>
                        <a:t>Dr. N.G.P. Institute of Technology, Coimbatore – 641048</a:t>
                      </a:r>
                    </a:p>
                    <a:p>
                      <a:pPr algn="ctr" defTabSz="914400" rtl="0" eaLnBrk="1" fontAlgn="ctr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j-lt"/>
                          <a:ea typeface="+mj-ea"/>
                          <a:cs typeface="+mj-cs"/>
                        </a:rPr>
                        <a:t> (An Autonomous Institution)</a:t>
                      </a:r>
                    </a:p>
                    <a:p>
                      <a:pPr algn="ctr" defTabSz="914400" rtl="0" eaLnBrk="1" fontAlgn="ctr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j-lt"/>
                          <a:ea typeface="+mj-ea"/>
                          <a:cs typeface="+mj-cs"/>
                        </a:rPr>
                        <a:t> Approved by AICTE, New Delhi &amp; Affiliated to Anna University, Chennai</a:t>
                      </a:r>
                    </a:p>
                    <a:p>
                      <a:pPr algn="ctr" defTabSz="914400" rtl="0" eaLnBrk="1" fontAlgn="ctr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j-lt"/>
                          <a:ea typeface="+mj-ea"/>
                          <a:cs typeface="+mj-cs"/>
                        </a:rPr>
                        <a:t> Recognized by UGC &amp; Accredited by NAAC with A+ Grade and</a:t>
                      </a:r>
                    </a:p>
                    <a:p>
                      <a:pPr algn="ctr" defTabSz="914400" rtl="0" eaLnBrk="1" fontAlgn="ctr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j-lt"/>
                          <a:ea typeface="+mj-ea"/>
                          <a:cs typeface="+mj-cs"/>
                        </a:rPr>
                        <a:t> NBA (BME, CSE, ECE, EEE and Mechanical)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601134"/>
                  </a:ext>
                </a:extLst>
              </a:tr>
              <a:tr h="367827">
                <a:tc>
                  <a:txBody>
                    <a:bodyPr/>
                    <a:lstStyle/>
                    <a:p>
                      <a:pPr algn="ctr" fontAlgn="ctr"/>
                      <a:endParaRPr lang="en-US" sz="1800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46569"/>
                  </a:ext>
                </a:extLst>
              </a:tr>
            </a:tbl>
          </a:graphicData>
        </a:graphic>
      </p:graphicFrame>
      <p:pic>
        <p:nvPicPr>
          <p:cNvPr id="7" name="image1.png" title="Image">
            <a:extLst>
              <a:ext uri="{FF2B5EF4-FFF2-40B4-BE49-F238E27FC236}">
                <a16:creationId xmlns:a16="http://schemas.microsoft.com/office/drawing/2014/main" id="{A2EF8876-F08E-47FF-A256-EDDD9E24FE62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7650" y="200025"/>
            <a:ext cx="876300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Results and Outcome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2400" dirty="0"/>
              <a:t>Smart locks provide security and convenience for homeowners.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/>
              <a:t>Smart locks eliminate the need for a key to gain access.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400" dirty="0"/>
              <a:t>Smart door technology provides convenience and security, using Android phone and Raspberry Pi</a:t>
            </a:r>
            <a:r>
              <a:rPr lang="en-US" sz="2000" dirty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D283-8720-45CB-AA63-1FBE0FFA04F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Coding Screenshots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85EE-6CE5-4DBF-B8EE-5E5154A1907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95C8BFC-2978-464C-8568-E4A0A0F4D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3704067"/>
            <a:ext cx="2133601" cy="1859461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2BCAD7-FFED-49B8-9020-CAE0A7D27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2" y="1435295"/>
            <a:ext cx="2160240" cy="12407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D51855-EEFC-4D90-B078-93371EF039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036" y="2923457"/>
            <a:ext cx="840530" cy="5332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D630F2-DC9B-4170-A1C2-3B61CD50E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32" y="1435295"/>
            <a:ext cx="3033033" cy="46251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216F3B-A5F5-45FE-931D-52AFEF3A0A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3" y="1417638"/>
            <a:ext cx="3456384" cy="4625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Emotion recognition has seen progress in recent years, but there are still challenges to be addressed to make it more effective and reliable.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Emotion recognition algorithms are still limited, but there is potential for further development.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Emotion recognition advances, new applications and use cases expected.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85EE-6CE5-4DBF-B8EE-5E5154A1907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7E3-D58F-4167-9E48-2C77A0ABEF2B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1828800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3505200"/>
            <a:ext cx="350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 of the work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Review(Table Format)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Results &amp; Outcome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F101-600F-461D-917E-5BD44A5913FC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Outline of the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Deep learning algorithms have successfully solved machine learning problems.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Machine intelligence can be used to understand and reflect human emotions.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goal of speech emotion recognition is to predict the emotional content of speech and classify speech according to one of several labels (i.e., happy, sad, neutral, and angry). </a:t>
            </a: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628"/>
            <a:ext cx="8229600" cy="47525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NLP focuses on how computers can analyze, understand, and generate human language data.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NLP enables computers to understand, interpret, and generate natural language data.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NLP uses machine learning, deep learning, and AI to achieve tasks.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0405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Identifying emotion from speech is a non-trivial task pertaining to the ambiguous definition of emotion itself.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Multimodal machine learning models compared to deep learning models.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Light-weight models outperform deep learning, but combining feature sets can complicate the learning process and increase overfitting.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A2BD-6FA1-446D-B0DD-D9C90512677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Emotion recognition is a challenging task, and extensive reliance has been on models that only use Facial and Audio features in building well-performing classifiers.</a:t>
            </a:r>
          </a:p>
          <a:p>
            <a:pPr algn="just" fontAlgn="base"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AffectNe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SPEAR</a:t>
            </a:r>
          </a:p>
          <a:p>
            <a:pPr algn="just" fontAlgn="base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A2BD-6FA1-446D-B0DD-D9C90512677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Literature Review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A7F109-B430-991E-8602-B687E2C9A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52871"/>
              </p:ext>
            </p:extLst>
          </p:nvPr>
        </p:nvGraphicFramePr>
        <p:xfrm>
          <a:off x="457200" y="1172040"/>
          <a:ext cx="8064894" cy="542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081">
                  <a:extLst>
                    <a:ext uri="{9D8B030D-6E8A-4147-A177-3AD203B41FA5}">
                      <a16:colId xmlns:a16="http://schemas.microsoft.com/office/drawing/2014/main" val="177597847"/>
                    </a:ext>
                  </a:extLst>
                </a:gridCol>
                <a:gridCol w="1479876">
                  <a:extLst>
                    <a:ext uri="{9D8B030D-6E8A-4147-A177-3AD203B41FA5}">
                      <a16:colId xmlns:a16="http://schemas.microsoft.com/office/drawing/2014/main" val="2328571998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75936919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510048776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566694249"/>
                    </a:ext>
                  </a:extLst>
                </a:gridCol>
              </a:tblGrid>
              <a:tr h="4215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Year of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Journal/Conference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Inference from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305414"/>
                  </a:ext>
                </a:extLst>
              </a:tr>
              <a:tr h="1203991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Multi-level Speech Emotion Recognition Based on HMM and ANN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Mao, X., Chen, L., Fu, L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10-08-2020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i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IJRESM</a:t>
                      </a:r>
                      <a:endParaRPr lang="en-US" sz="1200" b="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In: WRI World Congress on Computer Science and Information Engineering,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17934"/>
                  </a:ext>
                </a:extLst>
              </a:tr>
              <a:tr h="1016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“Audio-based emotion estimation for interactive robotic therapy for children with autism spectrum disorder,” in Proc.</a:t>
                      </a:r>
                    </a:p>
                    <a:p>
                      <a:pPr algn="l"/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J. Kim, P. </a:t>
                      </a:r>
                      <a:r>
                        <a:rPr lang="en-GB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Azzi</a:t>
                      </a:r>
                      <a:r>
                        <a:rPr lang="en-GB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M. Jeon, A. M. Howard, and C. H. Park,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04-04-2021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IJARCCE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 this paper we learnt about various software deeply </a:t>
                      </a:r>
                      <a:r>
                        <a:rPr lang="en-US" sz="12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invloved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 in the system.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71092"/>
                  </a:ext>
                </a:extLst>
              </a:tr>
              <a:tr h="561862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Emotional chatting machine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Hao Zhou, </a:t>
                      </a:r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Minlie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Huang, </a:t>
                      </a:r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Tianyang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Zhang, </a:t>
                      </a:r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Xiaoyan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Zhu, and Bing Liu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12-08-2018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JETIR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Emotional conversation generation with internal and external memory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72271"/>
                  </a:ext>
                </a:extLst>
              </a:tr>
              <a:tr h="1391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Features, classification schemes, and databases</a:t>
                      </a:r>
                      <a:endParaRPr lang="en-US" sz="1200" cap="small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M. El </a:t>
                      </a:r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Ayadi</a:t>
                      </a:r>
                      <a:r>
                        <a:rPr lang="en-IN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M. S. Kamel, and F. </a:t>
                      </a:r>
                      <a:r>
                        <a:rPr lang="en-IN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Karray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07-03-2018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JMESTN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this paper we learnt about the various security </a:t>
                      </a:r>
                      <a:r>
                        <a:rPr lang="en-US" sz="12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measures,GSM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call ,operations involved in camera positioning.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5208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A2BD-6FA1-446D-B0DD-D9C90512677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Proposed System-</a:t>
            </a:r>
            <a:r>
              <a:rPr lang="en-US" dirty="0"/>
              <a:t>Architectural Design of the System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3493-8C72-46CC-B724-3AA58E6D950C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E56BBB-1D6A-E770-CF84-62A42D55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600200"/>
            <a:ext cx="2551934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Proposed System-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Deep dual recurrent encoder model uses text and audio signals to better understand speech data.</a:t>
            </a:r>
          </a:p>
          <a:p>
            <a:pPr algn="just"/>
            <a:r>
              <a:rPr lang="en-US" sz="2400" dirty="0"/>
              <a:t>Dual Recurrent Neural Network combines audio and text to predict emotion class.</a:t>
            </a:r>
          </a:p>
          <a:p>
            <a:pPr algn="just"/>
            <a:r>
              <a:rPr lang="en-US" sz="2400" dirty="0"/>
              <a:t>Understanding human emotions through machine intelligence.</a:t>
            </a:r>
          </a:p>
          <a:p>
            <a:pPr algn="just"/>
            <a:r>
              <a:rPr lang="en-US" sz="2400" dirty="0"/>
              <a:t>Building robust emotion classifiers to develop emotionally aware intelligence.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F848-E4CB-4FAC-839A-2361163D89B3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– CS8611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732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Office Theme</vt:lpstr>
      <vt:lpstr>DEPARTMENT OF COMPUTER SCIENCE &amp; ENGINEERING</vt:lpstr>
      <vt:lpstr>Outline of the Work</vt:lpstr>
      <vt:lpstr>Introduction</vt:lpstr>
      <vt:lpstr>Problem Definition</vt:lpstr>
      <vt:lpstr>Objectives of the Work</vt:lpstr>
      <vt:lpstr>Existing System</vt:lpstr>
      <vt:lpstr>Literature Review</vt:lpstr>
      <vt:lpstr> Proposed System-Architectural Design of the System </vt:lpstr>
      <vt:lpstr>Proposed System-Methodology</vt:lpstr>
      <vt:lpstr> Results and Outcome </vt:lpstr>
      <vt:lpstr>Coding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 </cp:lastModifiedBy>
  <cp:revision>73</cp:revision>
  <dcterms:created xsi:type="dcterms:W3CDTF">2019-03-07T05:34:07Z</dcterms:created>
  <dcterms:modified xsi:type="dcterms:W3CDTF">2023-05-04T17:06:13Z</dcterms:modified>
</cp:coreProperties>
</file>