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87" r:id="rId3"/>
    <p:sldId id="288" r:id="rId4"/>
    <p:sldId id="293" r:id="rId5"/>
    <p:sldId id="296" r:id="rId6"/>
    <p:sldId id="300" r:id="rId7"/>
    <p:sldId id="294" r:id="rId8"/>
    <p:sldId id="297" r:id="rId9"/>
    <p:sldId id="302" r:id="rId10"/>
    <p:sldId id="295" r:id="rId11"/>
    <p:sldId id="298" r:id="rId12"/>
    <p:sldId id="301" r:id="rId13"/>
    <p:sldId id="299" r:id="rId14"/>
    <p:sldId id="286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23D5-3F64-433B-9BE9-C058D9FEEC15}" type="datetimeFigureOut">
              <a:rPr lang="es-CO" smtClean="0"/>
              <a:t>26/02/2025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3AE8A-8506-4367-8F41-B28C139390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333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844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1735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5204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08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638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80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697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433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942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079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9970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4572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01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48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45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864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453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378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48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81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47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59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77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TEMA 3 - VARIABLES, TIPOS DE DATOS, OPERADORES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76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Scrip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TEMA 3 - VARIABLES, TIPOS DE DATOS, OPERADORES - ING. ALEXANDER OCORO</a:t>
            </a: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98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bajando en códi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10</a:t>
            </a:fld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3378463" y="2541822"/>
            <a:ext cx="543507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OPERADORES</a:t>
            </a:r>
            <a:endParaRPr lang="es-ES" sz="72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53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OPERADORES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 smtClean="0"/>
              <a:t>Los operadores se utilizan para realizar operaciones en las variables y valores.</a:t>
            </a:r>
          </a:p>
          <a:p>
            <a:pPr marL="0" indent="0" algn="just">
              <a:buNone/>
            </a:pPr>
            <a:r>
              <a:rPr lang="es-CO" b="1" dirty="0" smtClean="0">
                <a:solidFill>
                  <a:srgbClr val="0070C0"/>
                </a:solidFill>
              </a:rPr>
              <a:t>Explicación:</a:t>
            </a:r>
          </a:p>
          <a:p>
            <a:pPr marL="0" indent="0" algn="just">
              <a:buNone/>
            </a:pPr>
            <a:endParaRPr lang="es-CO" b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11</a:t>
            </a:fld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35" y="3923413"/>
            <a:ext cx="5654530" cy="1310754"/>
          </a:xfrm>
          <a:prstGeom prst="rect">
            <a:avLst/>
          </a:prstGeom>
        </p:spPr>
      </p:pic>
      <p:pic>
        <p:nvPicPr>
          <p:cNvPr id="7170" name="Picture 2" descr="Pequeños estudiantes con gran signo pi ilustración vectorial plana. Niño y niña estudiando matemáticas y álgebra en la escuela o la universidad, sosteniendo una regla, usando una computadora portátil. Figuras geométricas en segundo plano. concepto de educación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65" y="2010599"/>
            <a:ext cx="5181600" cy="39813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4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¡VAMOS A CODEAR!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s-CO" dirty="0" smtClean="0"/>
              <a:t>Utilizar </a:t>
            </a:r>
            <a:r>
              <a:rPr lang="es-CO" b="1" dirty="0" smtClean="0"/>
              <a:t>operadores aritméticos </a:t>
            </a:r>
            <a:r>
              <a:rPr lang="es-CO" dirty="0" smtClean="0"/>
              <a:t>para sumar, restar y multiplicar dos números.</a:t>
            </a:r>
          </a:p>
          <a:p>
            <a:pPr marL="514350" indent="-514350" algn="just">
              <a:buAutoNum type="arabicPeriod"/>
            </a:pPr>
            <a:r>
              <a:rPr lang="es-CO" dirty="0" smtClean="0"/>
              <a:t>Utilizar </a:t>
            </a:r>
            <a:r>
              <a:rPr lang="es-CO" b="1" dirty="0" smtClean="0"/>
              <a:t>operadores de asignación</a:t>
            </a:r>
            <a:r>
              <a:rPr lang="es-CO" dirty="0" smtClean="0"/>
              <a:t> para modificar el valor de una variable. </a:t>
            </a:r>
          </a:p>
          <a:p>
            <a:pPr marL="514350" indent="-514350" algn="just">
              <a:buAutoNum type="arabicPeriod"/>
            </a:pPr>
            <a:r>
              <a:rPr lang="es-CO" dirty="0" smtClean="0"/>
              <a:t>Utilizar </a:t>
            </a:r>
            <a:r>
              <a:rPr lang="es-CO" b="1" dirty="0" smtClean="0"/>
              <a:t>operadores de comparación </a:t>
            </a:r>
            <a:r>
              <a:rPr lang="es-CO" dirty="0" smtClean="0"/>
              <a:t>para comparar dos valores y mostrar resultado.</a:t>
            </a:r>
          </a:p>
          <a:p>
            <a:pPr marL="514350" indent="-514350" algn="just">
              <a:buAutoNum type="arabicPeriod"/>
            </a:pPr>
            <a:endParaRPr lang="es-CO" b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12</a:t>
            </a:fld>
            <a:endParaRPr lang="es-CO"/>
          </a:p>
        </p:txBody>
      </p:sp>
      <p:pic>
        <p:nvPicPr>
          <p:cNvPr id="5124" name="Picture 4" descr="Hacker que opera una ilustración del icono de la historieta del ordenador portátil. Concepto de icono de tecnología aislado. Estilo de dibujos animados plan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4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CONCLUSIÓN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s-CO" dirty="0" smtClean="0"/>
              <a:t>Comprender y utilizar variables, tipos de datos y operadores es fundamental en JavaScript. Estos conceptos básicos son los bloques de construcción para escribir programas mas complejos y realizar operaciones lógicas y matemáticas.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 smtClean="0"/>
              <a:t>Practicar estos ejercicios te ayudaran a reforzar tu comprensión y habilidad en el manejo de </a:t>
            </a:r>
            <a:r>
              <a:rPr lang="es-CO" b="1" dirty="0" smtClean="0"/>
              <a:t>JavaScript.</a:t>
            </a:r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13</a:t>
            </a:fld>
            <a:endParaRPr lang="es-CO"/>
          </a:p>
        </p:txBody>
      </p:sp>
      <p:pic>
        <p:nvPicPr>
          <p:cNvPr id="6146" name="Picture 2" descr="Ilustración del concepto de mapa mental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43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000" b="1" dirty="0" smtClean="0">
                <a:solidFill>
                  <a:srgbClr val="0070C0"/>
                </a:solidFill>
              </a:rPr>
              <a:t>BIBLIOGRAFIA</a:t>
            </a:r>
            <a:endParaRPr lang="es-CO" sz="6000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/>
              <a:t>W3SCHOOLS</a:t>
            </a:r>
            <a:r>
              <a:rPr lang="es-CO" dirty="0" smtClean="0"/>
              <a:t>. (2024-Octubre-21) </a:t>
            </a:r>
            <a:r>
              <a:rPr lang="es-CO" dirty="0"/>
              <a:t>Tutorial de </a:t>
            </a:r>
            <a:r>
              <a:rPr lang="es-CO" b="1" dirty="0" smtClean="0"/>
              <a:t>JavaScript. </a:t>
            </a:r>
            <a:r>
              <a:rPr lang="es-CO" dirty="0">
                <a:hlinkClick r:id="rId3"/>
              </a:rPr>
              <a:t>https</a:t>
            </a:r>
            <a:r>
              <a:rPr lang="es-CO">
                <a:hlinkClick r:id="rId3"/>
              </a:rPr>
              <a:t>://</a:t>
            </a:r>
            <a:r>
              <a:rPr lang="es-CO" smtClean="0">
                <a:hlinkClick r:id="rId3"/>
              </a:rPr>
              <a:t>www.w3schools.com/JavaScript</a:t>
            </a:r>
            <a:r>
              <a:rPr lang="es-CO" smtClean="0"/>
              <a:t> </a:t>
            </a:r>
            <a:endParaRPr lang="es-CO" dirty="0"/>
          </a:p>
          <a:p>
            <a:pPr marL="0" indent="0">
              <a:buNone/>
            </a:pPr>
            <a:endParaRPr lang="es-CO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83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OBJETIVO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Entender y manipular las </a:t>
            </a:r>
            <a:r>
              <a:rPr lang="es-ES" b="1" dirty="0" smtClean="0"/>
              <a:t>variables, </a:t>
            </a:r>
            <a:r>
              <a:rPr lang="es-ES" dirty="0" smtClean="0"/>
              <a:t>diferentes </a:t>
            </a:r>
            <a:r>
              <a:rPr lang="es-ES" b="1" dirty="0" smtClean="0"/>
              <a:t>tipos de datos</a:t>
            </a:r>
            <a:r>
              <a:rPr lang="es-ES" dirty="0" smtClean="0"/>
              <a:t> y </a:t>
            </a:r>
            <a:r>
              <a:rPr lang="es-ES" b="1" dirty="0" smtClean="0"/>
              <a:t>operadores</a:t>
            </a:r>
            <a:r>
              <a:rPr lang="es-ES" dirty="0" smtClean="0"/>
              <a:t> en </a:t>
            </a:r>
            <a:r>
              <a:rPr lang="es-ES" b="1" dirty="0" smtClean="0"/>
              <a:t>JavaScript</a:t>
            </a:r>
            <a:r>
              <a:rPr lang="es-ES" dirty="0" smtClean="0"/>
              <a:t> para realizar operaciones y lógica en tus programas.</a:t>
            </a: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2</a:t>
            </a:fld>
            <a:endParaRPr lang="es-CO"/>
          </a:p>
        </p:txBody>
      </p:sp>
      <p:pic>
        <p:nvPicPr>
          <p:cNvPr id="9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83915"/>
            <a:ext cx="5181600" cy="3634758"/>
          </a:xfrm>
        </p:spPr>
      </p:pic>
    </p:spTree>
    <p:extLst>
      <p:ext uri="{BB962C8B-B14F-4D97-AF65-F5344CB8AC3E}">
        <p14:creationId xmlns:p14="http://schemas.microsoft.com/office/powerpoint/2010/main" val="18142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CONTENIDO DE LA CLASE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ES" dirty="0" smtClean="0"/>
              <a:t>Variables</a:t>
            </a:r>
          </a:p>
          <a:p>
            <a:pPr marL="514350" indent="-514350">
              <a:buAutoNum type="arabicPeriod"/>
            </a:pPr>
            <a:r>
              <a:rPr lang="es-ES" dirty="0" smtClean="0"/>
              <a:t>Tipos de datos</a:t>
            </a:r>
          </a:p>
          <a:p>
            <a:pPr marL="514350" indent="-514350">
              <a:buAutoNum type="arabicPeriod"/>
            </a:pPr>
            <a:r>
              <a:rPr lang="es-ES" dirty="0" smtClean="0"/>
              <a:t>Operadores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3</a:t>
            </a:fld>
            <a:endParaRPr lang="es-CO"/>
          </a:p>
        </p:txBody>
      </p:sp>
      <p:pic>
        <p:nvPicPr>
          <p:cNvPr id="11266" name="Picture 2" descr="Ilustración del concepto de marcador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Trabajando en códi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4</a:t>
            </a:fld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3919185" y="2541822"/>
            <a:ext cx="435362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VARIABLES</a:t>
            </a:r>
            <a:endParaRPr lang="es-ES" sz="72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8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VARIABLES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 smtClean="0"/>
              <a:t>Las variables en </a:t>
            </a:r>
            <a:r>
              <a:rPr lang="es-ES" b="1" dirty="0" smtClean="0"/>
              <a:t>JavaScript</a:t>
            </a:r>
            <a:r>
              <a:rPr lang="es-ES" dirty="0" smtClean="0"/>
              <a:t> son contenedores para almacenar datos. Puede ser declaradas utilizando:</a:t>
            </a:r>
          </a:p>
          <a:p>
            <a:pPr marL="0" indent="0" algn="just">
              <a:buNone/>
            </a:pPr>
            <a:r>
              <a:rPr lang="es-ES" b="1" dirty="0" smtClean="0">
                <a:solidFill>
                  <a:srgbClr val="0070C0"/>
                </a:solidFill>
              </a:rPr>
              <a:t>- </a:t>
            </a:r>
            <a:r>
              <a:rPr lang="es-ES" b="1" dirty="0" err="1" smtClean="0">
                <a:solidFill>
                  <a:srgbClr val="0070C0"/>
                </a:solidFill>
              </a:rPr>
              <a:t>var</a:t>
            </a:r>
            <a:endParaRPr lang="es-ES" b="1" dirty="0">
              <a:solidFill>
                <a:srgbClr val="0070C0"/>
              </a:solidFill>
            </a:endParaRPr>
          </a:p>
          <a:p>
            <a:pPr>
              <a:buFontTx/>
              <a:buChar char="-"/>
            </a:pPr>
            <a:r>
              <a:rPr lang="es-CO" b="1" dirty="0" err="1" smtClean="0">
                <a:solidFill>
                  <a:srgbClr val="0070C0"/>
                </a:solidFill>
              </a:rPr>
              <a:t>let</a:t>
            </a:r>
            <a:endParaRPr lang="es-CO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CO" b="1" dirty="0" smtClean="0">
                <a:solidFill>
                  <a:srgbClr val="0070C0"/>
                </a:solidFill>
              </a:rPr>
              <a:t>- </a:t>
            </a:r>
            <a:r>
              <a:rPr lang="es-CO" b="1" dirty="0" err="1">
                <a:solidFill>
                  <a:srgbClr val="0070C0"/>
                </a:solidFill>
              </a:rPr>
              <a:t>c</a:t>
            </a:r>
            <a:r>
              <a:rPr lang="es-CO" b="1" dirty="0" err="1" smtClean="0">
                <a:solidFill>
                  <a:srgbClr val="0070C0"/>
                </a:solidFill>
              </a:rPr>
              <a:t>onst</a:t>
            </a:r>
            <a:r>
              <a:rPr lang="es-CO" b="1" dirty="0" smtClean="0">
                <a:solidFill>
                  <a:srgbClr val="0070C0"/>
                </a:solidFill>
              </a:rPr>
              <a:t> </a:t>
            </a:r>
            <a:r>
              <a:rPr lang="es-CO" dirty="0" smtClean="0"/>
              <a:t>(constante)</a:t>
            </a: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5</a:t>
            </a:fld>
            <a:endParaRPr lang="es-CO"/>
          </a:p>
        </p:txBody>
      </p:sp>
      <p:pic>
        <p:nvPicPr>
          <p:cNvPr id="4098" name="Picture 2" descr="La empresaria isométrica lidera y presenta a los empresarios para capacitar el plan y los objetivos comercial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82" y="1825625"/>
            <a:ext cx="4787236" cy="43513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3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¡VAMOS A CODEAR!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Arial" panose="020B0604020202020204" pitchFamily="34" charset="0"/>
              <a:buAutoNum type="arabicPeriod"/>
            </a:pPr>
            <a:r>
              <a:rPr lang="es-CO" dirty="0" smtClean="0"/>
              <a:t>Declara una variable utilizando </a:t>
            </a:r>
            <a:r>
              <a:rPr lang="es-CO" b="1" dirty="0" err="1" smtClean="0">
                <a:solidFill>
                  <a:srgbClr val="0070C0"/>
                </a:solidFill>
              </a:rPr>
              <a:t>let</a:t>
            </a:r>
            <a:r>
              <a:rPr lang="es-CO" b="1" dirty="0" smtClean="0"/>
              <a:t> </a:t>
            </a:r>
            <a:r>
              <a:rPr lang="es-CO" dirty="0" smtClean="0"/>
              <a:t>y asígnele un valor </a:t>
            </a:r>
            <a:r>
              <a:rPr lang="es-CO" dirty="0"/>
              <a:t>imprímalo por pantalla</a:t>
            </a:r>
            <a:r>
              <a:rPr lang="es-CO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s-CO" dirty="0" smtClean="0"/>
              <a:t>Declare una constante utilizando </a:t>
            </a:r>
            <a:r>
              <a:rPr lang="es-CO" b="1" dirty="0" err="1" smtClean="0">
                <a:solidFill>
                  <a:srgbClr val="0070C0"/>
                </a:solidFill>
              </a:rPr>
              <a:t>const</a:t>
            </a:r>
            <a:r>
              <a:rPr lang="es-CO" dirty="0" smtClean="0"/>
              <a:t> y asígnele un valor y imprímalo por pantalla.</a:t>
            </a:r>
          </a:p>
          <a:p>
            <a:pPr marL="514350" indent="-514350" algn="just">
              <a:buAutoNum type="arabicPeriod"/>
            </a:pPr>
            <a:r>
              <a:rPr lang="es-CO" dirty="0" smtClean="0"/>
              <a:t>Intenta cambiar el valor de la constante declarada y observa que sucede.</a:t>
            </a:r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6</a:t>
            </a:fld>
            <a:endParaRPr lang="es-CO"/>
          </a:p>
        </p:txBody>
      </p:sp>
      <p:pic>
        <p:nvPicPr>
          <p:cNvPr id="5124" name="Picture 4" descr="Hacker que opera una ilustración del icono de la historieta del ordenador portátil. Concepto de icono de tecnología aislado. Estilo de dibujos animados plan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0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specialista en TI revisando el código en la computadora en la oscura oficina por la noc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7</a:t>
            </a:fld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2880218" y="2541822"/>
            <a:ext cx="643156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7200" b="1" cap="none" spc="0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TIPOS DE DATOS</a:t>
            </a:r>
            <a:endParaRPr lang="es-ES" sz="72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855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TIPOS DE DATOS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 smtClean="0"/>
              <a:t>Los tipos de datos en </a:t>
            </a:r>
            <a:r>
              <a:rPr lang="es-CO" b="1" dirty="0" smtClean="0"/>
              <a:t>JavaScript</a:t>
            </a:r>
            <a:r>
              <a:rPr lang="es-CO" dirty="0" smtClean="0"/>
              <a:t> se dividen en dos categorías: </a:t>
            </a:r>
            <a:r>
              <a:rPr lang="es-CO" b="1" dirty="0" smtClean="0"/>
              <a:t>Primitivos y Objetos. </a:t>
            </a:r>
          </a:p>
          <a:p>
            <a:pPr marL="0" indent="0" algn="just">
              <a:buNone/>
            </a:pPr>
            <a:r>
              <a:rPr lang="es-CO" b="1" dirty="0" smtClean="0">
                <a:solidFill>
                  <a:srgbClr val="0070C0"/>
                </a:solidFill>
              </a:rPr>
              <a:t>Explicación:</a:t>
            </a:r>
          </a:p>
          <a:p>
            <a:pPr algn="just">
              <a:buFontTx/>
              <a:buChar char="-"/>
            </a:pPr>
            <a:r>
              <a:rPr lang="es-CO" b="1" dirty="0" smtClean="0">
                <a:solidFill>
                  <a:srgbClr val="0070C0"/>
                </a:solidFill>
              </a:rPr>
              <a:t>Primitivos: </a:t>
            </a:r>
            <a:r>
              <a:rPr lang="es-CO" dirty="0" err="1"/>
              <a:t>s</a:t>
            </a:r>
            <a:r>
              <a:rPr lang="es-CO" dirty="0" err="1" smtClean="0"/>
              <a:t>tring</a:t>
            </a:r>
            <a:r>
              <a:rPr lang="es-CO" dirty="0" smtClean="0"/>
              <a:t>, </a:t>
            </a:r>
            <a:r>
              <a:rPr lang="es-CO" dirty="0" err="1" smtClean="0"/>
              <a:t>number</a:t>
            </a:r>
            <a:r>
              <a:rPr lang="es-CO" dirty="0" smtClean="0"/>
              <a:t>, </a:t>
            </a:r>
            <a:r>
              <a:rPr lang="es-CO" dirty="0" err="1" smtClean="0"/>
              <a:t>boolean</a:t>
            </a:r>
            <a:r>
              <a:rPr lang="es-CO" dirty="0" smtClean="0"/>
              <a:t>, </a:t>
            </a:r>
            <a:r>
              <a:rPr lang="es-CO" dirty="0" err="1" smtClean="0"/>
              <a:t>null</a:t>
            </a:r>
            <a:r>
              <a:rPr lang="es-CO" dirty="0" smtClean="0"/>
              <a:t>, </a:t>
            </a:r>
            <a:r>
              <a:rPr lang="es-CO" dirty="0" err="1" smtClean="0"/>
              <a:t>undefined</a:t>
            </a:r>
            <a:r>
              <a:rPr lang="es-CO" dirty="0" smtClean="0"/>
              <a:t>, simbol, </a:t>
            </a:r>
            <a:r>
              <a:rPr lang="es-CO" dirty="0" err="1" smtClean="0"/>
              <a:t>BigInt</a:t>
            </a:r>
            <a:r>
              <a:rPr lang="es-CO" dirty="0" smtClean="0"/>
              <a:t>.</a:t>
            </a:r>
            <a:endParaRPr lang="es-CO" b="1" dirty="0" smtClean="0">
              <a:solidFill>
                <a:srgbClr val="0070C0"/>
              </a:solidFill>
            </a:endParaRPr>
          </a:p>
          <a:p>
            <a:pPr algn="just">
              <a:buFontTx/>
              <a:buChar char="-"/>
            </a:pPr>
            <a:r>
              <a:rPr lang="es-CO" b="1" dirty="0" smtClean="0">
                <a:solidFill>
                  <a:srgbClr val="0070C0"/>
                </a:solidFill>
              </a:rPr>
              <a:t>Objetos: </a:t>
            </a:r>
            <a:r>
              <a:rPr lang="es-CO" dirty="0" err="1" smtClean="0"/>
              <a:t>object</a:t>
            </a:r>
            <a:r>
              <a:rPr lang="es-CO" dirty="0" smtClean="0"/>
              <a:t>, </a:t>
            </a:r>
            <a:r>
              <a:rPr lang="es-CO" dirty="0" err="1" smtClean="0"/>
              <a:t>array</a:t>
            </a:r>
            <a:r>
              <a:rPr lang="es-CO" dirty="0" smtClean="0"/>
              <a:t>, </a:t>
            </a:r>
            <a:r>
              <a:rPr lang="es-CO" dirty="0" err="1" smtClean="0"/>
              <a:t>function</a:t>
            </a:r>
            <a:r>
              <a:rPr lang="es-CO" dirty="0" smtClean="0"/>
              <a:t>, date.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8</a:t>
            </a:fld>
            <a:endParaRPr lang="es-CO"/>
          </a:p>
        </p:txBody>
      </p:sp>
      <p:pic>
        <p:nvPicPr>
          <p:cNvPr id="8194" name="Picture 2" descr="Ilustración del concepto de redes social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87217"/>
            <a:ext cx="5181600" cy="322815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1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¡VAMOS A CODEAR!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s-CO" dirty="0" smtClean="0"/>
              <a:t>Crea una variable tipo </a:t>
            </a:r>
            <a:r>
              <a:rPr lang="es-CO" b="1" dirty="0" err="1" smtClean="0">
                <a:solidFill>
                  <a:srgbClr val="0070C0"/>
                </a:solidFill>
              </a:rPr>
              <a:t>string</a:t>
            </a:r>
            <a:r>
              <a:rPr lang="es-CO" b="1" dirty="0">
                <a:solidFill>
                  <a:srgbClr val="0070C0"/>
                </a:solidFill>
              </a:rPr>
              <a:t>,</a:t>
            </a:r>
            <a:r>
              <a:rPr lang="es-CO" dirty="0" smtClean="0"/>
              <a:t> asígnale una cadena de texto y imprímala por pantalla.</a:t>
            </a:r>
          </a:p>
          <a:p>
            <a:pPr marL="514350" indent="-514350" algn="just">
              <a:buAutoNum type="arabicPeriod"/>
            </a:pPr>
            <a:r>
              <a:rPr lang="es-CO" dirty="0" smtClean="0"/>
              <a:t>Cree una variable de tipo </a:t>
            </a:r>
            <a:r>
              <a:rPr lang="es-CO" b="1" dirty="0" err="1" smtClean="0">
                <a:solidFill>
                  <a:srgbClr val="0070C0"/>
                </a:solidFill>
              </a:rPr>
              <a:t>number</a:t>
            </a:r>
            <a:r>
              <a:rPr lang="es-CO" b="1" dirty="0" smtClean="0">
                <a:solidFill>
                  <a:srgbClr val="0070C0"/>
                </a:solidFill>
              </a:rPr>
              <a:t>, </a:t>
            </a:r>
            <a:r>
              <a:rPr lang="es-CO" dirty="0" smtClean="0"/>
              <a:t>asígnele un valor y imprímala por pantalla. </a:t>
            </a:r>
          </a:p>
          <a:p>
            <a:pPr marL="514350" indent="-514350" algn="just">
              <a:buAutoNum type="arabicPeriod"/>
            </a:pPr>
            <a:r>
              <a:rPr lang="es-CO" dirty="0" smtClean="0"/>
              <a:t>Cree una variable de tipo </a:t>
            </a:r>
            <a:r>
              <a:rPr lang="es-CO" b="1" dirty="0" err="1" smtClean="0">
                <a:solidFill>
                  <a:srgbClr val="0070C0"/>
                </a:solidFill>
              </a:rPr>
              <a:t>boolean</a:t>
            </a:r>
            <a:r>
              <a:rPr lang="es-CO" b="1" dirty="0" smtClean="0">
                <a:solidFill>
                  <a:srgbClr val="0070C0"/>
                </a:solidFill>
              </a:rPr>
              <a:t>, </a:t>
            </a:r>
            <a:r>
              <a:rPr lang="es-CO" dirty="0" smtClean="0"/>
              <a:t>asígnele un valor y imprímala por pantalla.</a:t>
            </a:r>
          </a:p>
          <a:p>
            <a:pPr marL="514350" indent="-514350" algn="just">
              <a:buAutoNum type="arabicPeriod"/>
            </a:pPr>
            <a:endParaRPr lang="es-CO" b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21/10/2024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3 - VARIABLES, TIPOS DE DATOS, OPERADORES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9</a:t>
            </a:fld>
            <a:endParaRPr lang="es-CO"/>
          </a:p>
        </p:txBody>
      </p:sp>
      <p:pic>
        <p:nvPicPr>
          <p:cNvPr id="5124" name="Picture 4" descr="Hacker que opera una ilustración del icono de la historieta del ordenador portátil. Concepto de icono de tecnología aislado. Estilo de dibujos animados plan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4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6805</TotalTime>
  <Words>578</Words>
  <Application>Microsoft Office PowerPoint</Application>
  <PresentationFormat>Panorámica</PresentationFormat>
  <Paragraphs>94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OBJETIVO</vt:lpstr>
      <vt:lpstr>CONTENIDO DE LA CLASE</vt:lpstr>
      <vt:lpstr>Presentación de PowerPoint</vt:lpstr>
      <vt:lpstr>VARIABLES</vt:lpstr>
      <vt:lpstr>¡VAMOS A CODEAR!</vt:lpstr>
      <vt:lpstr>Presentación de PowerPoint</vt:lpstr>
      <vt:lpstr>TIPOS DE DATOS</vt:lpstr>
      <vt:lpstr>¡VAMOS A CODEAR!</vt:lpstr>
      <vt:lpstr>Presentación de PowerPoint</vt:lpstr>
      <vt:lpstr>OPERADORES</vt:lpstr>
      <vt:lpstr>¡VAMOS A CODEAR!</vt:lpstr>
      <vt:lpstr>CONCLUSIÓN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DATOS</dc:title>
  <dc:creator>Cuenta Microsoft</dc:creator>
  <cp:lastModifiedBy>Cuenta Microsoft</cp:lastModifiedBy>
  <cp:revision>387</cp:revision>
  <dcterms:created xsi:type="dcterms:W3CDTF">2024-10-13T21:09:21Z</dcterms:created>
  <dcterms:modified xsi:type="dcterms:W3CDTF">2025-02-26T20:58:16Z</dcterms:modified>
</cp:coreProperties>
</file>