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87" r:id="rId3"/>
    <p:sldId id="288" r:id="rId4"/>
    <p:sldId id="293" r:id="rId5"/>
    <p:sldId id="295" r:id="rId6"/>
    <p:sldId id="297" r:id="rId7"/>
    <p:sldId id="298" r:id="rId8"/>
    <p:sldId id="296" r:id="rId9"/>
    <p:sldId id="29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23D5-3F64-433B-9BE9-C058D9FEEC15}" type="datetimeFigureOut">
              <a:rPr lang="es-CO" smtClean="0"/>
              <a:t>26/02/2025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3AE8A-8506-4367-8F41-B28C139390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3335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3844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638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80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543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740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3648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6391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013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5 - FUNCIONES Y ALCANCE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301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5 - FUNCIONES Y ALCANCE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548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5 - FUNCIONES Y ALCANCE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45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5 - FUNCIONES Y ALCANCE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864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5 - FUNCIONES Y ALCANCE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453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5 - FUNCIONES Y ALCANCE - ING. ALEXANDER OCORO</a:t>
            </a:r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378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5 - FUNCIONES Y ALCANCE - ING. ALEXANDER OCORO</a:t>
            </a:r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148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5 - FUNCIONES Y ALCANCE - ING. ALEXANDER OCORO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781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5 - FUNCIONES Y ALCANCE - ING. ALEXANDER OCORO</a:t>
            </a:r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147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5 - FUNCIONES Y ALCANCE - ING. ALEXANDER OCORO</a:t>
            </a:r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159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5 - FUNCIONES Y ALCANCE - ING. ALEXANDER OCORO</a:t>
            </a:r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777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TEMA 5 - FUNCIONES Y ALCANCE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76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Scrip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TEMA 5 - FUNCIONES Y ALCANCE - ING. ALEXANDER OCORO</a:t>
            </a: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98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OBJETIVO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/>
              <a:t>Comprender como se definen y utilizan las funciones en JavaScript, </a:t>
            </a:r>
            <a:r>
              <a:rPr lang="es-ES" dirty="0" err="1" smtClean="0"/>
              <a:t>asi</a:t>
            </a:r>
            <a:r>
              <a:rPr lang="es-ES" dirty="0" smtClean="0"/>
              <a:t> como entender los conceptos de alcance (</a:t>
            </a:r>
            <a:r>
              <a:rPr lang="es-ES" dirty="0" err="1" smtClean="0"/>
              <a:t>socope</a:t>
            </a:r>
            <a:r>
              <a:rPr lang="es-ES" dirty="0" smtClean="0"/>
              <a:t>) de variables.</a:t>
            </a: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5 - FUNCIONES Y ALCANCE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2</a:t>
            </a:fld>
            <a:endParaRPr lang="es-CO"/>
          </a:p>
        </p:txBody>
      </p:sp>
      <p:pic>
        <p:nvPicPr>
          <p:cNvPr id="9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83915"/>
            <a:ext cx="5181600" cy="3634758"/>
          </a:xfrm>
        </p:spPr>
      </p:pic>
    </p:spTree>
    <p:extLst>
      <p:ext uri="{BB962C8B-B14F-4D97-AF65-F5344CB8AC3E}">
        <p14:creationId xmlns:p14="http://schemas.microsoft.com/office/powerpoint/2010/main" val="18142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CONTENIDO DE LA CLASE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1</a:t>
            </a:r>
            <a:r>
              <a:rPr lang="es-ES" dirty="0" smtClean="0"/>
              <a:t>. </a:t>
            </a:r>
            <a:r>
              <a:rPr lang="es-ES" dirty="0" smtClean="0"/>
              <a:t>Funciones </a:t>
            </a:r>
            <a:endParaRPr lang="es-ES" dirty="0"/>
          </a:p>
          <a:p>
            <a:pPr marL="0" indent="0">
              <a:buNone/>
            </a:pPr>
            <a:r>
              <a:rPr lang="es-ES" dirty="0" smtClean="0"/>
              <a:t>2. </a:t>
            </a:r>
            <a:r>
              <a:rPr lang="es-ES" dirty="0" smtClean="0"/>
              <a:t>Alcance de variables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5 - FUNCIONES Y ALCANCE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3</a:t>
            </a:fld>
            <a:endParaRPr lang="es-CO"/>
          </a:p>
        </p:txBody>
      </p:sp>
      <p:pic>
        <p:nvPicPr>
          <p:cNvPr id="11266" name="Picture 2" descr="Ilustración del concepto de marcador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Trabajando en códi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5 - FUNCIONES Y ALCANCE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4</a:t>
            </a:fld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4137514" y="2921167"/>
            <a:ext cx="391697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b="1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FUNCIONES</a:t>
            </a:r>
            <a:endParaRPr lang="es-ES" sz="6000" b="1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8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FUNCIONES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Las funciones en </a:t>
            </a:r>
            <a:r>
              <a:rPr lang="es-ES" b="1" dirty="0" smtClean="0"/>
              <a:t>JavaScript</a:t>
            </a:r>
            <a:r>
              <a:rPr lang="es-ES" dirty="0" smtClean="0"/>
              <a:t> son bloques de código reutilizables que realizan una tarea especifica. Se pueden definir utilizando la palabra clave </a:t>
            </a:r>
            <a:r>
              <a:rPr lang="es-ES" dirty="0" err="1" smtClean="0"/>
              <a:t>function</a:t>
            </a:r>
            <a:r>
              <a:rPr lang="es-ES" dirty="0" smtClean="0"/>
              <a:t> o utilizando funciones de flecha </a:t>
            </a:r>
            <a:r>
              <a:rPr lang="es-ES" b="1" dirty="0" smtClean="0"/>
              <a:t>(</a:t>
            </a:r>
            <a:r>
              <a:rPr lang="es-ES" b="1" dirty="0" err="1" smtClean="0"/>
              <a:t>arrow</a:t>
            </a:r>
            <a:r>
              <a:rPr lang="es-ES" b="1" dirty="0" smtClean="0"/>
              <a:t> </a:t>
            </a:r>
            <a:r>
              <a:rPr lang="es-ES" b="1" dirty="0" err="1" smtClean="0"/>
              <a:t>funtion</a:t>
            </a:r>
            <a:r>
              <a:rPr lang="es-ES" b="1" dirty="0" smtClean="0"/>
              <a:t>).</a:t>
            </a:r>
            <a:endParaRPr lang="es-ES" b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5 - FUNCIONES Y ALCANCE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5</a:t>
            </a:fld>
            <a:endParaRPr lang="es-CO"/>
          </a:p>
        </p:txBody>
      </p:sp>
      <p:pic>
        <p:nvPicPr>
          <p:cNvPr id="11266" name="Picture 2" descr="Ilustración del concepto de marcador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4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EXPLICACIÓN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b="1" dirty="0" smtClean="0">
                <a:solidFill>
                  <a:srgbClr val="0070C0"/>
                </a:solidFill>
              </a:rPr>
              <a:t>Funciones declaradas: </a:t>
            </a:r>
            <a:r>
              <a:rPr lang="es-ES" dirty="0" smtClean="0"/>
              <a:t>Utilizan la palabra clave </a:t>
            </a:r>
            <a:r>
              <a:rPr lang="es-ES" b="1" dirty="0" err="1" smtClean="0"/>
              <a:t>function</a:t>
            </a:r>
            <a:r>
              <a:rPr lang="es-ES" b="1" dirty="0" smtClean="0"/>
              <a:t>.</a:t>
            </a:r>
          </a:p>
          <a:p>
            <a:pPr>
              <a:buFontTx/>
              <a:buChar char="-"/>
            </a:pPr>
            <a:r>
              <a:rPr lang="es-ES" b="1" dirty="0" smtClean="0">
                <a:solidFill>
                  <a:srgbClr val="0070C0"/>
                </a:solidFill>
              </a:rPr>
              <a:t>Funciones expresadas: </a:t>
            </a:r>
            <a:r>
              <a:rPr lang="es-ES" dirty="0" smtClean="0"/>
              <a:t>Se definen dentro de la expresión.</a:t>
            </a:r>
          </a:p>
          <a:p>
            <a:pPr>
              <a:buFontTx/>
              <a:buChar char="-"/>
            </a:pPr>
            <a:r>
              <a:rPr lang="es-ES" b="1" dirty="0" smtClean="0">
                <a:solidFill>
                  <a:srgbClr val="0070C0"/>
                </a:solidFill>
              </a:rPr>
              <a:t>Funciones de flecha: </a:t>
            </a:r>
            <a:r>
              <a:rPr lang="es-ES" dirty="0" smtClean="0"/>
              <a:t>Una sintaxis mas concisa para escribir funciones.</a:t>
            </a: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5 - FUNCIONES Y ALCANCE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6</a:t>
            </a:fld>
            <a:endParaRPr lang="es-CO"/>
          </a:p>
        </p:txBody>
      </p:sp>
      <p:pic>
        <p:nvPicPr>
          <p:cNvPr id="11266" name="Picture 2" descr="Ilustración del concepto de marcador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55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¡VAMOS A CODEAR!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s-CO" dirty="0" smtClean="0"/>
              <a:t>Escribe una </a:t>
            </a:r>
            <a:r>
              <a:rPr lang="es-CO" b="1" dirty="0" smtClean="0"/>
              <a:t>función</a:t>
            </a:r>
            <a:r>
              <a:rPr lang="es-CO" dirty="0" smtClean="0"/>
              <a:t> que sume dos números y retorne el resultado.</a:t>
            </a:r>
            <a:endParaRPr lang="es-CO" dirty="0" smtClean="0"/>
          </a:p>
          <a:p>
            <a:pPr marL="514350" indent="-514350" algn="just">
              <a:buAutoNum type="arabicPeriod"/>
            </a:pPr>
            <a:r>
              <a:rPr lang="es-CO" dirty="0" smtClean="0"/>
              <a:t>Escribe una </a:t>
            </a:r>
            <a:r>
              <a:rPr lang="es-CO" b="1" dirty="0" smtClean="0"/>
              <a:t>función</a:t>
            </a:r>
            <a:r>
              <a:rPr lang="es-CO" dirty="0" smtClean="0"/>
              <a:t> que determine si un numero es par o impar. </a:t>
            </a:r>
            <a:endParaRPr lang="es-CO" dirty="0" smtClean="0"/>
          </a:p>
          <a:p>
            <a:pPr marL="514350" indent="-514350" algn="just">
              <a:buAutoNum type="arabicPeriod"/>
            </a:pPr>
            <a:r>
              <a:rPr lang="es-CO" dirty="0" smtClean="0"/>
              <a:t>Escribe una </a:t>
            </a:r>
            <a:r>
              <a:rPr lang="es-CO" b="1" dirty="0" smtClean="0"/>
              <a:t>función flecha </a:t>
            </a:r>
            <a:r>
              <a:rPr lang="es-CO" dirty="0" smtClean="0"/>
              <a:t>que multiplique y retorne el resultad.</a:t>
            </a:r>
            <a:endParaRPr lang="es-CO" dirty="0" smtClean="0"/>
          </a:p>
          <a:p>
            <a:pPr marL="514350" indent="-514350" algn="just">
              <a:buAutoNum type="arabicPeriod"/>
            </a:pPr>
            <a:endParaRPr lang="es-CO" b="1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5 - FUNCIONES Y ALCANCE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7</a:t>
            </a:fld>
            <a:endParaRPr lang="es-CO"/>
          </a:p>
        </p:txBody>
      </p:sp>
      <p:pic>
        <p:nvPicPr>
          <p:cNvPr id="5124" name="Picture 4" descr="Hacker que opera una ilustración del icono de la historieta del ordenador portátil. Concepto de icono de tecnología aislado. Estilo de dibujos animados plan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84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CONCLUSIÓN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/>
              <a:t>Comprender las funciones y el alcance de las variables es esencial para escribir código limpio y eficiente en JavaScript. Las funciones nos permiten crear bloques de código reutilizables, mientras que el conocimiento del alcance de las variables nos ayuda a evitar errores y a mantener el código organizado</a:t>
            </a:r>
            <a:r>
              <a:rPr lang="es-ES" dirty="0" smtClean="0"/>
              <a:t>.</a:t>
            </a:r>
          </a:p>
          <a:p>
            <a:pPr marL="0" indent="0" algn="just">
              <a:buNone/>
            </a:pPr>
            <a:r>
              <a:rPr lang="es-CO" dirty="0" smtClean="0"/>
              <a:t>¡</a:t>
            </a:r>
            <a:r>
              <a:rPr lang="es-CO" dirty="0" smtClean="0"/>
              <a:t>Sigue practicando con estos ejercicios para afianzar tus conocimientos y habilidades en </a:t>
            </a:r>
            <a:r>
              <a:rPr lang="es-CO" b="1" dirty="0"/>
              <a:t>JavaScript.</a:t>
            </a:r>
            <a:r>
              <a:rPr lang="es-CO" dirty="0" smtClean="0"/>
              <a:t>!</a:t>
            </a:r>
          </a:p>
          <a:p>
            <a:pPr marL="0" indent="0" algn="just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5 - FUNCIONES Y ALCANCE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8</a:t>
            </a:fld>
            <a:endParaRPr lang="es-CO"/>
          </a:p>
        </p:txBody>
      </p:sp>
      <p:pic>
        <p:nvPicPr>
          <p:cNvPr id="6146" name="Picture 2" descr="Ilustración del concepto de mapa mental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6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000" b="1" dirty="0" smtClean="0">
                <a:solidFill>
                  <a:srgbClr val="0070C0"/>
                </a:solidFill>
              </a:rPr>
              <a:t>BIBLIOGRAFIA</a:t>
            </a:r>
            <a:endParaRPr lang="es-CO" sz="6000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smtClean="0"/>
              <a:t>W3SCHOOLS</a:t>
            </a:r>
            <a:r>
              <a:rPr lang="es-CO" dirty="0" smtClean="0"/>
              <a:t>. (2024-Octubre-21) </a:t>
            </a:r>
            <a:r>
              <a:rPr lang="es-CO" dirty="0"/>
              <a:t>Tutorial de </a:t>
            </a:r>
            <a:r>
              <a:rPr lang="es-CO" b="1" dirty="0" smtClean="0"/>
              <a:t>JavaScript. </a:t>
            </a:r>
            <a:r>
              <a:rPr lang="es-CO" dirty="0">
                <a:hlinkClick r:id="rId3"/>
              </a:rPr>
              <a:t>https</a:t>
            </a:r>
            <a:r>
              <a:rPr lang="es-CO">
                <a:hlinkClick r:id="rId3"/>
              </a:rPr>
              <a:t>://</a:t>
            </a:r>
            <a:r>
              <a:rPr lang="es-CO" smtClean="0">
                <a:hlinkClick r:id="rId3"/>
              </a:rPr>
              <a:t>www.w3schools.com/JavaScript</a:t>
            </a:r>
            <a:r>
              <a:rPr lang="es-CO" smtClean="0"/>
              <a:t> </a:t>
            </a:r>
            <a:endParaRPr lang="es-CO" dirty="0"/>
          </a:p>
          <a:p>
            <a:pPr marL="0" indent="0">
              <a:buNone/>
            </a:pPr>
            <a:endParaRPr lang="es-CO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5 - FUNCIONES Y ALCANCE - ING. ALEXANDER OCORO</a:t>
            </a: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6727</TotalTime>
  <Words>349</Words>
  <Application>Microsoft Office PowerPoint</Application>
  <PresentationFormat>Panorámica</PresentationFormat>
  <Paragraphs>56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OBJETIVO</vt:lpstr>
      <vt:lpstr>CONTENIDO DE LA CLASE</vt:lpstr>
      <vt:lpstr>Presentación de PowerPoint</vt:lpstr>
      <vt:lpstr>FUNCIONES</vt:lpstr>
      <vt:lpstr>EXPLICACIÓN</vt:lpstr>
      <vt:lpstr>¡VAMOS A CODEAR!</vt:lpstr>
      <vt:lpstr>CONCLUSIÓN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VISUALIZACIÓN DE DATOS</dc:title>
  <dc:creator>Cuenta Microsoft</dc:creator>
  <cp:lastModifiedBy>Cuenta Microsoft</cp:lastModifiedBy>
  <cp:revision>362</cp:revision>
  <dcterms:created xsi:type="dcterms:W3CDTF">2024-10-13T21:09:21Z</dcterms:created>
  <dcterms:modified xsi:type="dcterms:W3CDTF">2025-02-26T22:55:44Z</dcterms:modified>
</cp:coreProperties>
</file>