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216\Spring%202011\Week%204\Week%204%20Handouts\normal%20dem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216\Spring%202011\Week%204\Week%204%20Handouts\normal%20dem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09039114013504E-2"/>
          <c:y val="0.24424022311418231"/>
          <c:w val="0.8893454487724245"/>
          <c:h val="0.67652556438955846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-1.9500000000000268</c:v>
                </c:pt>
                <c:pt idx="122">
                  <c:v>-1.9000000000000201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-1.7500000000000213</c:v>
                </c:pt>
                <c:pt idx="126">
                  <c:v>-1.7000000000000213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-0.65000000000003411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-5.0000000000030104E-2</c:v>
                </c:pt>
                <c:pt idx="160">
                  <c:v>-3.0198066269805066E-14</c:v>
                </c:pt>
                <c:pt idx="161">
                  <c:v>4.9999999999970943E-2</c:v>
                </c:pt>
                <c:pt idx="162">
                  <c:v>9.9999999999970557E-2</c:v>
                </c:pt>
                <c:pt idx="163">
                  <c:v>0.14999999999997168</c:v>
                </c:pt>
                <c:pt idx="164">
                  <c:v>0.19999999999997242</c:v>
                </c:pt>
                <c:pt idx="165">
                  <c:v>0.24999999999997188</c:v>
                </c:pt>
                <c:pt idx="166">
                  <c:v>0.29999999999997562</c:v>
                </c:pt>
                <c:pt idx="167">
                  <c:v>0.34999999999997344</c:v>
                </c:pt>
                <c:pt idx="168">
                  <c:v>0.3999999999999761</c:v>
                </c:pt>
                <c:pt idx="169">
                  <c:v>0.44999999999997442</c:v>
                </c:pt>
                <c:pt idx="170">
                  <c:v>0.49999999999997463</c:v>
                </c:pt>
                <c:pt idx="171">
                  <c:v>0.54999999999997162</c:v>
                </c:pt>
                <c:pt idx="172">
                  <c:v>0.59999999999996856</c:v>
                </c:pt>
                <c:pt idx="173">
                  <c:v>0.64999999999997526</c:v>
                </c:pt>
                <c:pt idx="174">
                  <c:v>0.69999999999997264</c:v>
                </c:pt>
                <c:pt idx="175">
                  <c:v>0.74999999999997502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0.89999999999997093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1.0499999999999594</c:v>
                </c:pt>
                <c:pt idx="182">
                  <c:v>1.0999999999999608</c:v>
                </c:pt>
                <c:pt idx="183">
                  <c:v>1.1499999999999617</c:v>
                </c:pt>
                <c:pt idx="184">
                  <c:v>1.1999999999999698</c:v>
                </c:pt>
                <c:pt idx="185">
                  <c:v>1.2499999999999576</c:v>
                </c:pt>
                <c:pt idx="186">
                  <c:v>1.2999999999999594</c:v>
                </c:pt>
                <c:pt idx="187">
                  <c:v>1.3499999999999608</c:v>
                </c:pt>
                <c:pt idx="188">
                  <c:v>1.3999999999999617</c:v>
                </c:pt>
                <c:pt idx="189">
                  <c:v>1.4499999999999551</c:v>
                </c:pt>
                <c:pt idx="190">
                  <c:v>1.4999999999999576</c:v>
                </c:pt>
                <c:pt idx="191">
                  <c:v>1.5499999999999594</c:v>
                </c:pt>
                <c:pt idx="192">
                  <c:v>1.5999999999999608</c:v>
                </c:pt>
                <c:pt idx="193">
                  <c:v>1.6499999999999617</c:v>
                </c:pt>
                <c:pt idx="194">
                  <c:v>1.6999999999999698</c:v>
                </c:pt>
                <c:pt idx="195">
                  <c:v>1.7499999999999494</c:v>
                </c:pt>
                <c:pt idx="196">
                  <c:v>1.7999999999999612</c:v>
                </c:pt>
                <c:pt idx="197">
                  <c:v>1.8499999999999608</c:v>
                </c:pt>
                <c:pt idx="198">
                  <c:v>1.8999999999999517</c:v>
                </c:pt>
                <c:pt idx="199">
                  <c:v>1.9499999999999558</c:v>
                </c:pt>
                <c:pt idx="200">
                  <c:v>1.9999999999999576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5.0522710835370663E-15</c:v>
                </c:pt>
                <c:pt idx="1">
                  <c:v>7.5276872890312034E-15</c:v>
                </c:pt>
                <c:pt idx="2">
                  <c:v>1.1187956214352166E-14</c:v>
                </c:pt>
                <c:pt idx="3">
                  <c:v>1.6586479270623733E-14</c:v>
                </c:pt>
                <c:pt idx="4">
                  <c:v>2.4528552856964838E-14</c:v>
                </c:pt>
                <c:pt idx="5">
                  <c:v>3.6182944511126353E-14</c:v>
                </c:pt>
                <c:pt idx="6">
                  <c:v>5.3241483722530622E-14</c:v>
                </c:pt>
                <c:pt idx="7">
                  <c:v>7.8146702517701923E-14</c:v>
                </c:pt>
                <c:pt idx="8">
                  <c:v>1.1441564901801678E-13</c:v>
                </c:pt>
                <c:pt idx="9">
                  <c:v>1.670992357038412E-13</c:v>
                </c:pt>
                <c:pt idx="10">
                  <c:v>2.4343205330290651E-13</c:v>
                </c:pt>
                <c:pt idx="11">
                  <c:v>3.5374908476099922E-13</c:v>
                </c:pt>
                <c:pt idx="12">
                  <c:v>5.1277536367967387E-13</c:v>
                </c:pt>
                <c:pt idx="13">
                  <c:v>7.4143526997045745E-13</c:v>
                </c:pt>
                <c:pt idx="14">
                  <c:v>1.0693837871541763E-12</c:v>
                </c:pt>
                <c:pt idx="15">
                  <c:v>1.5385379505613196E-12</c:v>
                </c:pt>
                <c:pt idx="16">
                  <c:v>2.2079899631372067E-12</c:v>
                </c:pt>
                <c:pt idx="17">
                  <c:v>3.1608234614691422E-12</c:v>
                </c:pt>
                <c:pt idx="18">
                  <c:v>4.5135436772055942E-12</c:v>
                </c:pt>
                <c:pt idx="19">
                  <c:v>6.4290872907538136E-12</c:v>
                </c:pt>
                <c:pt idx="20">
                  <c:v>9.13472040836476E-12</c:v>
                </c:pt>
                <c:pt idx="21">
                  <c:v>1.2946591938319507E-11</c:v>
                </c:pt>
                <c:pt idx="22">
                  <c:v>1.8303322170156069E-11</c:v>
                </c:pt>
                <c:pt idx="23">
                  <c:v>2.5811821449987288E-11</c:v>
                </c:pt>
                <c:pt idx="24">
                  <c:v>3.6309615017918935E-11</c:v>
                </c:pt>
                <c:pt idx="25">
                  <c:v>5.0949379588437449E-11</c:v>
                </c:pt>
                <c:pt idx="26">
                  <c:v>7.1313281239962754E-11</c:v>
                </c:pt>
                <c:pt idx="27">
                  <c:v>9.9567179054972671E-11</c:v>
                </c:pt>
                <c:pt idx="28">
                  <c:v>1.38667999416535E-10</c:v>
                </c:pt>
                <c:pt idx="29">
                  <c:v>1.9264181479358389E-10</c:v>
                </c:pt>
                <c:pt idx="30">
                  <c:v>2.6695566147627356E-10</c:v>
                </c:pt>
                <c:pt idx="31">
                  <c:v>3.6901326161244172E-10</c:v>
                </c:pt>
                <c:pt idx="32">
                  <c:v>5.088140281644861E-10</c:v>
                </c:pt>
                <c:pt idx="33">
                  <c:v>6.9982659485794805E-10</c:v>
                </c:pt>
                <c:pt idx="34">
                  <c:v>9.6014333703119227E-10</c:v>
                </c:pt>
                <c:pt idx="35">
                  <c:v>1.3140018181558286E-9</c:v>
                </c:pt>
                <c:pt idx="36">
                  <c:v>1.7937839079640033E-9</c:v>
                </c:pt>
                <c:pt idx="37">
                  <c:v>2.4426348268069539E-9</c:v>
                </c:pt>
                <c:pt idx="38">
                  <c:v>3.3178842435471502E-9</c:v>
                </c:pt>
                <c:pt idx="39">
                  <c:v>4.4955018310130511E-9</c:v>
                </c:pt>
                <c:pt idx="40">
                  <c:v>6.0758828498230222E-9</c:v>
                </c:pt>
                <c:pt idx="41">
                  <c:v>8.1913384034787567E-9</c:v>
                </c:pt>
                <c:pt idx="42">
                  <c:v>1.1015763624681807E-8</c:v>
                </c:pt>
                <c:pt idx="43">
                  <c:v>1.4777079586479354E-8</c:v>
                </c:pt>
                <c:pt idx="44">
                  <c:v>1.9773196406243795E-8</c:v>
                </c:pt>
                <c:pt idx="45">
                  <c:v>2.6392432035704581E-8</c:v>
                </c:pt>
                <c:pt idx="46">
                  <c:v>3.5139550948202772E-8</c:v>
                </c:pt>
                <c:pt idx="47">
                  <c:v>4.6668867975940694E-8</c:v>
                </c:pt>
                <c:pt idx="48">
                  <c:v>6.1826205001655595E-8</c:v>
                </c:pt>
                <c:pt idx="49">
                  <c:v>8.170190378542953E-8</c:v>
                </c:pt>
                <c:pt idx="50">
                  <c:v>1.0769760042542868E-7</c:v>
                </c:pt>
                <c:pt idx="51">
                  <c:v>1.4161007130160604E-7</c:v>
                </c:pt>
                <c:pt idx="52">
                  <c:v>1.857361844555219E-7</c:v>
                </c:pt>
                <c:pt idx="53">
                  <c:v>2.430038541080445E-7</c:v>
                </c:pt>
                <c:pt idx="54">
                  <c:v>3.1713492167158515E-7</c:v>
                </c:pt>
                <c:pt idx="55">
                  <c:v>4.1284709886297919E-7</c:v>
                </c:pt>
                <c:pt idx="56">
                  <c:v>5.3610353446974007E-7</c:v>
                </c:pt>
                <c:pt idx="57">
                  <c:v>6.944202353855101E-7</c:v>
                </c:pt>
                <c:pt idx="58">
                  <c:v>8.9724351623830727E-7</c:v>
                </c:pt>
                <c:pt idx="59">
                  <c:v>1.1564119035797499E-6</c:v>
                </c:pt>
                <c:pt idx="60">
                  <c:v>1.486719514734245E-6</c:v>
                </c:pt>
                <c:pt idx="61">
                  <c:v>1.9066009031227519E-6</c:v>
                </c:pt>
                <c:pt idx="62">
                  <c:v>2.4389607458932666E-6</c:v>
                </c:pt>
                <c:pt idx="63">
                  <c:v>3.1121755791487852E-6</c:v>
                </c:pt>
                <c:pt idx="64">
                  <c:v>3.9612990910319499E-6</c:v>
                </c:pt>
                <c:pt idx="65">
                  <c:v>5.0295072885922624E-6</c:v>
                </c:pt>
                <c:pt idx="66">
                  <c:v>6.3698251788668553E-6</c:v>
                </c:pt>
                <c:pt idx="67">
                  <c:v>8.0471824564919767E-6</c:v>
                </c:pt>
                <c:pt idx="68">
                  <c:v>1.014085206548643E-5</c:v>
                </c:pt>
                <c:pt idx="69">
                  <c:v>1.2747332381833001E-5</c:v>
                </c:pt>
                <c:pt idx="70">
                  <c:v>1.5983741106904861E-5</c:v>
                </c:pt>
                <c:pt idx="71">
                  <c:v>1.999179670692214E-5</c:v>
                </c:pt>
                <c:pt idx="72">
                  <c:v>2.4942471290052468E-5</c:v>
                </c:pt>
                <c:pt idx="73">
                  <c:v>3.1041407057849277E-5</c:v>
                </c:pt>
                <c:pt idx="74">
                  <c:v>3.8535196742085652E-5</c:v>
                </c:pt>
                <c:pt idx="75">
                  <c:v>4.7718636541204098E-5</c:v>
                </c:pt>
                <c:pt idx="76">
                  <c:v>5.8943067756538012E-5</c:v>
                </c:pt>
                <c:pt idx="77">
                  <c:v>7.2625930302250033E-5</c:v>
                </c:pt>
                <c:pt idx="78">
                  <c:v>8.9261657177130041E-5</c:v>
                </c:pt>
                <c:pt idx="79">
                  <c:v>1.0943404343979792E-4</c:v>
                </c:pt>
                <c:pt idx="80">
                  <c:v>1.3383022576488081E-4</c:v>
                </c:pt>
                <c:pt idx="81">
                  <c:v>1.6325640876623586E-4</c:v>
                </c:pt>
                <c:pt idx="82">
                  <c:v>1.986554713927667E-4</c:v>
                </c:pt>
                <c:pt idx="83">
                  <c:v>2.4112658022598421E-4</c:v>
                </c:pt>
                <c:pt idx="84">
                  <c:v>2.9194692579145051E-4</c:v>
                </c:pt>
                <c:pt idx="85">
                  <c:v>3.5259568236741982E-4</c:v>
                </c:pt>
                <c:pt idx="86">
                  <c:v>4.2478027055072503E-4</c:v>
                </c:pt>
                <c:pt idx="87">
                  <c:v>5.1046497434415448E-4</c:v>
                </c:pt>
                <c:pt idx="88">
                  <c:v>6.1190193011372864E-4</c:v>
                </c:pt>
                <c:pt idx="89">
                  <c:v>7.316644628302659E-4</c:v>
                </c:pt>
                <c:pt idx="90">
                  <c:v>8.7268269504570204E-4</c:v>
                </c:pt>
                <c:pt idx="91">
                  <c:v>1.0382812956613401E-3</c:v>
                </c:pt>
                <c:pt idx="92">
                  <c:v>1.2322191684729401E-3</c:v>
                </c:pt>
                <c:pt idx="93">
                  <c:v>1.4587308046666602E-3</c:v>
                </c:pt>
                <c:pt idx="94">
                  <c:v>1.7225689390535847E-3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3.2668190561997252E-3</c:v>
                </c:pt>
                <c:pt idx="99">
                  <c:v>3.8097620982215892E-3</c:v>
                </c:pt>
                <c:pt idx="100">
                  <c:v>4.4318484119378132E-3</c:v>
                </c:pt>
                <c:pt idx="101">
                  <c:v>5.1426409230536912E-3</c:v>
                </c:pt>
                <c:pt idx="102">
                  <c:v>5.9525324197755103E-3</c:v>
                </c:pt>
                <c:pt idx="103">
                  <c:v>6.8727666906136685E-3</c:v>
                </c:pt>
                <c:pt idx="104">
                  <c:v>7.9154515829795522E-3</c:v>
                </c:pt>
                <c:pt idx="105">
                  <c:v>9.093562501590555E-3</c:v>
                </c:pt>
                <c:pt idx="106">
                  <c:v>1.0420934814422061E-2</c:v>
                </c:pt>
                <c:pt idx="107">
                  <c:v>1.1912243607604548E-2</c:v>
                </c:pt>
                <c:pt idx="108">
                  <c:v>1.3582969233684941E-2</c:v>
                </c:pt>
                <c:pt idx="109">
                  <c:v>1.5449347134394378E-2</c:v>
                </c:pt>
                <c:pt idx="110">
                  <c:v>1.7528300493567801E-2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2.5218219915193251E-2</c:v>
                </c:pt>
                <c:pt idx="114">
                  <c:v>2.8327037741599878E-2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3.9550041589368611E-2</c:v>
                </c:pt>
                <c:pt idx="118">
                  <c:v>4.3983595980425422E-2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5.9594706068813924E-2</c:v>
                </c:pt>
                <c:pt idx="122">
                  <c:v>6.5615814774674056E-2</c:v>
                </c:pt>
                <c:pt idx="123">
                  <c:v>7.2064874336215584E-2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9.4049077376884047E-2</c:v>
                </c:pt>
                <c:pt idx="127">
                  <c:v>0.10226492456397558</c:v>
                </c:pt>
                <c:pt idx="128">
                  <c:v>0.11092083467945198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0.16038332734191518</c:v>
                </c:pt>
                <c:pt idx="134">
                  <c:v>0.17136859204780291</c:v>
                </c:pt>
                <c:pt idx="135">
                  <c:v>0.18264908538901842</c:v>
                </c:pt>
                <c:pt idx="136">
                  <c:v>0.19418605498320818</c:v>
                </c:pt>
                <c:pt idx="137">
                  <c:v>0.20593626871997125</c:v>
                </c:pt>
                <c:pt idx="138">
                  <c:v>0.21785217703254572</c:v>
                </c:pt>
                <c:pt idx="139">
                  <c:v>0.22988214068422846</c:v>
                </c:pt>
                <c:pt idx="140">
                  <c:v>0.24197072451913851</c:v>
                </c:pt>
                <c:pt idx="141">
                  <c:v>0.25405905646917915</c:v>
                </c:pt>
                <c:pt idx="142">
                  <c:v>0.26608524989874782</c:v>
                </c:pt>
                <c:pt idx="143">
                  <c:v>0.27798488613099304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0.31225393336675672</c:v>
                </c:pt>
                <c:pt idx="147">
                  <c:v>0.32297235966791166</c:v>
                </c:pt>
                <c:pt idx="148">
                  <c:v>0.33322460289179595</c:v>
                </c:pt>
                <c:pt idx="149">
                  <c:v>0.34294385501937857</c:v>
                </c:pt>
                <c:pt idx="150">
                  <c:v>0.35206532676429431</c:v>
                </c:pt>
                <c:pt idx="151">
                  <c:v>0.36052696246164762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0.38138781546052375</c:v>
                </c:pt>
                <c:pt idx="155">
                  <c:v>0.38666811680285096</c:v>
                </c:pt>
                <c:pt idx="156">
                  <c:v>0.3910426939754596</c:v>
                </c:pt>
                <c:pt idx="157">
                  <c:v>0.3944793309078915</c:v>
                </c:pt>
                <c:pt idx="158">
                  <c:v>0.39695254747701364</c:v>
                </c:pt>
                <c:pt idx="159">
                  <c:v>0.39844391409476704</c:v>
                </c:pt>
                <c:pt idx="160">
                  <c:v>0.39894228040143281</c:v>
                </c:pt>
                <c:pt idx="161">
                  <c:v>0.39844391409476826</c:v>
                </c:pt>
                <c:pt idx="162">
                  <c:v>0.39695254747701597</c:v>
                </c:pt>
                <c:pt idx="163">
                  <c:v>0.39447933090789478</c:v>
                </c:pt>
                <c:pt idx="164">
                  <c:v>0.39104269397546426</c:v>
                </c:pt>
                <c:pt idx="165">
                  <c:v>0.38666811680285668</c:v>
                </c:pt>
                <c:pt idx="166">
                  <c:v>0.38138781546052997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0.36052696246165672</c:v>
                </c:pt>
                <c:pt idx="170">
                  <c:v>0.3520653267643048</c:v>
                </c:pt>
                <c:pt idx="171">
                  <c:v>0.34294385501938968</c:v>
                </c:pt>
                <c:pt idx="172">
                  <c:v>0.33322460289180988</c:v>
                </c:pt>
                <c:pt idx="173">
                  <c:v>0.32297235966792426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0.28969155276148773</c:v>
                </c:pt>
                <c:pt idx="177">
                  <c:v>0.27798488613100686</c:v>
                </c:pt>
                <c:pt idx="178">
                  <c:v>0.26608524989876198</c:v>
                </c:pt>
                <c:pt idx="179">
                  <c:v>0.25405905646919286</c:v>
                </c:pt>
                <c:pt idx="180">
                  <c:v>0.24197072451915061</c:v>
                </c:pt>
                <c:pt idx="181">
                  <c:v>0.22988214068424045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0.19418605498321967</c:v>
                </c:pt>
                <c:pt idx="185">
                  <c:v>0.18264908538903044</c:v>
                </c:pt>
                <c:pt idx="186">
                  <c:v>0.17136859204781404</c:v>
                </c:pt>
                <c:pt idx="187">
                  <c:v>0.16038332734192631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0.11092083467946036</c:v>
                </c:pt>
                <c:pt idx="193">
                  <c:v>0.10226492456398423</c:v>
                </c:pt>
                <c:pt idx="194">
                  <c:v>9.4049077376892568E-2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7.2064874336222134E-2</c:v>
                </c:pt>
                <c:pt idx="198">
                  <c:v>6.5615814774681577E-2</c:v>
                </c:pt>
                <c:pt idx="199">
                  <c:v>5.9594706068820932E-2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3.9550041589370456E-2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2.5218219915194441E-2</c:v>
                </c:pt>
                <c:pt idx="208">
                  <c:v>2.2394530294842827E-2</c:v>
                </c:pt>
                <c:pt idx="209">
                  <c:v>1.9837354391795438E-2</c:v>
                </c:pt>
                <c:pt idx="210">
                  <c:v>1.7528300493568641E-2</c:v>
                </c:pt>
                <c:pt idx="211">
                  <c:v>1.5449347134395179E-2</c:v>
                </c:pt>
                <c:pt idx="212">
                  <c:v>1.3582969233685772E-2</c:v>
                </c:pt>
                <c:pt idx="213">
                  <c:v>1.1912243607605203E-2</c:v>
                </c:pt>
                <c:pt idx="214">
                  <c:v>1.0420934814422607E-2</c:v>
                </c:pt>
                <c:pt idx="215">
                  <c:v>9.093562501591072E-3</c:v>
                </c:pt>
                <c:pt idx="216">
                  <c:v>7.9154515829799824E-3</c:v>
                </c:pt>
                <c:pt idx="217">
                  <c:v>6.8727666906140449E-3</c:v>
                </c:pt>
                <c:pt idx="218">
                  <c:v>5.952532419775859E-3</c:v>
                </c:pt>
                <c:pt idx="219">
                  <c:v>5.1426409230539514E-3</c:v>
                </c:pt>
                <c:pt idx="220">
                  <c:v>4.4318484119380917E-3</c:v>
                </c:pt>
                <c:pt idx="221">
                  <c:v>3.8097620982218252E-3</c:v>
                </c:pt>
                <c:pt idx="222">
                  <c:v>3.2668190561999486E-3</c:v>
                </c:pt>
                <c:pt idx="223">
                  <c:v>2.7942584148794468E-3</c:v>
                </c:pt>
                <c:pt idx="224">
                  <c:v>2.3840882014648426E-3</c:v>
                </c:pt>
                <c:pt idx="225">
                  <c:v>2.0290480572997681E-3</c:v>
                </c:pt>
                <c:pt idx="226">
                  <c:v>1.7225689390536951E-3</c:v>
                </c:pt>
                <c:pt idx="227">
                  <c:v>1.4587308046667639E-3</c:v>
                </c:pt>
                <c:pt idx="228">
                  <c:v>1.2322191684730336E-3</c:v>
                </c:pt>
                <c:pt idx="229">
                  <c:v>1.0382812956614099E-3</c:v>
                </c:pt>
                <c:pt idx="230">
                  <c:v>8.7268269504576243E-4</c:v>
                </c:pt>
                <c:pt idx="231">
                  <c:v>7.316644628303187E-4</c:v>
                </c:pt>
                <c:pt idx="232">
                  <c:v>6.1190193011377439E-4</c:v>
                </c:pt>
                <c:pt idx="233">
                  <c:v>5.1046497434419134E-4</c:v>
                </c:pt>
                <c:pt idx="234">
                  <c:v>4.2478027055075707E-4</c:v>
                </c:pt>
                <c:pt idx="235">
                  <c:v>3.5259568236744611E-4</c:v>
                </c:pt>
                <c:pt idx="236">
                  <c:v>2.9194692579146092E-4</c:v>
                </c:pt>
                <c:pt idx="237">
                  <c:v>2.4112658022599391E-4</c:v>
                </c:pt>
                <c:pt idx="238">
                  <c:v>1.9865547139277524E-4</c:v>
                </c:pt>
                <c:pt idx="239">
                  <c:v>1.6325640876624221E-4</c:v>
                </c:pt>
                <c:pt idx="240">
                  <c:v>1.3383022576488621E-4</c:v>
                </c:pt>
                <c:pt idx="241">
                  <c:v>1.0943404343980282E-4</c:v>
                </c:pt>
                <c:pt idx="242">
                  <c:v>8.9261657177133267E-5</c:v>
                </c:pt>
                <c:pt idx="243">
                  <c:v>7.2625930302252514E-5</c:v>
                </c:pt>
                <c:pt idx="244">
                  <c:v>5.8943067756540444E-5</c:v>
                </c:pt>
                <c:pt idx="245">
                  <c:v>4.771863654120605E-5</c:v>
                </c:pt>
                <c:pt idx="246">
                  <c:v>3.8535196742087251E-5</c:v>
                </c:pt>
                <c:pt idx="247">
                  <c:v>3.1041407057850775E-5</c:v>
                </c:pt>
                <c:pt idx="248">
                  <c:v>2.4942471290053586E-5</c:v>
                </c:pt>
                <c:pt idx="249">
                  <c:v>1.9991796706923021E-5</c:v>
                </c:pt>
                <c:pt idx="250">
                  <c:v>1.5983741106905681E-5</c:v>
                </c:pt>
                <c:pt idx="251">
                  <c:v>1.2747332381833501E-5</c:v>
                </c:pt>
                <c:pt idx="252">
                  <c:v>1.0140852065486907E-5</c:v>
                </c:pt>
                <c:pt idx="253">
                  <c:v>8.0471824564923528E-6</c:v>
                </c:pt>
                <c:pt idx="254">
                  <c:v>6.3698251788671433E-6</c:v>
                </c:pt>
                <c:pt idx="255">
                  <c:v>5.0295072885924903E-6</c:v>
                </c:pt>
                <c:pt idx="256">
                  <c:v>3.9612990910321295E-6</c:v>
                </c:pt>
                <c:pt idx="257">
                  <c:v>3.1121755791489711E-6</c:v>
                </c:pt>
                <c:pt idx="258">
                  <c:v>2.4389607458933954E-6</c:v>
                </c:pt>
                <c:pt idx="259">
                  <c:v>1.9066009031228402E-6</c:v>
                </c:pt>
                <c:pt idx="260">
                  <c:v>1.4867195147343165E-6</c:v>
                </c:pt>
                <c:pt idx="261">
                  <c:v>1.1564119035798058E-6</c:v>
                </c:pt>
                <c:pt idx="262">
                  <c:v>8.9724351623835386E-7</c:v>
                </c:pt>
                <c:pt idx="263">
                  <c:v>6.9442023538554483E-7</c:v>
                </c:pt>
                <c:pt idx="264">
                  <c:v>5.3610353446976802E-7</c:v>
                </c:pt>
                <c:pt idx="265">
                  <c:v>4.1284709886299984E-7</c:v>
                </c:pt>
                <c:pt idx="266">
                  <c:v>3.1713492167160273E-7</c:v>
                </c:pt>
                <c:pt idx="267">
                  <c:v>2.4300385410805779E-7</c:v>
                </c:pt>
                <c:pt idx="268">
                  <c:v>1.857361844555318E-7</c:v>
                </c:pt>
                <c:pt idx="269">
                  <c:v>1.4161007130161343E-7</c:v>
                </c:pt>
                <c:pt idx="270">
                  <c:v>1.0769760042543423E-7</c:v>
                </c:pt>
                <c:pt idx="271">
                  <c:v>8.1701903785434135E-8</c:v>
                </c:pt>
                <c:pt idx="272">
                  <c:v>6.1826205001659341E-8</c:v>
                </c:pt>
                <c:pt idx="273">
                  <c:v>4.6668867975943189E-8</c:v>
                </c:pt>
                <c:pt idx="274">
                  <c:v>3.513955094820485E-8</c:v>
                </c:pt>
                <c:pt idx="275">
                  <c:v>2.6392432035706056E-8</c:v>
                </c:pt>
                <c:pt idx="276">
                  <c:v>1.9773196406244913E-8</c:v>
                </c:pt>
                <c:pt idx="277">
                  <c:v>1.4777079586480301E-8</c:v>
                </c:pt>
                <c:pt idx="278">
                  <c:v>1.1015763624682505E-8</c:v>
                </c:pt>
                <c:pt idx="279">
                  <c:v>8.1913384034841268E-9</c:v>
                </c:pt>
                <c:pt idx="280">
                  <c:v>6.0758828498233837E-9</c:v>
                </c:pt>
                <c:pt idx="281">
                  <c:v>4.4955018310133117E-9</c:v>
                </c:pt>
                <c:pt idx="282">
                  <c:v>3.3178842435493902E-9</c:v>
                </c:pt>
                <c:pt idx="283">
                  <c:v>2.4426348268085967E-9</c:v>
                </c:pt>
                <c:pt idx="284">
                  <c:v>1.7937839079652383E-9</c:v>
                </c:pt>
                <c:pt idx="285">
                  <c:v>1.3140018181559061E-9</c:v>
                </c:pt>
                <c:pt idx="286">
                  <c:v>9.6014333703185443E-10</c:v>
                </c:pt>
                <c:pt idx="287">
                  <c:v>6.9982659485844001E-10</c:v>
                </c:pt>
                <c:pt idx="288">
                  <c:v>5.0881402816484241E-10</c:v>
                </c:pt>
                <c:pt idx="289">
                  <c:v>3.6901326161270456E-10</c:v>
                </c:pt>
                <c:pt idx="290">
                  <c:v>2.6695566147646448E-10</c:v>
                </c:pt>
                <c:pt idx="291">
                  <c:v>1.9264181479372066E-10</c:v>
                </c:pt>
                <c:pt idx="292">
                  <c:v>1.3866799941662659E-10</c:v>
                </c:pt>
                <c:pt idx="293">
                  <c:v>9.9567179055039362E-11</c:v>
                </c:pt>
                <c:pt idx="294">
                  <c:v>7.131328124001064E-11</c:v>
                </c:pt>
                <c:pt idx="295">
                  <c:v>5.0949379588471945E-11</c:v>
                </c:pt>
                <c:pt idx="296">
                  <c:v>3.630961501794346E-11</c:v>
                </c:pt>
                <c:pt idx="297">
                  <c:v>2.5811821450004914E-11</c:v>
                </c:pt>
                <c:pt idx="298">
                  <c:v>1.8303322170168774E-11</c:v>
                </c:pt>
                <c:pt idx="299">
                  <c:v>1.2946591938328499E-11</c:v>
                </c:pt>
                <c:pt idx="300">
                  <c:v>9.134720408371119E-12</c:v>
                </c:pt>
                <c:pt idx="301">
                  <c:v>6.4290872907583227E-12</c:v>
                </c:pt>
                <c:pt idx="302">
                  <c:v>4.5135436772087914E-12</c:v>
                </c:pt>
                <c:pt idx="303">
                  <c:v>3.1608234614714262E-12</c:v>
                </c:pt>
                <c:pt idx="304">
                  <c:v>2.2079899631387904E-12</c:v>
                </c:pt>
                <c:pt idx="305">
                  <c:v>1.538537950562432E-12</c:v>
                </c:pt>
                <c:pt idx="306">
                  <c:v>1.0693837871549564E-12</c:v>
                </c:pt>
                <c:pt idx="307">
                  <c:v>7.4143526997099887E-13</c:v>
                </c:pt>
                <c:pt idx="308">
                  <c:v>5.1277536368005515E-13</c:v>
                </c:pt>
                <c:pt idx="309">
                  <c:v>3.5374908476126528E-13</c:v>
                </c:pt>
                <c:pt idx="310">
                  <c:v>2.4343205330308913E-13</c:v>
                </c:pt>
                <c:pt idx="311">
                  <c:v>1.6709923570396613E-13</c:v>
                </c:pt>
                <c:pt idx="312">
                  <c:v>1.1441564901810399E-13</c:v>
                </c:pt>
                <c:pt idx="313">
                  <c:v>7.8146702517761712E-14</c:v>
                </c:pt>
                <c:pt idx="314">
                  <c:v>5.3241483722571819E-14</c:v>
                </c:pt>
                <c:pt idx="315">
                  <c:v>3.61829445111545E-14</c:v>
                </c:pt>
                <c:pt idx="316">
                  <c:v>2.4528552856983771E-14</c:v>
                </c:pt>
                <c:pt idx="317">
                  <c:v>1.658647927063673E-14</c:v>
                </c:pt>
                <c:pt idx="318">
                  <c:v>1.118795621436107E-14</c:v>
                </c:pt>
                <c:pt idx="319">
                  <c:v>7.5276872890371798E-15</c:v>
                </c:pt>
                <c:pt idx="320">
                  <c:v>5.0522710835411407E-15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E8-4A66-8345-8B2E0C345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078208"/>
        <c:axId val="234079776"/>
      </c:scatterChart>
      <c:valAx>
        <c:axId val="234078208"/>
        <c:scaling>
          <c:orientation val="minMax"/>
          <c:max val="5"/>
          <c:min val="-5"/>
        </c:scaling>
        <c:delete val="0"/>
        <c:axPos val="b"/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34079776"/>
        <c:crosses val="autoZero"/>
        <c:crossBetween val="midCat"/>
        <c:majorUnit val="2"/>
        <c:minorUnit val="1"/>
      </c:valAx>
      <c:valAx>
        <c:axId val="234079776"/>
        <c:scaling>
          <c:orientation val="minMax"/>
          <c:max val="0.75000000000000455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23407820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 w="0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09039114013504E-2"/>
          <c:y val="0.24424022311418236"/>
          <c:w val="0.8893454487724245"/>
          <c:h val="0.6765255643895588"/>
        </c:manualLayout>
      </c:layout>
      <c:scatterChart>
        <c:scatterStyle val="lineMarker"/>
        <c:varyColors val="0"/>
        <c:ser>
          <c:idx val="0"/>
          <c:order val="0"/>
          <c:tx>
            <c:v>Normal Distribution</c:v>
          </c:tx>
          <c:spPr>
            <a:ln w="28575">
              <a:solidFill>
                <a:schemeClr val="tx1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Sheet1!$A$4:$A$324</c:f>
              <c:numCache>
                <c:formatCode>0.00</c:formatCode>
                <c:ptCount val="321"/>
                <c:pt idx="0">
                  <c:v>-8</c:v>
                </c:pt>
                <c:pt idx="1">
                  <c:v>-7.95</c:v>
                </c:pt>
                <c:pt idx="2">
                  <c:v>-7.9</c:v>
                </c:pt>
                <c:pt idx="3">
                  <c:v>-7.85</c:v>
                </c:pt>
                <c:pt idx="4">
                  <c:v>-7.8</c:v>
                </c:pt>
                <c:pt idx="5">
                  <c:v>-7.75</c:v>
                </c:pt>
                <c:pt idx="6">
                  <c:v>-7.7</c:v>
                </c:pt>
                <c:pt idx="7">
                  <c:v>-7.6499999999999995</c:v>
                </c:pt>
                <c:pt idx="8">
                  <c:v>-7.6</c:v>
                </c:pt>
                <c:pt idx="9">
                  <c:v>-7.55</c:v>
                </c:pt>
                <c:pt idx="10">
                  <c:v>-7.5</c:v>
                </c:pt>
                <c:pt idx="11">
                  <c:v>-7.45</c:v>
                </c:pt>
                <c:pt idx="12">
                  <c:v>-7.4</c:v>
                </c:pt>
                <c:pt idx="13">
                  <c:v>-7.35</c:v>
                </c:pt>
                <c:pt idx="14">
                  <c:v>-7.3</c:v>
                </c:pt>
                <c:pt idx="15">
                  <c:v>-7.25</c:v>
                </c:pt>
                <c:pt idx="16">
                  <c:v>-7.2</c:v>
                </c:pt>
                <c:pt idx="17">
                  <c:v>-7.1499999999999995</c:v>
                </c:pt>
                <c:pt idx="18">
                  <c:v>-7.1</c:v>
                </c:pt>
                <c:pt idx="19">
                  <c:v>-7.05</c:v>
                </c:pt>
                <c:pt idx="20">
                  <c:v>-7</c:v>
                </c:pt>
                <c:pt idx="21">
                  <c:v>-6.95</c:v>
                </c:pt>
                <c:pt idx="22">
                  <c:v>-6.9</c:v>
                </c:pt>
                <c:pt idx="23">
                  <c:v>-6.85</c:v>
                </c:pt>
                <c:pt idx="24">
                  <c:v>-6.8</c:v>
                </c:pt>
                <c:pt idx="25">
                  <c:v>-6.75</c:v>
                </c:pt>
                <c:pt idx="26">
                  <c:v>-6.7</c:v>
                </c:pt>
                <c:pt idx="27">
                  <c:v>-6.6499999999999995</c:v>
                </c:pt>
                <c:pt idx="28">
                  <c:v>-6.6</c:v>
                </c:pt>
                <c:pt idx="29">
                  <c:v>-6.5500000000000096</c:v>
                </c:pt>
                <c:pt idx="30">
                  <c:v>-6.5000000000000098</c:v>
                </c:pt>
                <c:pt idx="31">
                  <c:v>-6.4500000000000099</c:v>
                </c:pt>
                <c:pt idx="32">
                  <c:v>-6.4000000000000101</c:v>
                </c:pt>
                <c:pt idx="33">
                  <c:v>-6.3500000000000085</c:v>
                </c:pt>
                <c:pt idx="34">
                  <c:v>-6.3000000000000096</c:v>
                </c:pt>
                <c:pt idx="35">
                  <c:v>-6.2500000000000098</c:v>
                </c:pt>
                <c:pt idx="36">
                  <c:v>-6.2000000000000099</c:v>
                </c:pt>
                <c:pt idx="37">
                  <c:v>-6.1500000000000075</c:v>
                </c:pt>
                <c:pt idx="38">
                  <c:v>-6.1000000000000085</c:v>
                </c:pt>
                <c:pt idx="39">
                  <c:v>-6.0500000000000096</c:v>
                </c:pt>
                <c:pt idx="40">
                  <c:v>-6.0000000000000098</c:v>
                </c:pt>
                <c:pt idx="41">
                  <c:v>-5.9500000000000099</c:v>
                </c:pt>
                <c:pt idx="42">
                  <c:v>-5.9000000000000101</c:v>
                </c:pt>
                <c:pt idx="43">
                  <c:v>-5.8500000000000085</c:v>
                </c:pt>
                <c:pt idx="44">
                  <c:v>-5.8000000000000096</c:v>
                </c:pt>
                <c:pt idx="45">
                  <c:v>-5.7500000000000098</c:v>
                </c:pt>
                <c:pt idx="46">
                  <c:v>-5.7000000000000099</c:v>
                </c:pt>
                <c:pt idx="47">
                  <c:v>-5.6500000000000075</c:v>
                </c:pt>
                <c:pt idx="48">
                  <c:v>-5.6000000000000085</c:v>
                </c:pt>
                <c:pt idx="49">
                  <c:v>-5.5500000000000096</c:v>
                </c:pt>
                <c:pt idx="50">
                  <c:v>-5.5000000000000098</c:v>
                </c:pt>
                <c:pt idx="51">
                  <c:v>-5.4500000000000099</c:v>
                </c:pt>
                <c:pt idx="52">
                  <c:v>-5.4000000000000101</c:v>
                </c:pt>
                <c:pt idx="53">
                  <c:v>-5.3500000000000085</c:v>
                </c:pt>
                <c:pt idx="54">
                  <c:v>-5.3000000000000096</c:v>
                </c:pt>
                <c:pt idx="55">
                  <c:v>-5.2500000000000098</c:v>
                </c:pt>
                <c:pt idx="56">
                  <c:v>-5.2000000000000099</c:v>
                </c:pt>
                <c:pt idx="57">
                  <c:v>-5.1500000000000075</c:v>
                </c:pt>
                <c:pt idx="58">
                  <c:v>-5.1000000000000085</c:v>
                </c:pt>
                <c:pt idx="59">
                  <c:v>-5.0500000000000096</c:v>
                </c:pt>
                <c:pt idx="60">
                  <c:v>-5.0000000000000098</c:v>
                </c:pt>
                <c:pt idx="61">
                  <c:v>-4.9500000000000099</c:v>
                </c:pt>
                <c:pt idx="62">
                  <c:v>-4.9000000000000101</c:v>
                </c:pt>
                <c:pt idx="63">
                  <c:v>-4.8500000000000085</c:v>
                </c:pt>
                <c:pt idx="64">
                  <c:v>-4.8000000000000096</c:v>
                </c:pt>
                <c:pt idx="65">
                  <c:v>-4.7500000000000098</c:v>
                </c:pt>
                <c:pt idx="66">
                  <c:v>-4.7000000000000099</c:v>
                </c:pt>
                <c:pt idx="67">
                  <c:v>-4.6500000000000075</c:v>
                </c:pt>
                <c:pt idx="68">
                  <c:v>-4.6000000000000085</c:v>
                </c:pt>
                <c:pt idx="69">
                  <c:v>-4.5500000000000096</c:v>
                </c:pt>
                <c:pt idx="70">
                  <c:v>-4.5000000000000098</c:v>
                </c:pt>
                <c:pt idx="71">
                  <c:v>-4.4500000000000099</c:v>
                </c:pt>
                <c:pt idx="72">
                  <c:v>-4.4000000000000101</c:v>
                </c:pt>
                <c:pt idx="73">
                  <c:v>-4.3500000000000085</c:v>
                </c:pt>
                <c:pt idx="74">
                  <c:v>-4.3000000000000096</c:v>
                </c:pt>
                <c:pt idx="75">
                  <c:v>-4.2500000000000098</c:v>
                </c:pt>
                <c:pt idx="76">
                  <c:v>-4.2000000000000099</c:v>
                </c:pt>
                <c:pt idx="77">
                  <c:v>-4.1500000000000075</c:v>
                </c:pt>
                <c:pt idx="78">
                  <c:v>-4.1000000000000085</c:v>
                </c:pt>
                <c:pt idx="79">
                  <c:v>-4.0500000000000096</c:v>
                </c:pt>
                <c:pt idx="80">
                  <c:v>-4.0000000000000098</c:v>
                </c:pt>
                <c:pt idx="81">
                  <c:v>-3.9500000000000077</c:v>
                </c:pt>
                <c:pt idx="82">
                  <c:v>-3.9000000000000101</c:v>
                </c:pt>
                <c:pt idx="83">
                  <c:v>-3.8500000000000068</c:v>
                </c:pt>
                <c:pt idx="84">
                  <c:v>-3.80000000000001</c:v>
                </c:pt>
                <c:pt idx="85">
                  <c:v>-3.75000000000002</c:v>
                </c:pt>
                <c:pt idx="86">
                  <c:v>-3.7000000000000202</c:v>
                </c:pt>
                <c:pt idx="87">
                  <c:v>-3.6500000000000199</c:v>
                </c:pt>
                <c:pt idx="88">
                  <c:v>-3.6000000000000201</c:v>
                </c:pt>
                <c:pt idx="89">
                  <c:v>-3.5500000000000198</c:v>
                </c:pt>
                <c:pt idx="90">
                  <c:v>-3.50000000000002</c:v>
                </c:pt>
                <c:pt idx="91">
                  <c:v>-3.4500000000000197</c:v>
                </c:pt>
                <c:pt idx="92">
                  <c:v>-3.4000000000000199</c:v>
                </c:pt>
                <c:pt idx="93">
                  <c:v>-3.3500000000000187</c:v>
                </c:pt>
                <c:pt idx="94">
                  <c:v>-3.3000000000000198</c:v>
                </c:pt>
                <c:pt idx="95">
                  <c:v>-3.25000000000002</c:v>
                </c:pt>
                <c:pt idx="96">
                  <c:v>-3.2000000000000202</c:v>
                </c:pt>
                <c:pt idx="97">
                  <c:v>-3.1500000000000199</c:v>
                </c:pt>
                <c:pt idx="98">
                  <c:v>-3.1000000000000201</c:v>
                </c:pt>
                <c:pt idx="99">
                  <c:v>-3.0500000000000198</c:v>
                </c:pt>
                <c:pt idx="100">
                  <c:v>-3.00000000000002</c:v>
                </c:pt>
                <c:pt idx="101">
                  <c:v>-2.9500000000000197</c:v>
                </c:pt>
                <c:pt idx="102">
                  <c:v>-2.9000000000000199</c:v>
                </c:pt>
                <c:pt idx="103">
                  <c:v>-2.8500000000000187</c:v>
                </c:pt>
                <c:pt idx="104">
                  <c:v>-2.8000000000000198</c:v>
                </c:pt>
                <c:pt idx="105">
                  <c:v>-2.75000000000002</c:v>
                </c:pt>
                <c:pt idx="106">
                  <c:v>-2.7000000000000202</c:v>
                </c:pt>
                <c:pt idx="107">
                  <c:v>-2.6500000000000199</c:v>
                </c:pt>
                <c:pt idx="108">
                  <c:v>-2.6000000000000201</c:v>
                </c:pt>
                <c:pt idx="109">
                  <c:v>-2.5500000000000198</c:v>
                </c:pt>
                <c:pt idx="110">
                  <c:v>-2.50000000000002</c:v>
                </c:pt>
                <c:pt idx="111">
                  <c:v>-2.4500000000000197</c:v>
                </c:pt>
                <c:pt idx="112">
                  <c:v>-2.4000000000000199</c:v>
                </c:pt>
                <c:pt idx="113">
                  <c:v>-2.3500000000000187</c:v>
                </c:pt>
                <c:pt idx="114">
                  <c:v>-2.3000000000000198</c:v>
                </c:pt>
                <c:pt idx="115">
                  <c:v>-2.25000000000002</c:v>
                </c:pt>
                <c:pt idx="116">
                  <c:v>-2.2000000000000202</c:v>
                </c:pt>
                <c:pt idx="117">
                  <c:v>-2.1500000000000199</c:v>
                </c:pt>
                <c:pt idx="118">
                  <c:v>-2.1000000000000201</c:v>
                </c:pt>
                <c:pt idx="119">
                  <c:v>-2.0500000000000198</c:v>
                </c:pt>
                <c:pt idx="120">
                  <c:v>-2.00000000000002</c:v>
                </c:pt>
                <c:pt idx="121">
                  <c:v>-1.9500000000000273</c:v>
                </c:pt>
                <c:pt idx="122">
                  <c:v>-1.9000000000000201</c:v>
                </c:pt>
                <c:pt idx="123">
                  <c:v>-1.8500000000000201</c:v>
                </c:pt>
                <c:pt idx="124">
                  <c:v>-1.80000000000002</c:v>
                </c:pt>
                <c:pt idx="125">
                  <c:v>-1.7500000000000213</c:v>
                </c:pt>
                <c:pt idx="126">
                  <c:v>-1.7000000000000213</c:v>
                </c:pt>
                <c:pt idx="127">
                  <c:v>-1.6500000000000201</c:v>
                </c:pt>
                <c:pt idx="128">
                  <c:v>-1.6000000000000201</c:v>
                </c:pt>
                <c:pt idx="129">
                  <c:v>-1.55000000000002</c:v>
                </c:pt>
                <c:pt idx="130">
                  <c:v>-1.50000000000002</c:v>
                </c:pt>
                <c:pt idx="131">
                  <c:v>-1.4500000000000199</c:v>
                </c:pt>
                <c:pt idx="132">
                  <c:v>-1.4000000000000199</c:v>
                </c:pt>
                <c:pt idx="133">
                  <c:v>-1.3500000000000201</c:v>
                </c:pt>
                <c:pt idx="134">
                  <c:v>-1.30000000000002</c:v>
                </c:pt>
                <c:pt idx="135">
                  <c:v>-1.25000000000002</c:v>
                </c:pt>
                <c:pt idx="136">
                  <c:v>-1.2000000000000199</c:v>
                </c:pt>
                <c:pt idx="137">
                  <c:v>-1.1500000000000201</c:v>
                </c:pt>
                <c:pt idx="138">
                  <c:v>-1.1000000000000201</c:v>
                </c:pt>
                <c:pt idx="139">
                  <c:v>-1.05000000000002</c:v>
                </c:pt>
                <c:pt idx="140">
                  <c:v>-1.00000000000002</c:v>
                </c:pt>
                <c:pt idx="141">
                  <c:v>-0.95000000000003004</c:v>
                </c:pt>
                <c:pt idx="142">
                  <c:v>-0.90000000000003</c:v>
                </c:pt>
                <c:pt idx="143">
                  <c:v>-0.85000000000002995</c:v>
                </c:pt>
                <c:pt idx="144">
                  <c:v>-0.80000000000003002</c:v>
                </c:pt>
                <c:pt idx="145">
                  <c:v>-0.75000000000003064</c:v>
                </c:pt>
                <c:pt idx="146">
                  <c:v>-0.70000000000003004</c:v>
                </c:pt>
                <c:pt idx="147">
                  <c:v>-0.65000000000003433</c:v>
                </c:pt>
                <c:pt idx="148">
                  <c:v>-0.60000000000002995</c:v>
                </c:pt>
                <c:pt idx="149">
                  <c:v>-0.55000000000003002</c:v>
                </c:pt>
                <c:pt idx="150">
                  <c:v>-0.50000000000002998</c:v>
                </c:pt>
                <c:pt idx="151">
                  <c:v>-0.45000000000002999</c:v>
                </c:pt>
                <c:pt idx="152">
                  <c:v>-0.40000000000003</c:v>
                </c:pt>
                <c:pt idx="153">
                  <c:v>-0.35000000000003001</c:v>
                </c:pt>
                <c:pt idx="154">
                  <c:v>-0.30000000000003002</c:v>
                </c:pt>
                <c:pt idx="155">
                  <c:v>-0.25000000000002975</c:v>
                </c:pt>
                <c:pt idx="156">
                  <c:v>-0.20000000000002999</c:v>
                </c:pt>
                <c:pt idx="157">
                  <c:v>-0.15000000000003041</c:v>
                </c:pt>
                <c:pt idx="158">
                  <c:v>-0.10000000000003002</c:v>
                </c:pt>
                <c:pt idx="159">
                  <c:v>-5.0000000000030104E-2</c:v>
                </c:pt>
                <c:pt idx="160">
                  <c:v>-3.0198066269805104E-14</c:v>
                </c:pt>
                <c:pt idx="161">
                  <c:v>4.999999999997097E-2</c:v>
                </c:pt>
                <c:pt idx="162">
                  <c:v>9.9999999999970599E-2</c:v>
                </c:pt>
                <c:pt idx="163">
                  <c:v>0.14999999999997177</c:v>
                </c:pt>
                <c:pt idx="164">
                  <c:v>0.19999999999997248</c:v>
                </c:pt>
                <c:pt idx="165">
                  <c:v>0.24999999999997197</c:v>
                </c:pt>
                <c:pt idx="166">
                  <c:v>0.2999999999999759</c:v>
                </c:pt>
                <c:pt idx="167">
                  <c:v>0.34999999999997367</c:v>
                </c:pt>
                <c:pt idx="168">
                  <c:v>0.39999999999997643</c:v>
                </c:pt>
                <c:pt idx="169">
                  <c:v>0.44999999999997453</c:v>
                </c:pt>
                <c:pt idx="170">
                  <c:v>0.49999999999997491</c:v>
                </c:pt>
                <c:pt idx="171">
                  <c:v>0.54999999999997162</c:v>
                </c:pt>
                <c:pt idx="172">
                  <c:v>0.59999999999996856</c:v>
                </c:pt>
                <c:pt idx="173">
                  <c:v>0.64999999999997571</c:v>
                </c:pt>
                <c:pt idx="174">
                  <c:v>0.69999999999997264</c:v>
                </c:pt>
                <c:pt idx="175">
                  <c:v>0.74999999999997524</c:v>
                </c:pt>
                <c:pt idx="176">
                  <c:v>0.79999999999997162</c:v>
                </c:pt>
                <c:pt idx="177">
                  <c:v>0.849999999999969</c:v>
                </c:pt>
                <c:pt idx="178">
                  <c:v>0.89999999999997093</c:v>
                </c:pt>
                <c:pt idx="179">
                  <c:v>0.94999999999997164</c:v>
                </c:pt>
                <c:pt idx="180">
                  <c:v>0.99999999999997002</c:v>
                </c:pt>
                <c:pt idx="181">
                  <c:v>1.049999999999959</c:v>
                </c:pt>
                <c:pt idx="182">
                  <c:v>1.0999999999999603</c:v>
                </c:pt>
                <c:pt idx="183">
                  <c:v>1.1499999999999613</c:v>
                </c:pt>
                <c:pt idx="184">
                  <c:v>1.1999999999999698</c:v>
                </c:pt>
                <c:pt idx="185">
                  <c:v>1.2499999999999571</c:v>
                </c:pt>
                <c:pt idx="186">
                  <c:v>1.299999999999959</c:v>
                </c:pt>
                <c:pt idx="187">
                  <c:v>1.3499999999999603</c:v>
                </c:pt>
                <c:pt idx="188">
                  <c:v>1.3999999999999613</c:v>
                </c:pt>
                <c:pt idx="189">
                  <c:v>1.4499999999999542</c:v>
                </c:pt>
                <c:pt idx="190">
                  <c:v>1.4999999999999571</c:v>
                </c:pt>
                <c:pt idx="191">
                  <c:v>1.549999999999959</c:v>
                </c:pt>
                <c:pt idx="192">
                  <c:v>1.5999999999999603</c:v>
                </c:pt>
                <c:pt idx="193">
                  <c:v>1.6499999999999613</c:v>
                </c:pt>
                <c:pt idx="194">
                  <c:v>1.6999999999999698</c:v>
                </c:pt>
                <c:pt idx="195">
                  <c:v>1.7499999999999489</c:v>
                </c:pt>
                <c:pt idx="196">
                  <c:v>1.7999999999999607</c:v>
                </c:pt>
                <c:pt idx="197">
                  <c:v>1.8499999999999603</c:v>
                </c:pt>
                <c:pt idx="198">
                  <c:v>1.8999999999999513</c:v>
                </c:pt>
                <c:pt idx="199">
                  <c:v>1.9499999999999558</c:v>
                </c:pt>
                <c:pt idx="200">
                  <c:v>1.9999999999999576</c:v>
                </c:pt>
                <c:pt idx="201">
                  <c:v>2.0499999999999998</c:v>
                </c:pt>
                <c:pt idx="202">
                  <c:v>2.1</c:v>
                </c:pt>
                <c:pt idx="203">
                  <c:v>2.15</c:v>
                </c:pt>
                <c:pt idx="204">
                  <c:v>2.2000000000000002</c:v>
                </c:pt>
                <c:pt idx="205">
                  <c:v>2.25</c:v>
                </c:pt>
                <c:pt idx="206">
                  <c:v>2.2999999999999998</c:v>
                </c:pt>
                <c:pt idx="207">
                  <c:v>2.3499999999999988</c:v>
                </c:pt>
                <c:pt idx="208">
                  <c:v>2.4</c:v>
                </c:pt>
                <c:pt idx="209">
                  <c:v>2.4499999999999997</c:v>
                </c:pt>
                <c:pt idx="210">
                  <c:v>2.5</c:v>
                </c:pt>
                <c:pt idx="211">
                  <c:v>2.5499999999999998</c:v>
                </c:pt>
                <c:pt idx="212">
                  <c:v>2.6</c:v>
                </c:pt>
                <c:pt idx="213">
                  <c:v>2.65</c:v>
                </c:pt>
                <c:pt idx="214">
                  <c:v>2.7</c:v>
                </c:pt>
                <c:pt idx="215">
                  <c:v>2.75</c:v>
                </c:pt>
                <c:pt idx="216">
                  <c:v>2.8</c:v>
                </c:pt>
                <c:pt idx="217">
                  <c:v>2.8499999999999988</c:v>
                </c:pt>
                <c:pt idx="218">
                  <c:v>2.9</c:v>
                </c:pt>
                <c:pt idx="219">
                  <c:v>2.9499999999999997</c:v>
                </c:pt>
                <c:pt idx="220">
                  <c:v>3</c:v>
                </c:pt>
                <c:pt idx="221">
                  <c:v>3.05</c:v>
                </c:pt>
                <c:pt idx="222">
                  <c:v>3.1</c:v>
                </c:pt>
                <c:pt idx="223">
                  <c:v>3.15</c:v>
                </c:pt>
                <c:pt idx="224">
                  <c:v>3.2</c:v>
                </c:pt>
                <c:pt idx="225">
                  <c:v>3.25</c:v>
                </c:pt>
                <c:pt idx="226">
                  <c:v>3.3</c:v>
                </c:pt>
                <c:pt idx="227">
                  <c:v>3.3499999999999988</c:v>
                </c:pt>
                <c:pt idx="228">
                  <c:v>3.4</c:v>
                </c:pt>
                <c:pt idx="229">
                  <c:v>3.4499999999999997</c:v>
                </c:pt>
                <c:pt idx="230">
                  <c:v>3.5</c:v>
                </c:pt>
                <c:pt idx="231">
                  <c:v>3.55</c:v>
                </c:pt>
                <c:pt idx="232">
                  <c:v>3.6</c:v>
                </c:pt>
                <c:pt idx="233">
                  <c:v>3.65</c:v>
                </c:pt>
                <c:pt idx="234">
                  <c:v>3.7</c:v>
                </c:pt>
                <c:pt idx="235">
                  <c:v>3.75</c:v>
                </c:pt>
                <c:pt idx="236">
                  <c:v>3.8</c:v>
                </c:pt>
                <c:pt idx="237">
                  <c:v>3.8499999999999988</c:v>
                </c:pt>
                <c:pt idx="238">
                  <c:v>3.9</c:v>
                </c:pt>
                <c:pt idx="239">
                  <c:v>3.9499999999999997</c:v>
                </c:pt>
                <c:pt idx="240">
                  <c:v>4</c:v>
                </c:pt>
                <c:pt idx="241">
                  <c:v>4.05</c:v>
                </c:pt>
                <c:pt idx="242">
                  <c:v>4.0999999999999996</c:v>
                </c:pt>
                <c:pt idx="243">
                  <c:v>4.1499999999999995</c:v>
                </c:pt>
                <c:pt idx="244">
                  <c:v>4.2</c:v>
                </c:pt>
                <c:pt idx="245">
                  <c:v>4.25</c:v>
                </c:pt>
                <c:pt idx="246">
                  <c:v>4.3</c:v>
                </c:pt>
                <c:pt idx="247">
                  <c:v>4.3499999999999996</c:v>
                </c:pt>
                <c:pt idx="248">
                  <c:v>4.4000000000000004</c:v>
                </c:pt>
                <c:pt idx="249">
                  <c:v>4.45</c:v>
                </c:pt>
                <c:pt idx="250">
                  <c:v>4.5</c:v>
                </c:pt>
                <c:pt idx="251">
                  <c:v>4.55</c:v>
                </c:pt>
                <c:pt idx="252">
                  <c:v>4.5999999999999996</c:v>
                </c:pt>
                <c:pt idx="253">
                  <c:v>4.6499999999999995</c:v>
                </c:pt>
                <c:pt idx="254">
                  <c:v>4.7</c:v>
                </c:pt>
                <c:pt idx="255">
                  <c:v>4.75</c:v>
                </c:pt>
                <c:pt idx="256">
                  <c:v>4.8</c:v>
                </c:pt>
                <c:pt idx="257">
                  <c:v>4.8499999999999996</c:v>
                </c:pt>
                <c:pt idx="258">
                  <c:v>4.9000000000000004</c:v>
                </c:pt>
                <c:pt idx="259">
                  <c:v>4.95</c:v>
                </c:pt>
                <c:pt idx="260">
                  <c:v>5</c:v>
                </c:pt>
                <c:pt idx="261">
                  <c:v>5.05</c:v>
                </c:pt>
                <c:pt idx="262">
                  <c:v>5.0999999999999996</c:v>
                </c:pt>
                <c:pt idx="263">
                  <c:v>5.1499999999999995</c:v>
                </c:pt>
                <c:pt idx="264">
                  <c:v>5.2</c:v>
                </c:pt>
                <c:pt idx="265">
                  <c:v>5.25</c:v>
                </c:pt>
                <c:pt idx="266">
                  <c:v>5.3</c:v>
                </c:pt>
                <c:pt idx="267">
                  <c:v>5.35</c:v>
                </c:pt>
                <c:pt idx="268">
                  <c:v>5.4</c:v>
                </c:pt>
                <c:pt idx="269">
                  <c:v>5.45</c:v>
                </c:pt>
                <c:pt idx="270">
                  <c:v>5.5</c:v>
                </c:pt>
                <c:pt idx="271">
                  <c:v>5.55</c:v>
                </c:pt>
                <c:pt idx="272">
                  <c:v>5.6</c:v>
                </c:pt>
                <c:pt idx="273">
                  <c:v>5.6499999999999995</c:v>
                </c:pt>
                <c:pt idx="274">
                  <c:v>5.7</c:v>
                </c:pt>
                <c:pt idx="275">
                  <c:v>5.75</c:v>
                </c:pt>
                <c:pt idx="276">
                  <c:v>5.8</c:v>
                </c:pt>
                <c:pt idx="277">
                  <c:v>5.85</c:v>
                </c:pt>
                <c:pt idx="278">
                  <c:v>5.9</c:v>
                </c:pt>
                <c:pt idx="279">
                  <c:v>5.9499999999999034</c:v>
                </c:pt>
                <c:pt idx="280">
                  <c:v>6</c:v>
                </c:pt>
                <c:pt idx="281">
                  <c:v>6.05</c:v>
                </c:pt>
                <c:pt idx="282">
                  <c:v>6.0999999999999002</c:v>
                </c:pt>
                <c:pt idx="283">
                  <c:v>6.1499999999999</c:v>
                </c:pt>
                <c:pt idx="284">
                  <c:v>6.1999999999998998</c:v>
                </c:pt>
                <c:pt idx="285">
                  <c:v>6.25</c:v>
                </c:pt>
                <c:pt idx="286">
                  <c:v>6.2999999999999003</c:v>
                </c:pt>
                <c:pt idx="287">
                  <c:v>6.3499999999999002</c:v>
                </c:pt>
                <c:pt idx="288">
                  <c:v>6.3999999999999</c:v>
                </c:pt>
                <c:pt idx="289">
                  <c:v>6.4499999999999034</c:v>
                </c:pt>
                <c:pt idx="290">
                  <c:v>6.4999999999999014</c:v>
                </c:pt>
                <c:pt idx="291">
                  <c:v>6.5499999999999003</c:v>
                </c:pt>
                <c:pt idx="292">
                  <c:v>6.5999999999999002</c:v>
                </c:pt>
                <c:pt idx="293">
                  <c:v>6.6499999999999</c:v>
                </c:pt>
                <c:pt idx="294">
                  <c:v>6.6999999999998998</c:v>
                </c:pt>
                <c:pt idx="295">
                  <c:v>6.7499999999999014</c:v>
                </c:pt>
                <c:pt idx="296">
                  <c:v>6.7999999999999003</c:v>
                </c:pt>
                <c:pt idx="297">
                  <c:v>6.8499999999999002</c:v>
                </c:pt>
                <c:pt idx="298">
                  <c:v>6.8999999999999</c:v>
                </c:pt>
                <c:pt idx="299">
                  <c:v>6.9499999999999034</c:v>
                </c:pt>
                <c:pt idx="300">
                  <c:v>6.9999999999999014</c:v>
                </c:pt>
                <c:pt idx="301">
                  <c:v>7.0499999999999003</c:v>
                </c:pt>
                <c:pt idx="302">
                  <c:v>7.0999999999999002</c:v>
                </c:pt>
                <c:pt idx="303">
                  <c:v>7.1499999999999</c:v>
                </c:pt>
                <c:pt idx="304">
                  <c:v>7.1999999999998998</c:v>
                </c:pt>
                <c:pt idx="305">
                  <c:v>7.2499999999999014</c:v>
                </c:pt>
                <c:pt idx="306">
                  <c:v>7.2999999999999003</c:v>
                </c:pt>
                <c:pt idx="307">
                  <c:v>7.3499999999999002</c:v>
                </c:pt>
                <c:pt idx="308">
                  <c:v>7.3999999999999</c:v>
                </c:pt>
                <c:pt idx="309">
                  <c:v>7.4499999999999034</c:v>
                </c:pt>
                <c:pt idx="310">
                  <c:v>7.4999999999999014</c:v>
                </c:pt>
                <c:pt idx="311">
                  <c:v>7.5499999999999003</c:v>
                </c:pt>
                <c:pt idx="312">
                  <c:v>7.5999999999999002</c:v>
                </c:pt>
                <c:pt idx="313">
                  <c:v>7.6499999999999</c:v>
                </c:pt>
                <c:pt idx="314">
                  <c:v>7.6999999999998998</c:v>
                </c:pt>
                <c:pt idx="315">
                  <c:v>7.7499999999999014</c:v>
                </c:pt>
                <c:pt idx="316">
                  <c:v>7.7999999999999003</c:v>
                </c:pt>
                <c:pt idx="317">
                  <c:v>7.8499999999999002</c:v>
                </c:pt>
                <c:pt idx="318">
                  <c:v>7.8999999999999</c:v>
                </c:pt>
                <c:pt idx="319">
                  <c:v>7.9499999999999034</c:v>
                </c:pt>
                <c:pt idx="320">
                  <c:v>7.9999999999999014</c:v>
                </c:pt>
              </c:numCache>
            </c:numRef>
          </c:xVal>
          <c:yVal>
            <c:numRef>
              <c:f>Sheet1!$B$4:$B$324</c:f>
              <c:numCache>
                <c:formatCode>0.000000</c:formatCode>
                <c:ptCount val="321"/>
                <c:pt idx="0">
                  <c:v>5.0522710835370765E-15</c:v>
                </c:pt>
                <c:pt idx="1">
                  <c:v>7.5276872890312129E-15</c:v>
                </c:pt>
                <c:pt idx="2">
                  <c:v>1.1187956214352188E-14</c:v>
                </c:pt>
                <c:pt idx="3">
                  <c:v>1.6586479270623765E-14</c:v>
                </c:pt>
                <c:pt idx="4">
                  <c:v>2.4528552856964866E-14</c:v>
                </c:pt>
                <c:pt idx="5">
                  <c:v>3.6182944511126416E-14</c:v>
                </c:pt>
                <c:pt idx="6">
                  <c:v>5.3241483722530691E-14</c:v>
                </c:pt>
                <c:pt idx="7">
                  <c:v>7.8146702517702024E-14</c:v>
                </c:pt>
                <c:pt idx="8">
                  <c:v>1.1441564901801698E-13</c:v>
                </c:pt>
                <c:pt idx="9">
                  <c:v>1.670992357038414E-13</c:v>
                </c:pt>
                <c:pt idx="10">
                  <c:v>2.4343205330290677E-13</c:v>
                </c:pt>
                <c:pt idx="11">
                  <c:v>3.5374908476099982E-13</c:v>
                </c:pt>
                <c:pt idx="12">
                  <c:v>5.1277536367967427E-13</c:v>
                </c:pt>
                <c:pt idx="13">
                  <c:v>7.4143526997045876E-13</c:v>
                </c:pt>
                <c:pt idx="14">
                  <c:v>1.0693837871541767E-12</c:v>
                </c:pt>
                <c:pt idx="15">
                  <c:v>1.5385379505613221E-12</c:v>
                </c:pt>
                <c:pt idx="16">
                  <c:v>2.2079899631372107E-12</c:v>
                </c:pt>
                <c:pt idx="17">
                  <c:v>3.1608234614691462E-12</c:v>
                </c:pt>
                <c:pt idx="18">
                  <c:v>4.513543677205599E-12</c:v>
                </c:pt>
                <c:pt idx="19">
                  <c:v>6.4290872907538224E-12</c:v>
                </c:pt>
                <c:pt idx="20">
                  <c:v>9.1347204083647697E-12</c:v>
                </c:pt>
                <c:pt idx="21">
                  <c:v>1.2946591938319525E-11</c:v>
                </c:pt>
                <c:pt idx="22">
                  <c:v>1.8303322170156089E-11</c:v>
                </c:pt>
                <c:pt idx="23">
                  <c:v>2.581182144998732E-11</c:v>
                </c:pt>
                <c:pt idx="24">
                  <c:v>3.6309615017918987E-11</c:v>
                </c:pt>
                <c:pt idx="25">
                  <c:v>5.0949379588437488E-11</c:v>
                </c:pt>
                <c:pt idx="26">
                  <c:v>7.1313281239962858E-11</c:v>
                </c:pt>
                <c:pt idx="27">
                  <c:v>9.9567179054972826E-11</c:v>
                </c:pt>
                <c:pt idx="28">
                  <c:v>1.3866799941653516E-10</c:v>
                </c:pt>
                <c:pt idx="29">
                  <c:v>1.9264181479358415E-10</c:v>
                </c:pt>
                <c:pt idx="30">
                  <c:v>2.6695566147627387E-10</c:v>
                </c:pt>
                <c:pt idx="31">
                  <c:v>3.6901326161244219E-10</c:v>
                </c:pt>
                <c:pt idx="32">
                  <c:v>5.0881402816448693E-10</c:v>
                </c:pt>
                <c:pt idx="33">
                  <c:v>6.9982659485794888E-10</c:v>
                </c:pt>
                <c:pt idx="34">
                  <c:v>9.601433370311931E-10</c:v>
                </c:pt>
                <c:pt idx="35">
                  <c:v>1.31400181815583E-9</c:v>
                </c:pt>
                <c:pt idx="36">
                  <c:v>1.7937839079640048E-9</c:v>
                </c:pt>
                <c:pt idx="37">
                  <c:v>2.4426348268069572E-9</c:v>
                </c:pt>
                <c:pt idx="38">
                  <c:v>3.3178842435471535E-9</c:v>
                </c:pt>
                <c:pt idx="39">
                  <c:v>4.4955018310130544E-9</c:v>
                </c:pt>
                <c:pt idx="40">
                  <c:v>6.075882849823028E-9</c:v>
                </c:pt>
                <c:pt idx="41">
                  <c:v>8.1913384034787567E-9</c:v>
                </c:pt>
                <c:pt idx="42">
                  <c:v>1.1015763624681812E-8</c:v>
                </c:pt>
                <c:pt idx="43">
                  <c:v>1.4777079586479365E-8</c:v>
                </c:pt>
                <c:pt idx="44">
                  <c:v>1.9773196406243808E-8</c:v>
                </c:pt>
                <c:pt idx="45">
                  <c:v>2.63924320357046E-8</c:v>
                </c:pt>
                <c:pt idx="46">
                  <c:v>3.5139550948202799E-8</c:v>
                </c:pt>
                <c:pt idx="47">
                  <c:v>4.6668867975940727E-8</c:v>
                </c:pt>
                <c:pt idx="48">
                  <c:v>6.1826205001655648E-8</c:v>
                </c:pt>
                <c:pt idx="49">
                  <c:v>8.1701903785429635E-8</c:v>
                </c:pt>
                <c:pt idx="50">
                  <c:v>1.0769760042542878E-7</c:v>
                </c:pt>
                <c:pt idx="51">
                  <c:v>1.4161007130160612E-7</c:v>
                </c:pt>
                <c:pt idx="52">
                  <c:v>1.8573618445552209E-7</c:v>
                </c:pt>
                <c:pt idx="53">
                  <c:v>2.4300385410804471E-7</c:v>
                </c:pt>
                <c:pt idx="54">
                  <c:v>3.1713492167158536E-7</c:v>
                </c:pt>
                <c:pt idx="55">
                  <c:v>4.1284709886297919E-7</c:v>
                </c:pt>
                <c:pt idx="56">
                  <c:v>5.3610353446974028E-7</c:v>
                </c:pt>
                <c:pt idx="57">
                  <c:v>6.9442023538551074E-7</c:v>
                </c:pt>
                <c:pt idx="58">
                  <c:v>8.9724351623830822E-7</c:v>
                </c:pt>
                <c:pt idx="59">
                  <c:v>1.1564119035797512E-6</c:v>
                </c:pt>
                <c:pt idx="60">
                  <c:v>1.4867195147342462E-6</c:v>
                </c:pt>
                <c:pt idx="61">
                  <c:v>1.9066009031227538E-6</c:v>
                </c:pt>
                <c:pt idx="62">
                  <c:v>2.4389607458932683E-6</c:v>
                </c:pt>
                <c:pt idx="63">
                  <c:v>3.1121755791487852E-6</c:v>
                </c:pt>
                <c:pt idx="64">
                  <c:v>3.9612990910319525E-6</c:v>
                </c:pt>
                <c:pt idx="65">
                  <c:v>5.0295072885922641E-6</c:v>
                </c:pt>
                <c:pt idx="66">
                  <c:v>6.369825178866857E-6</c:v>
                </c:pt>
                <c:pt idx="67">
                  <c:v>8.0471824564919767E-6</c:v>
                </c:pt>
                <c:pt idx="68">
                  <c:v>1.014085206548644E-5</c:v>
                </c:pt>
                <c:pt idx="69">
                  <c:v>1.2747332381833001E-5</c:v>
                </c:pt>
                <c:pt idx="70">
                  <c:v>1.5983741106904861E-5</c:v>
                </c:pt>
                <c:pt idx="71">
                  <c:v>1.9991796706922154E-5</c:v>
                </c:pt>
                <c:pt idx="72">
                  <c:v>2.4942471290052468E-5</c:v>
                </c:pt>
                <c:pt idx="73">
                  <c:v>3.1041407057849304E-5</c:v>
                </c:pt>
                <c:pt idx="74">
                  <c:v>3.8535196742085652E-5</c:v>
                </c:pt>
                <c:pt idx="75">
                  <c:v>4.7718636541204152E-5</c:v>
                </c:pt>
                <c:pt idx="76">
                  <c:v>5.8943067756538046E-5</c:v>
                </c:pt>
                <c:pt idx="77">
                  <c:v>7.2625930302250033E-5</c:v>
                </c:pt>
                <c:pt idx="78">
                  <c:v>8.9261657177130068E-5</c:v>
                </c:pt>
                <c:pt idx="79">
                  <c:v>1.0943404343979802E-4</c:v>
                </c:pt>
                <c:pt idx="80">
                  <c:v>1.3383022576488081E-4</c:v>
                </c:pt>
                <c:pt idx="81">
                  <c:v>1.6325640876623586E-4</c:v>
                </c:pt>
                <c:pt idx="82">
                  <c:v>1.9865547139276681E-4</c:v>
                </c:pt>
                <c:pt idx="83">
                  <c:v>2.4112658022598421E-4</c:v>
                </c:pt>
                <c:pt idx="84">
                  <c:v>2.9194692579145051E-4</c:v>
                </c:pt>
                <c:pt idx="85">
                  <c:v>3.5259568236741982E-4</c:v>
                </c:pt>
                <c:pt idx="86">
                  <c:v>4.247802705507252E-4</c:v>
                </c:pt>
                <c:pt idx="87">
                  <c:v>5.1046497434415492E-4</c:v>
                </c:pt>
                <c:pt idx="88">
                  <c:v>6.1190193011372864E-4</c:v>
                </c:pt>
                <c:pt idx="89">
                  <c:v>7.3166446283026623E-4</c:v>
                </c:pt>
                <c:pt idx="90">
                  <c:v>8.7268269504570204E-4</c:v>
                </c:pt>
                <c:pt idx="91">
                  <c:v>1.0382812956613401E-3</c:v>
                </c:pt>
                <c:pt idx="92">
                  <c:v>1.2322191684729401E-3</c:v>
                </c:pt>
                <c:pt idx="93">
                  <c:v>1.4587308046666607E-3</c:v>
                </c:pt>
                <c:pt idx="94">
                  <c:v>1.7225689390535856E-3</c:v>
                </c:pt>
                <c:pt idx="95">
                  <c:v>2.0290480572996402E-3</c:v>
                </c:pt>
                <c:pt idx="96">
                  <c:v>2.3840882014646882E-3</c:v>
                </c:pt>
                <c:pt idx="97">
                  <c:v>2.7942584148792707E-3</c:v>
                </c:pt>
                <c:pt idx="98">
                  <c:v>3.2668190561997252E-3</c:v>
                </c:pt>
                <c:pt idx="99">
                  <c:v>3.8097620982215892E-3</c:v>
                </c:pt>
                <c:pt idx="100">
                  <c:v>4.4318484119378176E-3</c:v>
                </c:pt>
                <c:pt idx="101">
                  <c:v>5.1426409230536929E-3</c:v>
                </c:pt>
                <c:pt idx="102">
                  <c:v>5.9525324197755103E-3</c:v>
                </c:pt>
                <c:pt idx="103">
                  <c:v>6.8727666906136745E-3</c:v>
                </c:pt>
                <c:pt idx="104">
                  <c:v>7.9154515829795522E-3</c:v>
                </c:pt>
                <c:pt idx="105">
                  <c:v>9.093562501590555E-3</c:v>
                </c:pt>
                <c:pt idx="106">
                  <c:v>1.0420934814422061E-2</c:v>
                </c:pt>
                <c:pt idx="107">
                  <c:v>1.1912243607604548E-2</c:v>
                </c:pt>
                <c:pt idx="108">
                  <c:v>1.3582969233684941E-2</c:v>
                </c:pt>
                <c:pt idx="109">
                  <c:v>1.5449347134394378E-2</c:v>
                </c:pt>
                <c:pt idx="110">
                  <c:v>1.7528300493567801E-2</c:v>
                </c:pt>
                <c:pt idx="111">
                  <c:v>1.9837354391794345E-2</c:v>
                </c:pt>
                <c:pt idx="112">
                  <c:v>2.2394530294841779E-2</c:v>
                </c:pt>
                <c:pt idx="113">
                  <c:v>2.5218219915193251E-2</c:v>
                </c:pt>
                <c:pt idx="114">
                  <c:v>2.8327037741599878E-2</c:v>
                </c:pt>
                <c:pt idx="115">
                  <c:v>3.1739651835665995E-2</c:v>
                </c:pt>
                <c:pt idx="116">
                  <c:v>3.5474592846230002E-2</c:v>
                </c:pt>
                <c:pt idx="117">
                  <c:v>3.9550041589368611E-2</c:v>
                </c:pt>
                <c:pt idx="118">
                  <c:v>4.3983595980425422E-2</c:v>
                </c:pt>
                <c:pt idx="119">
                  <c:v>4.8792018579180814E-2</c:v>
                </c:pt>
                <c:pt idx="120">
                  <c:v>5.3990966513185912E-2</c:v>
                </c:pt>
                <c:pt idx="121">
                  <c:v>5.9594706068813924E-2</c:v>
                </c:pt>
                <c:pt idx="122">
                  <c:v>6.5615814774674056E-2</c:v>
                </c:pt>
                <c:pt idx="123">
                  <c:v>7.2064874336215584E-2</c:v>
                </c:pt>
                <c:pt idx="124">
                  <c:v>7.8950158300891304E-2</c:v>
                </c:pt>
                <c:pt idx="125">
                  <c:v>8.6277318826508451E-2</c:v>
                </c:pt>
                <c:pt idx="126">
                  <c:v>9.4049077376884047E-2</c:v>
                </c:pt>
                <c:pt idx="127">
                  <c:v>0.10226492456397564</c:v>
                </c:pt>
                <c:pt idx="128">
                  <c:v>0.11092083467945198</c:v>
                </c:pt>
                <c:pt idx="129">
                  <c:v>0.12000900069698189</c:v>
                </c:pt>
                <c:pt idx="130">
                  <c:v>0.12951759566588786</c:v>
                </c:pt>
                <c:pt idx="131">
                  <c:v>0.13943056644535623</c:v>
                </c:pt>
                <c:pt idx="132">
                  <c:v>0.14972746563574071</c:v>
                </c:pt>
                <c:pt idx="133">
                  <c:v>0.16038332734191518</c:v>
                </c:pt>
                <c:pt idx="134">
                  <c:v>0.17136859204780291</c:v>
                </c:pt>
                <c:pt idx="135">
                  <c:v>0.18264908538901847</c:v>
                </c:pt>
                <c:pt idx="136">
                  <c:v>0.19418605498320818</c:v>
                </c:pt>
                <c:pt idx="137">
                  <c:v>0.20593626871997131</c:v>
                </c:pt>
                <c:pt idx="138">
                  <c:v>0.21785217703254572</c:v>
                </c:pt>
                <c:pt idx="139">
                  <c:v>0.22988214068422846</c:v>
                </c:pt>
                <c:pt idx="140">
                  <c:v>0.24197072451913851</c:v>
                </c:pt>
                <c:pt idx="141">
                  <c:v>0.25405905646917903</c:v>
                </c:pt>
                <c:pt idx="142">
                  <c:v>0.26608524989874782</c:v>
                </c:pt>
                <c:pt idx="143">
                  <c:v>0.27798488613099326</c:v>
                </c:pt>
                <c:pt idx="144">
                  <c:v>0.28969155276147579</c:v>
                </c:pt>
                <c:pt idx="145">
                  <c:v>0.3011374321547976</c:v>
                </c:pt>
                <c:pt idx="146">
                  <c:v>0.31225393336675683</c:v>
                </c:pt>
                <c:pt idx="147">
                  <c:v>0.32297235966791188</c:v>
                </c:pt>
                <c:pt idx="148">
                  <c:v>0.33322460289179606</c:v>
                </c:pt>
                <c:pt idx="149">
                  <c:v>0.34294385501937857</c:v>
                </c:pt>
                <c:pt idx="150">
                  <c:v>0.35206532676429431</c:v>
                </c:pt>
                <c:pt idx="151">
                  <c:v>0.36052696246164789</c:v>
                </c:pt>
                <c:pt idx="152">
                  <c:v>0.36827014030331884</c:v>
                </c:pt>
                <c:pt idx="153">
                  <c:v>0.37524034691693375</c:v>
                </c:pt>
                <c:pt idx="154">
                  <c:v>0.38138781546052392</c:v>
                </c:pt>
                <c:pt idx="155">
                  <c:v>0.38666811680285118</c:v>
                </c:pt>
                <c:pt idx="156">
                  <c:v>0.39104269397545993</c:v>
                </c:pt>
                <c:pt idx="157">
                  <c:v>0.39447933090789172</c:v>
                </c:pt>
                <c:pt idx="158">
                  <c:v>0.39695254747701386</c:v>
                </c:pt>
                <c:pt idx="159">
                  <c:v>0.39844391409476726</c:v>
                </c:pt>
                <c:pt idx="160">
                  <c:v>0.39894228040143281</c:v>
                </c:pt>
                <c:pt idx="161">
                  <c:v>0.39844391409476843</c:v>
                </c:pt>
                <c:pt idx="162">
                  <c:v>0.39695254747701614</c:v>
                </c:pt>
                <c:pt idx="163">
                  <c:v>0.394479330907895</c:v>
                </c:pt>
                <c:pt idx="164">
                  <c:v>0.39104269397546459</c:v>
                </c:pt>
                <c:pt idx="165">
                  <c:v>0.38666811680285695</c:v>
                </c:pt>
                <c:pt idx="166">
                  <c:v>0.38138781546053008</c:v>
                </c:pt>
                <c:pt idx="167">
                  <c:v>0.37524034691694191</c:v>
                </c:pt>
                <c:pt idx="168">
                  <c:v>0.36827014030332772</c:v>
                </c:pt>
                <c:pt idx="169">
                  <c:v>0.36052696246165694</c:v>
                </c:pt>
                <c:pt idx="170">
                  <c:v>0.3520653267643048</c:v>
                </c:pt>
                <c:pt idx="171">
                  <c:v>0.34294385501938968</c:v>
                </c:pt>
                <c:pt idx="172">
                  <c:v>0.33322460289181005</c:v>
                </c:pt>
                <c:pt idx="173">
                  <c:v>0.32297235966792442</c:v>
                </c:pt>
                <c:pt idx="174">
                  <c:v>0.31225393336676782</c:v>
                </c:pt>
                <c:pt idx="175">
                  <c:v>0.30113743215481131</c:v>
                </c:pt>
                <c:pt idx="176">
                  <c:v>0.28969155276148773</c:v>
                </c:pt>
                <c:pt idx="177">
                  <c:v>0.27798488613100697</c:v>
                </c:pt>
                <c:pt idx="178">
                  <c:v>0.26608524989876198</c:v>
                </c:pt>
                <c:pt idx="179">
                  <c:v>0.25405905646919269</c:v>
                </c:pt>
                <c:pt idx="180">
                  <c:v>0.24197072451915061</c:v>
                </c:pt>
                <c:pt idx="181">
                  <c:v>0.22988214068424045</c:v>
                </c:pt>
                <c:pt idx="182">
                  <c:v>0.21785217703255769</c:v>
                </c:pt>
                <c:pt idx="183">
                  <c:v>0.20593626871998191</c:v>
                </c:pt>
                <c:pt idx="184">
                  <c:v>0.19418605498321967</c:v>
                </c:pt>
                <c:pt idx="185">
                  <c:v>0.18264908538903049</c:v>
                </c:pt>
                <c:pt idx="186">
                  <c:v>0.17136859204781404</c:v>
                </c:pt>
                <c:pt idx="187">
                  <c:v>0.16038332734192631</c:v>
                </c:pt>
                <c:pt idx="188">
                  <c:v>0.14972746563575121</c:v>
                </c:pt>
                <c:pt idx="189">
                  <c:v>0.13943056644536644</c:v>
                </c:pt>
                <c:pt idx="190">
                  <c:v>0.12951759566589754</c:v>
                </c:pt>
                <c:pt idx="191">
                  <c:v>0.12000900069699115</c:v>
                </c:pt>
                <c:pt idx="192">
                  <c:v>0.11092083467946035</c:v>
                </c:pt>
                <c:pt idx="193">
                  <c:v>0.10226492456398428</c:v>
                </c:pt>
                <c:pt idx="194">
                  <c:v>9.4049077376892609E-2</c:v>
                </c:pt>
                <c:pt idx="195">
                  <c:v>8.6277318826517513E-2</c:v>
                </c:pt>
                <c:pt idx="196">
                  <c:v>7.8950158300898396E-2</c:v>
                </c:pt>
                <c:pt idx="197">
                  <c:v>7.2064874336222134E-2</c:v>
                </c:pt>
                <c:pt idx="198">
                  <c:v>6.5615814774681577E-2</c:v>
                </c:pt>
                <c:pt idx="199">
                  <c:v>5.9594706068820932E-2</c:v>
                </c:pt>
                <c:pt idx="200">
                  <c:v>5.3990966513192414E-2</c:v>
                </c:pt>
                <c:pt idx="201">
                  <c:v>4.8792018579182812E-2</c:v>
                </c:pt>
                <c:pt idx="202">
                  <c:v>4.3983595980427184E-2</c:v>
                </c:pt>
                <c:pt idx="203">
                  <c:v>3.9550041589370456E-2</c:v>
                </c:pt>
                <c:pt idx="204">
                  <c:v>3.5474592846231431E-2</c:v>
                </c:pt>
                <c:pt idx="205">
                  <c:v>3.1739651835667418E-2</c:v>
                </c:pt>
                <c:pt idx="206">
                  <c:v>2.8327037741601186E-2</c:v>
                </c:pt>
                <c:pt idx="207">
                  <c:v>2.5218219915194441E-2</c:v>
                </c:pt>
                <c:pt idx="208">
                  <c:v>2.2394530294842827E-2</c:v>
                </c:pt>
                <c:pt idx="209">
                  <c:v>1.9837354391795448E-2</c:v>
                </c:pt>
                <c:pt idx="210">
                  <c:v>1.7528300493568641E-2</c:v>
                </c:pt>
                <c:pt idx="211">
                  <c:v>1.5449347134395179E-2</c:v>
                </c:pt>
                <c:pt idx="212">
                  <c:v>1.3582969233685783E-2</c:v>
                </c:pt>
                <c:pt idx="213">
                  <c:v>1.1912243607605203E-2</c:v>
                </c:pt>
                <c:pt idx="214">
                  <c:v>1.0420934814422607E-2</c:v>
                </c:pt>
                <c:pt idx="215">
                  <c:v>9.093562501591072E-3</c:v>
                </c:pt>
                <c:pt idx="216">
                  <c:v>7.9154515829799824E-3</c:v>
                </c:pt>
                <c:pt idx="217">
                  <c:v>6.8727666906140501E-3</c:v>
                </c:pt>
                <c:pt idx="218">
                  <c:v>5.952532419775859E-3</c:v>
                </c:pt>
                <c:pt idx="219">
                  <c:v>5.1426409230539514E-3</c:v>
                </c:pt>
                <c:pt idx="220">
                  <c:v>4.4318484119380943E-3</c:v>
                </c:pt>
                <c:pt idx="221">
                  <c:v>3.8097620982218252E-3</c:v>
                </c:pt>
                <c:pt idx="222">
                  <c:v>3.2668190561999494E-3</c:v>
                </c:pt>
                <c:pt idx="223">
                  <c:v>2.7942584148794468E-3</c:v>
                </c:pt>
                <c:pt idx="224">
                  <c:v>2.3840882014648426E-3</c:v>
                </c:pt>
                <c:pt idx="225">
                  <c:v>2.0290480572997681E-3</c:v>
                </c:pt>
                <c:pt idx="226">
                  <c:v>1.7225689390536955E-3</c:v>
                </c:pt>
                <c:pt idx="227">
                  <c:v>1.458730804666765E-3</c:v>
                </c:pt>
                <c:pt idx="228">
                  <c:v>1.2322191684730342E-3</c:v>
                </c:pt>
                <c:pt idx="229">
                  <c:v>1.0382812956614099E-3</c:v>
                </c:pt>
                <c:pt idx="230">
                  <c:v>8.7268269504576243E-4</c:v>
                </c:pt>
                <c:pt idx="231">
                  <c:v>7.3166446283031913E-4</c:v>
                </c:pt>
                <c:pt idx="232">
                  <c:v>6.1190193011377439E-4</c:v>
                </c:pt>
                <c:pt idx="233">
                  <c:v>5.1046497434419134E-4</c:v>
                </c:pt>
                <c:pt idx="234">
                  <c:v>4.2478027055075734E-4</c:v>
                </c:pt>
                <c:pt idx="235">
                  <c:v>3.5259568236744611E-4</c:v>
                </c:pt>
                <c:pt idx="236">
                  <c:v>2.9194692579146092E-4</c:v>
                </c:pt>
                <c:pt idx="237">
                  <c:v>2.4112658022599391E-4</c:v>
                </c:pt>
                <c:pt idx="238">
                  <c:v>1.986554713927754E-4</c:v>
                </c:pt>
                <c:pt idx="239">
                  <c:v>1.6325640876624221E-4</c:v>
                </c:pt>
                <c:pt idx="240">
                  <c:v>1.3383022576488621E-4</c:v>
                </c:pt>
                <c:pt idx="241">
                  <c:v>1.0943404343980293E-4</c:v>
                </c:pt>
                <c:pt idx="242">
                  <c:v>8.9261657177133267E-5</c:v>
                </c:pt>
                <c:pt idx="243">
                  <c:v>7.2625930302252514E-5</c:v>
                </c:pt>
                <c:pt idx="244">
                  <c:v>5.8943067756540478E-5</c:v>
                </c:pt>
                <c:pt idx="245">
                  <c:v>4.7718636541206111E-5</c:v>
                </c:pt>
                <c:pt idx="246">
                  <c:v>3.8535196742087251E-5</c:v>
                </c:pt>
                <c:pt idx="247">
                  <c:v>3.1041407057850802E-5</c:v>
                </c:pt>
                <c:pt idx="248">
                  <c:v>2.4942471290053586E-5</c:v>
                </c:pt>
                <c:pt idx="249">
                  <c:v>1.9991796706923028E-5</c:v>
                </c:pt>
                <c:pt idx="250">
                  <c:v>1.5983741106905688E-5</c:v>
                </c:pt>
                <c:pt idx="251">
                  <c:v>1.2747332381833501E-5</c:v>
                </c:pt>
                <c:pt idx="252">
                  <c:v>1.0140852065486914E-5</c:v>
                </c:pt>
                <c:pt idx="253">
                  <c:v>8.0471824564923528E-6</c:v>
                </c:pt>
                <c:pt idx="254">
                  <c:v>6.3698251788671458E-6</c:v>
                </c:pt>
                <c:pt idx="255">
                  <c:v>5.029507288592492E-6</c:v>
                </c:pt>
                <c:pt idx="256">
                  <c:v>3.9612990910321321E-6</c:v>
                </c:pt>
                <c:pt idx="257">
                  <c:v>3.112175579148972E-6</c:v>
                </c:pt>
                <c:pt idx="258">
                  <c:v>2.4389607458933979E-6</c:v>
                </c:pt>
                <c:pt idx="259">
                  <c:v>1.9066009031228419E-6</c:v>
                </c:pt>
                <c:pt idx="260">
                  <c:v>1.4867195147343174E-6</c:v>
                </c:pt>
                <c:pt idx="261">
                  <c:v>1.1564119035798069E-6</c:v>
                </c:pt>
                <c:pt idx="262">
                  <c:v>8.9724351623835513E-7</c:v>
                </c:pt>
                <c:pt idx="263">
                  <c:v>6.9442023538554526E-7</c:v>
                </c:pt>
                <c:pt idx="264">
                  <c:v>5.3610353446976823E-7</c:v>
                </c:pt>
                <c:pt idx="265">
                  <c:v>4.1284709886299984E-7</c:v>
                </c:pt>
                <c:pt idx="266">
                  <c:v>3.1713492167160299E-7</c:v>
                </c:pt>
                <c:pt idx="267">
                  <c:v>2.43003854108058E-7</c:v>
                </c:pt>
                <c:pt idx="268">
                  <c:v>1.8573618445553196E-7</c:v>
                </c:pt>
                <c:pt idx="269">
                  <c:v>1.4161007130161348E-7</c:v>
                </c:pt>
                <c:pt idx="270">
                  <c:v>1.076976004254343E-7</c:v>
                </c:pt>
                <c:pt idx="271">
                  <c:v>8.1701903785434241E-8</c:v>
                </c:pt>
                <c:pt idx="272">
                  <c:v>6.1826205001659393E-8</c:v>
                </c:pt>
                <c:pt idx="273">
                  <c:v>4.6668867975943222E-8</c:v>
                </c:pt>
                <c:pt idx="274">
                  <c:v>3.5139550948204876E-8</c:v>
                </c:pt>
                <c:pt idx="275">
                  <c:v>2.6392432035706069E-8</c:v>
                </c:pt>
                <c:pt idx="276">
                  <c:v>1.9773196406244927E-8</c:v>
                </c:pt>
                <c:pt idx="277">
                  <c:v>1.4777079586480313E-8</c:v>
                </c:pt>
                <c:pt idx="278">
                  <c:v>1.1015763624682514E-8</c:v>
                </c:pt>
                <c:pt idx="279">
                  <c:v>8.1913384034841268E-9</c:v>
                </c:pt>
                <c:pt idx="280">
                  <c:v>6.0758828498233887E-9</c:v>
                </c:pt>
                <c:pt idx="281">
                  <c:v>4.495501831013315E-9</c:v>
                </c:pt>
                <c:pt idx="282">
                  <c:v>3.3178842435493935E-9</c:v>
                </c:pt>
                <c:pt idx="283">
                  <c:v>2.4426348268085996E-9</c:v>
                </c:pt>
                <c:pt idx="284">
                  <c:v>1.7937839079652399E-9</c:v>
                </c:pt>
                <c:pt idx="285">
                  <c:v>1.3140018181559072E-9</c:v>
                </c:pt>
                <c:pt idx="286">
                  <c:v>9.6014333703185546E-10</c:v>
                </c:pt>
                <c:pt idx="287">
                  <c:v>6.9982659485844084E-10</c:v>
                </c:pt>
                <c:pt idx="288">
                  <c:v>5.0881402816484303E-10</c:v>
                </c:pt>
                <c:pt idx="289">
                  <c:v>3.6901326161270503E-10</c:v>
                </c:pt>
                <c:pt idx="290">
                  <c:v>2.6695566147646469E-10</c:v>
                </c:pt>
                <c:pt idx="291">
                  <c:v>1.9264181479372092E-10</c:v>
                </c:pt>
                <c:pt idx="292">
                  <c:v>1.386679994166268E-10</c:v>
                </c:pt>
                <c:pt idx="293">
                  <c:v>9.956717905503953E-11</c:v>
                </c:pt>
                <c:pt idx="294">
                  <c:v>7.1313281240010769E-11</c:v>
                </c:pt>
                <c:pt idx="295">
                  <c:v>5.0949379588471984E-11</c:v>
                </c:pt>
                <c:pt idx="296">
                  <c:v>3.6309615017943511E-11</c:v>
                </c:pt>
                <c:pt idx="297">
                  <c:v>2.5811821450004956E-11</c:v>
                </c:pt>
                <c:pt idx="298">
                  <c:v>1.8303322170168797E-11</c:v>
                </c:pt>
                <c:pt idx="299">
                  <c:v>1.2946591938328514E-11</c:v>
                </c:pt>
                <c:pt idx="300">
                  <c:v>9.1347204083711238E-12</c:v>
                </c:pt>
                <c:pt idx="301">
                  <c:v>6.4290872907583332E-12</c:v>
                </c:pt>
                <c:pt idx="302">
                  <c:v>4.5135436772087947E-12</c:v>
                </c:pt>
                <c:pt idx="303">
                  <c:v>3.160823461471431E-12</c:v>
                </c:pt>
                <c:pt idx="304">
                  <c:v>2.2079899631387936E-12</c:v>
                </c:pt>
                <c:pt idx="305">
                  <c:v>1.538537950562434E-12</c:v>
                </c:pt>
                <c:pt idx="306">
                  <c:v>1.0693837871549572E-12</c:v>
                </c:pt>
                <c:pt idx="307">
                  <c:v>7.4143526997099988E-13</c:v>
                </c:pt>
                <c:pt idx="308">
                  <c:v>5.1277536368005575E-13</c:v>
                </c:pt>
                <c:pt idx="309">
                  <c:v>3.5374908476126599E-13</c:v>
                </c:pt>
                <c:pt idx="310">
                  <c:v>2.4343205330308948E-13</c:v>
                </c:pt>
                <c:pt idx="311">
                  <c:v>1.670992357039663E-13</c:v>
                </c:pt>
                <c:pt idx="312">
                  <c:v>1.1441564901810419E-13</c:v>
                </c:pt>
                <c:pt idx="313">
                  <c:v>7.8146702517761813E-14</c:v>
                </c:pt>
                <c:pt idx="314">
                  <c:v>5.3241483722571882E-14</c:v>
                </c:pt>
                <c:pt idx="315">
                  <c:v>3.6182944511154563E-14</c:v>
                </c:pt>
                <c:pt idx="316">
                  <c:v>2.4528552856983799E-14</c:v>
                </c:pt>
                <c:pt idx="317">
                  <c:v>1.6586479270636762E-14</c:v>
                </c:pt>
                <c:pt idx="318">
                  <c:v>1.1187956214361089E-14</c:v>
                </c:pt>
                <c:pt idx="319">
                  <c:v>7.5276872890371925E-15</c:v>
                </c:pt>
                <c:pt idx="320">
                  <c:v>5.0522710835411518E-15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4E-440D-B7D0-D0F615D5E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070368"/>
        <c:axId val="234071544"/>
      </c:scatterChart>
      <c:valAx>
        <c:axId val="234070368"/>
        <c:scaling>
          <c:orientation val="minMax"/>
          <c:max val="5"/>
          <c:min val="-5"/>
        </c:scaling>
        <c:delete val="0"/>
        <c:axPos val="b"/>
        <c:numFmt formatCode="0.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34071544"/>
        <c:crosses val="autoZero"/>
        <c:crossBetween val="midCat"/>
        <c:majorUnit val="2"/>
        <c:minorUnit val="1"/>
      </c:valAx>
      <c:valAx>
        <c:axId val="234071544"/>
        <c:scaling>
          <c:orientation val="minMax"/>
          <c:max val="0.75000000000000477"/>
        </c:scaling>
        <c:delete val="0"/>
        <c:axPos val="l"/>
        <c:numFmt formatCode="0.000000" sourceLinked="1"/>
        <c:majorTickMark val="none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23407036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 w="0">
      <a:solidFill>
        <a:srgbClr val="000000"/>
      </a:solidFill>
      <a:prstDash val="solid"/>
    </a:ln>
  </c:spPr>
  <c:txPr>
    <a:bodyPr/>
    <a:lstStyle/>
    <a:p>
      <a:pPr>
        <a:defRPr sz="1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1098C-E827-4A7C-A5FA-5CF7624D7D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01FA63-E9B2-4AC2-95F1-724373D55299}">
      <dgm:prSet/>
      <dgm:spPr/>
      <dgm:t>
        <a:bodyPr/>
        <a:lstStyle/>
        <a:p>
          <a:pPr rtl="0"/>
          <a:r>
            <a:rPr lang="en-US" dirty="0"/>
            <a:t>Conservative Estimate:</a:t>
          </a:r>
        </a:p>
      </dgm:t>
    </dgm:pt>
    <dgm:pt modelId="{58836B15-F778-4C4C-A4F2-7A62E655A596}" type="parTrans" cxnId="{B17434A7-22A1-46A6-98A5-43309D4E1076}">
      <dgm:prSet/>
      <dgm:spPr/>
      <dgm:t>
        <a:bodyPr/>
        <a:lstStyle/>
        <a:p>
          <a:endParaRPr lang="en-US"/>
        </a:p>
      </dgm:t>
    </dgm:pt>
    <dgm:pt modelId="{505CB152-E987-443A-81BB-A22B93BE281D}" type="sibTrans" cxnId="{B17434A7-22A1-46A6-98A5-43309D4E1076}">
      <dgm:prSet/>
      <dgm:spPr/>
      <dgm:t>
        <a:bodyPr/>
        <a:lstStyle/>
        <a:p>
          <a:endParaRPr lang="en-US"/>
        </a:p>
      </dgm:t>
    </dgm:pt>
    <dgm:pt modelId="{A30EF37F-CE55-4117-8796-FE536AB72DE6}">
      <dgm:prSet/>
      <dgm:spPr/>
      <dgm:t>
        <a:bodyPr/>
        <a:lstStyle/>
        <a:p>
          <a:pPr rtl="0"/>
          <a:r>
            <a:rPr lang="en-US" dirty="0"/>
            <a:t>Use p = 50% (don’t even need preliminary sample)</a:t>
          </a:r>
        </a:p>
      </dgm:t>
    </dgm:pt>
    <dgm:pt modelId="{7D8B53B3-5E26-454B-9629-929B69422A9D}" type="parTrans" cxnId="{51EEB8C1-0638-4E0C-8D86-DFDD40D5AD2A}">
      <dgm:prSet/>
      <dgm:spPr/>
      <dgm:t>
        <a:bodyPr/>
        <a:lstStyle/>
        <a:p>
          <a:endParaRPr lang="en-US"/>
        </a:p>
      </dgm:t>
    </dgm:pt>
    <dgm:pt modelId="{603EC3E8-FBDE-478A-8F3E-EAD288775B00}" type="sibTrans" cxnId="{51EEB8C1-0638-4E0C-8D86-DFDD40D5AD2A}">
      <dgm:prSet/>
      <dgm:spPr/>
      <dgm:t>
        <a:bodyPr/>
        <a:lstStyle/>
        <a:p>
          <a:endParaRPr lang="en-US"/>
        </a:p>
      </dgm:t>
    </dgm:pt>
    <dgm:pt modelId="{1055B062-59C5-4F6D-9721-CF4CC7F63ABD}">
      <dgm:prSet/>
      <dgm:spPr/>
      <dgm:t>
        <a:bodyPr/>
        <a:lstStyle/>
        <a:p>
          <a:pPr rtl="0"/>
          <a:endParaRPr lang="en-US" dirty="0"/>
        </a:p>
      </dgm:t>
    </dgm:pt>
    <dgm:pt modelId="{FE48607A-7E62-49E1-93DB-86B8DD11A1AE}" type="parTrans" cxnId="{7784A60B-B9C5-489F-9978-F16056DC44B3}">
      <dgm:prSet/>
      <dgm:spPr/>
      <dgm:t>
        <a:bodyPr/>
        <a:lstStyle/>
        <a:p>
          <a:endParaRPr lang="en-US"/>
        </a:p>
      </dgm:t>
    </dgm:pt>
    <dgm:pt modelId="{A69B8B56-CE4D-46D0-B7C5-D4B180ADC866}" type="sibTrans" cxnId="{7784A60B-B9C5-489F-9978-F16056DC44B3}">
      <dgm:prSet/>
      <dgm:spPr/>
      <dgm:t>
        <a:bodyPr/>
        <a:lstStyle/>
        <a:p>
          <a:endParaRPr lang="en-US"/>
        </a:p>
      </dgm:t>
    </dgm:pt>
    <dgm:pt modelId="{6D6FA0B2-A562-444B-AC65-6A2FB4EA7CF0}">
      <dgm:prSet/>
      <dgm:spPr/>
      <dgm:t>
        <a:bodyPr/>
        <a:lstStyle/>
        <a:p>
          <a:pPr rtl="0"/>
          <a:r>
            <a:rPr lang="en-US" dirty="0"/>
            <a:t>n  =  [</a:t>
          </a:r>
          <a:r>
            <a:rPr lang="en-US" dirty="0" err="1"/>
            <a:t>normsinv</a:t>
          </a:r>
          <a:r>
            <a:rPr lang="en-US" dirty="0"/>
            <a:t>(</a:t>
          </a:r>
          <a:r>
            <a:rPr lang="en-US" b="1" dirty="0"/>
            <a:t>0.975</a:t>
          </a:r>
          <a:r>
            <a:rPr lang="en-US" dirty="0"/>
            <a:t>)/E]</a:t>
          </a:r>
          <a:r>
            <a:rPr lang="en-US" baseline="30000" dirty="0"/>
            <a:t>2</a:t>
          </a:r>
          <a:r>
            <a:rPr lang="en-US" dirty="0"/>
            <a:t>  x  p(1 – p)</a:t>
          </a:r>
        </a:p>
      </dgm:t>
    </dgm:pt>
    <dgm:pt modelId="{CD38A8EA-280A-44B8-B99C-05695A1D2600}" type="parTrans" cxnId="{1A2F7549-E6F9-4129-A779-5E726F53791A}">
      <dgm:prSet/>
      <dgm:spPr/>
      <dgm:t>
        <a:bodyPr/>
        <a:lstStyle/>
        <a:p>
          <a:endParaRPr lang="en-US"/>
        </a:p>
      </dgm:t>
    </dgm:pt>
    <dgm:pt modelId="{450E2890-41FA-45F5-8299-9A389BA36B56}" type="sibTrans" cxnId="{1A2F7549-E6F9-4129-A779-5E726F53791A}">
      <dgm:prSet/>
      <dgm:spPr/>
      <dgm:t>
        <a:bodyPr/>
        <a:lstStyle/>
        <a:p>
          <a:endParaRPr lang="en-US"/>
        </a:p>
      </dgm:t>
    </dgm:pt>
    <dgm:pt modelId="{A14D8DF0-D249-4558-B5B1-3011D787E5DE}">
      <dgm:prSet/>
      <dgm:spPr/>
      <dgm:t>
        <a:bodyPr/>
        <a:lstStyle/>
        <a:p>
          <a:pPr rtl="0"/>
          <a:endParaRPr lang="en-US" dirty="0"/>
        </a:p>
      </dgm:t>
    </dgm:pt>
    <dgm:pt modelId="{CF035172-64F5-4671-AA2A-5E9A7B0E495D}" type="parTrans" cxnId="{DE1229B2-8050-47AD-9956-7736308FB5E1}">
      <dgm:prSet/>
      <dgm:spPr/>
      <dgm:t>
        <a:bodyPr/>
        <a:lstStyle/>
        <a:p>
          <a:endParaRPr lang="en-US"/>
        </a:p>
      </dgm:t>
    </dgm:pt>
    <dgm:pt modelId="{47AA940A-9EB1-4D43-8061-248FB996FBEC}" type="sibTrans" cxnId="{DE1229B2-8050-47AD-9956-7736308FB5E1}">
      <dgm:prSet/>
      <dgm:spPr/>
      <dgm:t>
        <a:bodyPr/>
        <a:lstStyle/>
        <a:p>
          <a:endParaRPr lang="en-US"/>
        </a:p>
      </dgm:t>
    </dgm:pt>
    <dgm:pt modelId="{615A7BC9-AD39-4A12-AE6C-CD8F5DFB00DA}">
      <dgm:prSet/>
      <dgm:spPr/>
      <dgm:t>
        <a:bodyPr/>
        <a:lstStyle/>
        <a:p>
          <a:pPr rtl="0"/>
          <a:r>
            <a:rPr lang="en-US" dirty="0"/>
            <a:t>n  =  [</a:t>
          </a:r>
          <a:r>
            <a:rPr lang="en-US" dirty="0" err="1"/>
            <a:t>normsinv</a:t>
          </a:r>
          <a:r>
            <a:rPr lang="en-US" dirty="0"/>
            <a:t>(</a:t>
          </a:r>
          <a:r>
            <a:rPr lang="en-US" b="1" dirty="0"/>
            <a:t>0.975</a:t>
          </a:r>
          <a:r>
            <a:rPr lang="en-US" dirty="0"/>
            <a:t>)/</a:t>
          </a:r>
          <a:r>
            <a:rPr lang="en-US" b="1" dirty="0"/>
            <a:t>0.04</a:t>
          </a:r>
          <a:r>
            <a:rPr lang="en-US" dirty="0"/>
            <a:t>]</a:t>
          </a:r>
          <a:r>
            <a:rPr lang="en-US" baseline="30000" dirty="0"/>
            <a:t>2</a:t>
          </a:r>
          <a:r>
            <a:rPr lang="en-US" dirty="0"/>
            <a:t>  x  </a:t>
          </a:r>
          <a:r>
            <a:rPr lang="en-US" b="1" dirty="0"/>
            <a:t>0.5</a:t>
          </a:r>
          <a:r>
            <a:rPr lang="en-US" dirty="0"/>
            <a:t> x (1 – </a:t>
          </a:r>
          <a:r>
            <a:rPr lang="en-US" b="1" dirty="0"/>
            <a:t>0.5</a:t>
          </a:r>
          <a:r>
            <a:rPr lang="en-US" dirty="0"/>
            <a:t>)= </a:t>
          </a:r>
          <a:r>
            <a:rPr lang="en-US" b="1" dirty="0"/>
            <a:t>601</a:t>
          </a:r>
          <a:endParaRPr lang="en-US" dirty="0"/>
        </a:p>
      </dgm:t>
    </dgm:pt>
    <dgm:pt modelId="{F4D24B99-E2D4-46C6-83AA-DE26963B323E}" type="parTrans" cxnId="{B900C40E-3119-4778-9A37-6E7432DBF134}">
      <dgm:prSet/>
      <dgm:spPr/>
      <dgm:t>
        <a:bodyPr/>
        <a:lstStyle/>
        <a:p>
          <a:endParaRPr lang="en-US"/>
        </a:p>
      </dgm:t>
    </dgm:pt>
    <dgm:pt modelId="{EF12364C-4C34-46FF-BECF-0C52C59AA942}" type="sibTrans" cxnId="{B900C40E-3119-4778-9A37-6E7432DBF134}">
      <dgm:prSet/>
      <dgm:spPr/>
      <dgm:t>
        <a:bodyPr/>
        <a:lstStyle/>
        <a:p>
          <a:endParaRPr lang="en-US"/>
        </a:p>
      </dgm:t>
    </dgm:pt>
    <dgm:pt modelId="{40FF0807-6694-4071-AEEA-16BD3EF819A6}">
      <dgm:prSet/>
      <dgm:spPr/>
      <dgm:t>
        <a:bodyPr/>
        <a:lstStyle/>
        <a:p>
          <a:pPr rtl="0"/>
          <a:endParaRPr lang="en-US" dirty="0"/>
        </a:p>
      </dgm:t>
    </dgm:pt>
    <dgm:pt modelId="{7120C4EF-FBE7-495F-9E41-A63735A79F91}" type="parTrans" cxnId="{64D84263-7934-4F85-9A64-42E8740A3A21}">
      <dgm:prSet/>
      <dgm:spPr/>
      <dgm:t>
        <a:bodyPr/>
        <a:lstStyle/>
        <a:p>
          <a:endParaRPr lang="en-US"/>
        </a:p>
      </dgm:t>
    </dgm:pt>
    <dgm:pt modelId="{0AA1245A-F194-4CA1-B853-F7A1CE312B08}" type="sibTrans" cxnId="{64D84263-7934-4F85-9A64-42E8740A3A21}">
      <dgm:prSet/>
      <dgm:spPr/>
      <dgm:t>
        <a:bodyPr/>
        <a:lstStyle/>
        <a:p>
          <a:endParaRPr lang="en-US"/>
        </a:p>
      </dgm:t>
    </dgm:pt>
    <dgm:pt modelId="{8543B0FF-5C30-46A7-BE02-2909F72883BD}" type="pres">
      <dgm:prSet presAssocID="{6CA1098C-E827-4A7C-A5FA-5CF7624D7D1E}" presName="linear" presStyleCnt="0">
        <dgm:presLayoutVars>
          <dgm:animLvl val="lvl"/>
          <dgm:resizeHandles val="exact"/>
        </dgm:presLayoutVars>
      </dgm:prSet>
      <dgm:spPr/>
    </dgm:pt>
    <dgm:pt modelId="{B4BBBDBB-49CB-423B-A3E8-A356398C6E89}" type="pres">
      <dgm:prSet presAssocID="{CA01FA63-E9B2-4AC2-95F1-724373D5529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177BB9-0D04-4547-8350-7F61D0444E28}" type="pres">
      <dgm:prSet presAssocID="{CA01FA63-E9B2-4AC2-95F1-724373D5529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1EEB8C1-0638-4E0C-8D86-DFDD40D5AD2A}" srcId="{CA01FA63-E9B2-4AC2-95F1-724373D55299}" destId="{A30EF37F-CE55-4117-8796-FE536AB72DE6}" srcOrd="0" destOrd="0" parTransId="{7D8B53B3-5E26-454B-9629-929B69422A9D}" sibTransId="{603EC3E8-FBDE-478A-8F3E-EAD288775B00}"/>
    <dgm:cxn modelId="{2E3D2F8D-811B-429C-B9E4-4BDFC3597758}" type="presOf" srcId="{CA01FA63-E9B2-4AC2-95F1-724373D55299}" destId="{B4BBBDBB-49CB-423B-A3E8-A356398C6E89}" srcOrd="0" destOrd="0" presId="urn:microsoft.com/office/officeart/2005/8/layout/vList2"/>
    <dgm:cxn modelId="{B17434A7-22A1-46A6-98A5-43309D4E1076}" srcId="{6CA1098C-E827-4A7C-A5FA-5CF7624D7D1E}" destId="{CA01FA63-E9B2-4AC2-95F1-724373D55299}" srcOrd="0" destOrd="0" parTransId="{58836B15-F778-4C4C-A4F2-7A62E655A596}" sibTransId="{505CB152-E987-443A-81BB-A22B93BE281D}"/>
    <dgm:cxn modelId="{F398EBE7-8E00-466A-A17A-B08C208CA414}" type="presOf" srcId="{A30EF37F-CE55-4117-8796-FE536AB72DE6}" destId="{E0177BB9-0D04-4547-8350-7F61D0444E28}" srcOrd="0" destOrd="0" presId="urn:microsoft.com/office/officeart/2005/8/layout/vList2"/>
    <dgm:cxn modelId="{2BED7700-F303-4927-9E66-2BB64E088B34}" type="presOf" srcId="{A14D8DF0-D249-4558-B5B1-3011D787E5DE}" destId="{E0177BB9-0D04-4547-8350-7F61D0444E28}" srcOrd="0" destOrd="3" presId="urn:microsoft.com/office/officeart/2005/8/layout/vList2"/>
    <dgm:cxn modelId="{840AC003-4711-4632-B842-ABC386570E7C}" type="presOf" srcId="{615A7BC9-AD39-4A12-AE6C-CD8F5DFB00DA}" destId="{E0177BB9-0D04-4547-8350-7F61D0444E28}" srcOrd="0" destOrd="4" presId="urn:microsoft.com/office/officeart/2005/8/layout/vList2"/>
    <dgm:cxn modelId="{4FC25B95-3C7A-44E6-AD7C-E1B7D0F1AFFD}" type="presOf" srcId="{6D6FA0B2-A562-444B-AC65-6A2FB4EA7CF0}" destId="{E0177BB9-0D04-4547-8350-7F61D0444E28}" srcOrd="0" destOrd="2" presId="urn:microsoft.com/office/officeart/2005/8/layout/vList2"/>
    <dgm:cxn modelId="{DE1229B2-8050-47AD-9956-7736308FB5E1}" srcId="{CA01FA63-E9B2-4AC2-95F1-724373D55299}" destId="{A14D8DF0-D249-4558-B5B1-3011D787E5DE}" srcOrd="3" destOrd="0" parTransId="{CF035172-64F5-4671-AA2A-5E9A7B0E495D}" sibTransId="{47AA940A-9EB1-4D43-8061-248FB996FBEC}"/>
    <dgm:cxn modelId="{7784A60B-B9C5-489F-9978-F16056DC44B3}" srcId="{CA01FA63-E9B2-4AC2-95F1-724373D55299}" destId="{1055B062-59C5-4F6D-9721-CF4CC7F63ABD}" srcOrd="1" destOrd="0" parTransId="{FE48607A-7E62-49E1-93DB-86B8DD11A1AE}" sibTransId="{A69B8B56-CE4D-46D0-B7C5-D4B180ADC866}"/>
    <dgm:cxn modelId="{64D84263-7934-4F85-9A64-42E8740A3A21}" srcId="{CA01FA63-E9B2-4AC2-95F1-724373D55299}" destId="{40FF0807-6694-4071-AEEA-16BD3EF819A6}" srcOrd="5" destOrd="0" parTransId="{7120C4EF-FBE7-495F-9E41-A63735A79F91}" sibTransId="{0AA1245A-F194-4CA1-B853-F7A1CE312B08}"/>
    <dgm:cxn modelId="{B900C40E-3119-4778-9A37-6E7432DBF134}" srcId="{CA01FA63-E9B2-4AC2-95F1-724373D55299}" destId="{615A7BC9-AD39-4A12-AE6C-CD8F5DFB00DA}" srcOrd="4" destOrd="0" parTransId="{F4D24B99-E2D4-46C6-83AA-DE26963B323E}" sibTransId="{EF12364C-4C34-46FF-BECF-0C52C59AA942}"/>
    <dgm:cxn modelId="{1A2F7549-E6F9-4129-A779-5E726F53791A}" srcId="{CA01FA63-E9B2-4AC2-95F1-724373D55299}" destId="{6D6FA0B2-A562-444B-AC65-6A2FB4EA7CF0}" srcOrd="2" destOrd="0" parTransId="{CD38A8EA-280A-44B8-B99C-05695A1D2600}" sibTransId="{450E2890-41FA-45F5-8299-9A389BA36B56}"/>
    <dgm:cxn modelId="{DEABC6BF-A485-48BA-B6F1-95EAC95EBAED}" type="presOf" srcId="{40FF0807-6694-4071-AEEA-16BD3EF819A6}" destId="{E0177BB9-0D04-4547-8350-7F61D0444E28}" srcOrd="0" destOrd="5" presId="urn:microsoft.com/office/officeart/2005/8/layout/vList2"/>
    <dgm:cxn modelId="{812EB98D-63A9-4A42-999A-9D52AB2F6F55}" type="presOf" srcId="{1055B062-59C5-4F6D-9721-CF4CC7F63ABD}" destId="{E0177BB9-0D04-4547-8350-7F61D0444E28}" srcOrd="0" destOrd="1" presId="urn:microsoft.com/office/officeart/2005/8/layout/vList2"/>
    <dgm:cxn modelId="{BE365BC3-F558-4D74-B9F0-18FBDB83C618}" type="presOf" srcId="{6CA1098C-E827-4A7C-A5FA-5CF7624D7D1E}" destId="{8543B0FF-5C30-46A7-BE02-2909F72883BD}" srcOrd="0" destOrd="0" presId="urn:microsoft.com/office/officeart/2005/8/layout/vList2"/>
    <dgm:cxn modelId="{A871DB6B-39C7-4BD2-8493-1E3692CD101D}" type="presParOf" srcId="{8543B0FF-5C30-46A7-BE02-2909F72883BD}" destId="{B4BBBDBB-49CB-423B-A3E8-A356398C6E89}" srcOrd="0" destOrd="0" presId="urn:microsoft.com/office/officeart/2005/8/layout/vList2"/>
    <dgm:cxn modelId="{AC850237-196D-447A-806B-58AC3C930BD0}" type="presParOf" srcId="{8543B0FF-5C30-46A7-BE02-2909F72883BD}" destId="{E0177BB9-0D04-4547-8350-7F61D0444E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BBDBB-49CB-423B-A3E8-A356398C6E89}">
      <dsp:nvSpPr>
        <dsp:cNvPr id="0" name=""/>
        <dsp:cNvSpPr/>
      </dsp:nvSpPr>
      <dsp:spPr>
        <a:xfrm>
          <a:off x="0" y="37811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Conservative Estimate:</a:t>
          </a:r>
        </a:p>
      </dsp:txBody>
      <dsp:txXfrm>
        <a:off x="42151" y="420262"/>
        <a:ext cx="8145298" cy="779158"/>
      </dsp:txXfrm>
    </dsp:sp>
    <dsp:sp modelId="{E0177BB9-0D04-4547-8350-7F61D0444E28}">
      <dsp:nvSpPr>
        <dsp:cNvPr id="0" name=""/>
        <dsp:cNvSpPr/>
      </dsp:nvSpPr>
      <dsp:spPr>
        <a:xfrm>
          <a:off x="0" y="1241571"/>
          <a:ext cx="8229600" cy="290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Use p = 50% (don’t even need preliminary sample)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n  =  [</a:t>
          </a:r>
          <a:r>
            <a:rPr lang="en-US" sz="2800" kern="1200" dirty="0" err="1"/>
            <a:t>normsinv</a:t>
          </a:r>
          <a:r>
            <a:rPr lang="en-US" sz="2800" kern="1200" dirty="0"/>
            <a:t>(</a:t>
          </a:r>
          <a:r>
            <a:rPr lang="en-US" sz="2800" b="1" kern="1200" dirty="0"/>
            <a:t>0.975</a:t>
          </a:r>
          <a:r>
            <a:rPr lang="en-US" sz="2800" kern="1200" dirty="0"/>
            <a:t>)/E]</a:t>
          </a:r>
          <a:r>
            <a:rPr lang="en-US" sz="2800" kern="1200" baseline="30000" dirty="0"/>
            <a:t>2</a:t>
          </a:r>
          <a:r>
            <a:rPr lang="en-US" sz="2800" kern="1200" dirty="0"/>
            <a:t>  x  p(1 – p)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n  =  [</a:t>
          </a:r>
          <a:r>
            <a:rPr lang="en-US" sz="2800" kern="1200" dirty="0" err="1"/>
            <a:t>normsinv</a:t>
          </a:r>
          <a:r>
            <a:rPr lang="en-US" sz="2800" kern="1200" dirty="0"/>
            <a:t>(</a:t>
          </a:r>
          <a:r>
            <a:rPr lang="en-US" sz="2800" b="1" kern="1200" dirty="0"/>
            <a:t>0.975</a:t>
          </a:r>
          <a:r>
            <a:rPr lang="en-US" sz="2800" kern="1200" dirty="0"/>
            <a:t>)/</a:t>
          </a:r>
          <a:r>
            <a:rPr lang="en-US" sz="2800" b="1" kern="1200" dirty="0"/>
            <a:t>0.04</a:t>
          </a:r>
          <a:r>
            <a:rPr lang="en-US" sz="2800" kern="1200" dirty="0"/>
            <a:t>]</a:t>
          </a:r>
          <a:r>
            <a:rPr lang="en-US" sz="2800" kern="1200" baseline="30000" dirty="0"/>
            <a:t>2</a:t>
          </a:r>
          <a:r>
            <a:rPr lang="en-US" sz="2800" kern="1200" dirty="0"/>
            <a:t>  x  </a:t>
          </a:r>
          <a:r>
            <a:rPr lang="en-US" sz="2800" b="1" kern="1200" dirty="0"/>
            <a:t>0.5</a:t>
          </a:r>
          <a:r>
            <a:rPr lang="en-US" sz="2800" kern="1200" dirty="0"/>
            <a:t> x (1 – </a:t>
          </a:r>
          <a:r>
            <a:rPr lang="en-US" sz="2800" b="1" kern="1200" dirty="0"/>
            <a:t>0.5</a:t>
          </a:r>
          <a:r>
            <a:rPr lang="en-US" sz="2800" kern="1200" dirty="0"/>
            <a:t>)= </a:t>
          </a:r>
          <a:r>
            <a:rPr lang="en-US" sz="2800" b="1" kern="1200" dirty="0"/>
            <a:t>601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241571"/>
        <a:ext cx="8229600" cy="2906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64319-6D2A-46B8-AF25-E54731D488D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5EEF6-D67B-469B-9FCB-572B1D74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5EEF6-D67B-469B-9FCB-572B1D74F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8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7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1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7EE3F-7C93-489D-B9BB-947EA791330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4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EE5C-FCCD-4AB2-AC28-166B3847CA30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6AB0-FDFC-4DF0-8E30-97F10273F8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Addendum to week 6 slides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Proportions Example:  Confidence Interval Continued – 95% Confidence Interval -  large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Suppose we take a sample of 5000 randomly chosen people and get the same sample proportion and sample standard deviation: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proportion, P, is 0.52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</a:t>
            </a:r>
            <a:r>
              <a:rPr lang="en-US" sz="1600" dirty="0" err="1"/>
              <a:t>stdev</a:t>
            </a:r>
            <a:r>
              <a:rPr lang="en-US" sz="1600" dirty="0"/>
              <a:t> is </a:t>
            </a:r>
            <a:r>
              <a:rPr lang="en-US" sz="1600" dirty="0" err="1"/>
              <a:t>sqrt</a:t>
            </a:r>
            <a:r>
              <a:rPr lang="en-US" sz="1600" dirty="0"/>
              <a:t>[0.52  x  (1 – 0.52)] = </a:t>
            </a:r>
            <a:r>
              <a:rPr lang="en-US" sz="1600" dirty="0" err="1"/>
              <a:t>sqrt</a:t>
            </a:r>
            <a:r>
              <a:rPr lang="en-US" sz="1600" dirty="0"/>
              <a:t>[0.52 x 0.48] = 0.4996</a:t>
            </a:r>
          </a:p>
          <a:p>
            <a:pPr lvl="1">
              <a:lnSpc>
                <a:spcPct val="110000"/>
              </a:lnSpc>
              <a:buNone/>
            </a:pPr>
            <a:endParaRPr lang="en-US" sz="1600" dirty="0"/>
          </a:p>
          <a:p>
            <a:r>
              <a:rPr lang="en-US" sz="2000" dirty="0"/>
              <a:t>Using these, our </a:t>
            </a:r>
            <a:r>
              <a:rPr lang="en-US" sz="2000" u="sng" dirty="0"/>
              <a:t>estimates</a:t>
            </a:r>
            <a:r>
              <a:rPr lang="en-US" sz="2000" dirty="0"/>
              <a:t> for the Sampling Distribution are:</a:t>
            </a:r>
          </a:p>
          <a:p>
            <a:pPr lvl="1"/>
            <a:r>
              <a:rPr lang="en-US" sz="1600" dirty="0"/>
              <a:t>Mean of Sampling Distribution  =  </a:t>
            </a:r>
            <a:r>
              <a:rPr lang="en-US" sz="1600" b="1" dirty="0">
                <a:solidFill>
                  <a:srgbClr val="FF0000"/>
                </a:solidFill>
              </a:rPr>
              <a:t>0.52</a:t>
            </a:r>
          </a:p>
          <a:p>
            <a:pPr lvl="1"/>
            <a:r>
              <a:rPr lang="en-US" sz="1600" dirty="0" err="1"/>
              <a:t>Stdev</a:t>
            </a:r>
            <a:r>
              <a:rPr lang="en-US" sz="1600" dirty="0"/>
              <a:t> of Sampling Distribution  =  std. error  =  0.4996/</a:t>
            </a:r>
            <a:r>
              <a:rPr lang="en-US" sz="1600" b="1" dirty="0" err="1">
                <a:solidFill>
                  <a:srgbClr val="FF0000"/>
                </a:solidFill>
              </a:rPr>
              <a:t>sqrt</a:t>
            </a:r>
            <a:r>
              <a:rPr lang="en-US" sz="1600" b="1" dirty="0">
                <a:solidFill>
                  <a:srgbClr val="FF0000"/>
                </a:solidFill>
              </a:rPr>
              <a:t>(5000) = 0.007065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 95% confidence interval for the mean is given by: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[</a:t>
            </a:r>
            <a:r>
              <a:rPr lang="en-US" sz="1600" u="sng" dirty="0"/>
              <a:t>0.52  -  </a:t>
            </a:r>
            <a:r>
              <a:rPr lang="en-US" sz="1600" u="sng" dirty="0" err="1"/>
              <a:t>normsinv</a:t>
            </a:r>
            <a:r>
              <a:rPr lang="en-US" sz="1600" u="sng" dirty="0"/>
              <a:t>(.975)  x </a:t>
            </a:r>
            <a:r>
              <a:rPr lang="en-US" sz="1600" b="1" dirty="0">
                <a:solidFill>
                  <a:srgbClr val="FF0000"/>
                </a:solidFill>
              </a:rPr>
              <a:t>0.007065</a:t>
            </a:r>
            <a:r>
              <a:rPr lang="en-US" sz="1600" dirty="0"/>
              <a:t>,   </a:t>
            </a:r>
            <a:r>
              <a:rPr lang="en-US" sz="1600" u="sng" dirty="0"/>
              <a:t>0.52  +  </a:t>
            </a:r>
            <a:r>
              <a:rPr lang="en-US" sz="1600" u="sng" dirty="0" err="1"/>
              <a:t>normsinv</a:t>
            </a:r>
            <a:r>
              <a:rPr lang="en-US" sz="1600" u="sng" dirty="0"/>
              <a:t>(.975)  x </a:t>
            </a:r>
            <a:r>
              <a:rPr lang="en-US" sz="1600" b="1" dirty="0">
                <a:solidFill>
                  <a:srgbClr val="FF0000"/>
                </a:solidFill>
              </a:rPr>
              <a:t>0.007065</a:t>
            </a:r>
            <a:r>
              <a:rPr lang="en-US" sz="1600" dirty="0"/>
              <a:t>]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[</a:t>
            </a:r>
            <a:r>
              <a:rPr lang="en-US" sz="1600" b="1" dirty="0">
                <a:solidFill>
                  <a:srgbClr val="FF0000"/>
                </a:solidFill>
              </a:rPr>
              <a:t>0.506,    0.534</a:t>
            </a:r>
            <a:r>
              <a:rPr lang="en-US" sz="1600" dirty="0"/>
              <a:t>] (approximately)</a:t>
            </a:r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sz="1600" dirty="0"/>
              <a:t>How does this compare to our confidence interval with a sample size of 100?</a:t>
            </a:r>
          </a:p>
          <a:p>
            <a:pPr lvl="1"/>
            <a:r>
              <a:rPr lang="en-US" sz="1600" dirty="0"/>
              <a:t>Could we say, with 95% confidence, that the true proportion of females exceeds 50%?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Proportions Example:  Confidence Interval Continued – 90%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Suppose we take a sample of 5000 randomly chosen people and get the same sample proportion and sample standard deviation: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proportion, P, is 0.52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sample </a:t>
            </a:r>
            <a:r>
              <a:rPr lang="en-US" sz="1600" dirty="0" err="1"/>
              <a:t>stdev</a:t>
            </a:r>
            <a:r>
              <a:rPr lang="en-US" sz="1600" dirty="0"/>
              <a:t> is </a:t>
            </a:r>
            <a:r>
              <a:rPr lang="en-US" sz="1600" dirty="0" err="1"/>
              <a:t>sqrt</a:t>
            </a:r>
            <a:r>
              <a:rPr lang="en-US" sz="1600" dirty="0"/>
              <a:t>[0.52  x  (1 – 0.52)] = </a:t>
            </a:r>
            <a:r>
              <a:rPr lang="en-US" sz="1600" dirty="0" err="1"/>
              <a:t>sqrt</a:t>
            </a:r>
            <a:r>
              <a:rPr lang="en-US" sz="1600" dirty="0"/>
              <a:t>[0.52 x 0.48] = 0.4996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 90% confidence interval for the mean is given by: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[</a:t>
            </a:r>
            <a:r>
              <a:rPr lang="en-US" sz="1600" u="sng" dirty="0"/>
              <a:t>0.52  -  </a:t>
            </a:r>
            <a:r>
              <a:rPr lang="en-US" sz="1600" u="sng" dirty="0" err="1"/>
              <a:t>normsinv</a:t>
            </a:r>
            <a:r>
              <a:rPr lang="en-US" sz="1600" u="sng" dirty="0"/>
              <a:t>(</a:t>
            </a:r>
            <a:r>
              <a:rPr lang="en-US" sz="1600" b="1" u="sng" dirty="0">
                <a:solidFill>
                  <a:srgbClr val="FF0000"/>
                </a:solidFill>
              </a:rPr>
              <a:t>0.95</a:t>
            </a:r>
            <a:r>
              <a:rPr lang="en-US" sz="1600" u="sng" dirty="0"/>
              <a:t>)  x </a:t>
            </a:r>
            <a:r>
              <a:rPr lang="en-US" sz="1600" b="1" dirty="0">
                <a:solidFill>
                  <a:srgbClr val="FF0000"/>
                </a:solidFill>
              </a:rPr>
              <a:t>0.007065</a:t>
            </a:r>
            <a:r>
              <a:rPr lang="en-US" sz="1600" dirty="0"/>
              <a:t>,   </a:t>
            </a:r>
            <a:r>
              <a:rPr lang="en-US" sz="1600" u="sng" dirty="0"/>
              <a:t>0.52  +  </a:t>
            </a:r>
            <a:r>
              <a:rPr lang="en-US" sz="1600" u="sng" dirty="0" err="1"/>
              <a:t>normsinv</a:t>
            </a:r>
            <a:r>
              <a:rPr lang="en-US" sz="1600" u="sng" dirty="0"/>
              <a:t>(</a:t>
            </a:r>
            <a:r>
              <a:rPr lang="en-US" sz="1600" b="1" u="sng" dirty="0">
                <a:solidFill>
                  <a:srgbClr val="FF0000"/>
                </a:solidFill>
              </a:rPr>
              <a:t>0.95</a:t>
            </a:r>
            <a:r>
              <a:rPr lang="en-US" sz="1600" u="sng" dirty="0"/>
              <a:t>)  x </a:t>
            </a:r>
            <a:r>
              <a:rPr lang="en-US" sz="1600" b="1" dirty="0">
                <a:solidFill>
                  <a:srgbClr val="FF0000"/>
                </a:solidFill>
              </a:rPr>
              <a:t>0.007065</a:t>
            </a:r>
            <a:r>
              <a:rPr lang="en-US" sz="1600" dirty="0"/>
              <a:t>]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[</a:t>
            </a:r>
            <a:r>
              <a:rPr lang="en-US" sz="1600" b="1" dirty="0">
                <a:solidFill>
                  <a:srgbClr val="FF0000"/>
                </a:solidFill>
              </a:rPr>
              <a:t>0.508</a:t>
            </a:r>
            <a:r>
              <a:rPr lang="en-US" sz="1600" dirty="0"/>
              <a:t>,  </a:t>
            </a:r>
            <a:r>
              <a:rPr lang="en-US" sz="1600" b="1" dirty="0">
                <a:solidFill>
                  <a:srgbClr val="FF0000"/>
                </a:solidFill>
              </a:rPr>
              <a:t>0.531</a:t>
            </a:r>
            <a:r>
              <a:rPr lang="en-US" sz="1600" dirty="0"/>
              <a:t>] (approximately)</a:t>
            </a:r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sz="1600" dirty="0"/>
              <a:t>How does this compare to our 95% confidence interval?</a:t>
            </a:r>
          </a:p>
          <a:p>
            <a:pPr lvl="1"/>
            <a:endParaRPr lang="en-US" sz="1600" dirty="0"/>
          </a:p>
          <a:p>
            <a:pPr lvl="2"/>
            <a:r>
              <a:rPr lang="en-US" sz="1200" dirty="0"/>
              <a:t>95% CI is:  [</a:t>
            </a:r>
            <a:r>
              <a:rPr lang="en-US" sz="1200" b="1" dirty="0">
                <a:solidFill>
                  <a:srgbClr val="FF0000"/>
                </a:solidFill>
              </a:rPr>
              <a:t>0.506,    0.534</a:t>
            </a:r>
            <a:r>
              <a:rPr lang="en-US" sz="1200" dirty="0"/>
              <a:t>]------so the 90% CI is smaller (contained within the 95% CI)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Estimate of Proportion:  </a:t>
            </a:r>
          </a:p>
          <a:p>
            <a:pPr lvl="1"/>
            <a:r>
              <a:rPr lang="en-US" dirty="0"/>
              <a:t>Sample proportion = P = 10/49 = </a:t>
            </a:r>
            <a:r>
              <a:rPr lang="en-US" b="1" dirty="0"/>
              <a:t>0.204</a:t>
            </a:r>
            <a:r>
              <a:rPr lang="en-US" dirty="0"/>
              <a:t> (approx.)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Sample std. dev. = </a:t>
            </a:r>
            <a:r>
              <a:rPr lang="en-US" dirty="0" err="1"/>
              <a:t>sqrt</a:t>
            </a:r>
            <a:r>
              <a:rPr lang="en-US" dirty="0"/>
              <a:t>[</a:t>
            </a:r>
            <a:r>
              <a:rPr lang="en-US" b="1" u="sng" dirty="0">
                <a:solidFill>
                  <a:srgbClr val="FF0000"/>
                </a:solidFill>
              </a:rPr>
              <a:t>0.204</a:t>
            </a:r>
            <a:r>
              <a:rPr lang="en-US" dirty="0"/>
              <a:t> x (1- </a:t>
            </a:r>
            <a:r>
              <a:rPr lang="en-US" b="1" u="sng" dirty="0">
                <a:solidFill>
                  <a:srgbClr val="FF0000"/>
                </a:solidFill>
              </a:rPr>
              <a:t>0.204</a:t>
            </a:r>
            <a:r>
              <a:rPr lang="en-US" dirty="0"/>
              <a:t>)] = </a:t>
            </a:r>
            <a:r>
              <a:rPr lang="en-US" b="1" u="sng" dirty="0">
                <a:solidFill>
                  <a:srgbClr val="FF0000"/>
                </a:solidFill>
              </a:rPr>
              <a:t>0.403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Sample std. Error = </a:t>
            </a:r>
            <a:r>
              <a:rPr lang="en-US" b="1" u="sng" dirty="0">
                <a:solidFill>
                  <a:srgbClr val="FF0000"/>
                </a:solidFill>
              </a:rPr>
              <a:t>0.403</a:t>
            </a:r>
            <a:r>
              <a:rPr lang="en-US" dirty="0"/>
              <a:t>/ </a:t>
            </a:r>
            <a:r>
              <a:rPr lang="en-US" b="1" u="sng" dirty="0">
                <a:solidFill>
                  <a:srgbClr val="FF0000"/>
                </a:solidFill>
              </a:rPr>
              <a:t>7</a:t>
            </a:r>
            <a:r>
              <a:rPr lang="en-US" dirty="0"/>
              <a:t>  =  </a:t>
            </a:r>
            <a:r>
              <a:rPr lang="en-US" b="1" u="sng" dirty="0">
                <a:solidFill>
                  <a:srgbClr val="FF0000"/>
                </a:solidFill>
              </a:rPr>
              <a:t>0.058  (APPROX.)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95% confidence interval:</a:t>
            </a:r>
          </a:p>
          <a:p>
            <a:pPr lvl="1"/>
            <a:r>
              <a:rPr lang="en-US" dirty="0"/>
              <a:t> </a:t>
            </a:r>
            <a:r>
              <a:rPr lang="en-US" sz="2000" dirty="0"/>
              <a:t>LCL = sample proportion – </a:t>
            </a:r>
            <a:r>
              <a:rPr lang="en-US" sz="2000" dirty="0" err="1"/>
              <a:t>normsinv</a:t>
            </a:r>
            <a:r>
              <a:rPr lang="en-US" sz="2000" dirty="0"/>
              <a:t>(.975) x sample std. error</a:t>
            </a:r>
          </a:p>
          <a:p>
            <a:pPr lvl="1"/>
            <a:r>
              <a:rPr lang="en-US" sz="2000" dirty="0"/>
              <a:t>UCL  =  sample proportion + </a:t>
            </a:r>
            <a:r>
              <a:rPr lang="en-US" sz="2000" dirty="0" err="1"/>
              <a:t>normsinv</a:t>
            </a:r>
            <a:r>
              <a:rPr lang="en-US" sz="2000" dirty="0"/>
              <a:t>(.975) x sample std. error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LCL  =  </a:t>
            </a:r>
            <a:r>
              <a:rPr lang="en-US" sz="2000" b="1" u="sng" dirty="0">
                <a:solidFill>
                  <a:srgbClr val="FF0000"/>
                </a:solidFill>
              </a:rPr>
              <a:t>0.204</a:t>
            </a:r>
            <a:r>
              <a:rPr lang="en-US" sz="2000" dirty="0"/>
              <a:t>  -  </a:t>
            </a:r>
            <a:r>
              <a:rPr lang="en-US" sz="2000" dirty="0" err="1"/>
              <a:t>normsinv</a:t>
            </a:r>
            <a:r>
              <a:rPr lang="en-US" sz="2000" dirty="0"/>
              <a:t>(.975)   x  </a:t>
            </a:r>
            <a:r>
              <a:rPr lang="en-US" sz="2000" b="1" u="sng" dirty="0">
                <a:solidFill>
                  <a:srgbClr val="FF0000"/>
                </a:solidFill>
              </a:rPr>
              <a:t>0.058</a:t>
            </a:r>
            <a:r>
              <a:rPr lang="en-US" sz="2000" dirty="0"/>
              <a:t>    =   </a:t>
            </a:r>
            <a:r>
              <a:rPr lang="en-US" sz="2000" b="1" u="sng" dirty="0">
                <a:solidFill>
                  <a:srgbClr val="FF0000"/>
                </a:solidFill>
              </a:rPr>
              <a:t>0.09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LCL  =  </a:t>
            </a:r>
            <a:r>
              <a:rPr lang="en-US" sz="2000" b="1" u="sng" dirty="0">
                <a:solidFill>
                  <a:srgbClr val="FF0000"/>
                </a:solidFill>
              </a:rPr>
              <a:t>0.204</a:t>
            </a:r>
            <a:r>
              <a:rPr lang="en-US" sz="2000" dirty="0"/>
              <a:t>  </a:t>
            </a:r>
            <a:r>
              <a:rPr lang="en-US" sz="2000" baseline="-25000" dirty="0"/>
              <a:t>-</a:t>
            </a:r>
            <a:r>
              <a:rPr lang="en-US" sz="2000" dirty="0"/>
              <a:t>  </a:t>
            </a:r>
            <a:r>
              <a:rPr lang="en-US" sz="2000" dirty="0" err="1"/>
              <a:t>normsinv</a:t>
            </a:r>
            <a:r>
              <a:rPr lang="en-US" sz="2000" dirty="0"/>
              <a:t>(.975)   x  </a:t>
            </a:r>
            <a:r>
              <a:rPr lang="en-US" sz="2000" b="1" u="sng" dirty="0">
                <a:solidFill>
                  <a:srgbClr val="FF0000"/>
                </a:solidFill>
              </a:rPr>
              <a:t>0.058</a:t>
            </a:r>
            <a:r>
              <a:rPr lang="en-US" sz="2000" dirty="0"/>
              <a:t>    =   </a:t>
            </a:r>
            <a:r>
              <a:rPr lang="en-US" sz="2000" b="1" u="sng" dirty="0">
                <a:solidFill>
                  <a:srgbClr val="FF0000"/>
                </a:solidFill>
              </a:rPr>
              <a:t>0.32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If I compute a 90% confidence interval will it be larger or </a:t>
            </a:r>
            <a:r>
              <a:rPr lang="en-US" sz="2400" u="sng" dirty="0">
                <a:solidFill>
                  <a:srgbClr val="FF0000"/>
                </a:solidFill>
              </a:rPr>
              <a:t>smaller</a:t>
            </a:r>
            <a:r>
              <a:rPr lang="en-US" sz="2400" dirty="0"/>
              <a:t>?  What about a 99% confidence interval? </a:t>
            </a:r>
            <a:r>
              <a:rPr lang="en-US" sz="2400" u="sng" dirty="0">
                <a:solidFill>
                  <a:srgbClr val="FF0000"/>
                </a:solidFill>
              </a:rPr>
              <a:t>larger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Room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192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Compute Test Statistic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Test Statistic 	= (sample mean – hypothesized mean)/sample std error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		= (</a:t>
            </a:r>
            <a:r>
              <a:rPr lang="en-US" sz="2000" u="sng" dirty="0">
                <a:solidFill>
                  <a:srgbClr val="FF0000"/>
                </a:solidFill>
              </a:rPr>
              <a:t>_</a:t>
            </a:r>
            <a:r>
              <a:rPr lang="en-US" sz="2000" b="1" u="sng" dirty="0">
                <a:solidFill>
                  <a:srgbClr val="FF0000"/>
                </a:solidFill>
              </a:rPr>
              <a:t>74</a:t>
            </a:r>
            <a:r>
              <a:rPr lang="en-US" sz="2000" u="sng" dirty="0">
                <a:solidFill>
                  <a:srgbClr val="FF0000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/>
              <a:t>-   </a:t>
            </a:r>
            <a:r>
              <a:rPr lang="en-US" sz="2000" dirty="0">
                <a:solidFill>
                  <a:srgbClr val="FF0000"/>
                </a:solidFill>
              </a:rPr>
              <a:t>_</a:t>
            </a:r>
            <a:r>
              <a:rPr lang="en-US" sz="2000" b="1" u="sng" dirty="0">
                <a:solidFill>
                  <a:srgbClr val="FF0000"/>
                </a:solidFill>
              </a:rPr>
              <a:t>70</a:t>
            </a:r>
            <a:r>
              <a:rPr lang="en-US" sz="2000" u="sng" dirty="0">
                <a:solidFill>
                  <a:srgbClr val="FF0000"/>
                </a:solidFill>
              </a:rPr>
              <a:t>_</a:t>
            </a:r>
            <a:r>
              <a:rPr lang="en-US" sz="2000" dirty="0"/>
              <a:t>)/</a:t>
            </a:r>
            <a:r>
              <a:rPr lang="en-US" sz="2000" b="1" u="sng" dirty="0">
                <a:solidFill>
                  <a:srgbClr val="FF0000"/>
                </a:solidFill>
              </a:rPr>
              <a:t> _[27/</a:t>
            </a:r>
            <a:r>
              <a:rPr lang="en-US" sz="2000" b="1" u="sng" dirty="0" err="1">
                <a:solidFill>
                  <a:srgbClr val="FF0000"/>
                </a:solidFill>
              </a:rPr>
              <a:t>sqrt</a:t>
            </a:r>
            <a:r>
              <a:rPr lang="en-US" sz="2000" b="1" u="sng" dirty="0">
                <a:solidFill>
                  <a:srgbClr val="FF0000"/>
                </a:solidFill>
              </a:rPr>
              <a:t>(200)]_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		=    </a:t>
            </a:r>
            <a:r>
              <a:rPr lang="en-US" sz="2000" b="1" dirty="0">
                <a:solidFill>
                  <a:srgbClr val="FF0000"/>
                </a:solidFill>
              </a:rPr>
              <a:t>2.095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Acceptance Region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981200" y="22860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886200" y="4648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4648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590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Accept if Between </a:t>
            </a:r>
            <a:r>
              <a:rPr lang="en-US" dirty="0" err="1">
                <a:latin typeface="+mn-lt"/>
              </a:rPr>
              <a:t>Fenceposts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34290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Standard Normal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6482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L = - </a:t>
            </a:r>
            <a:r>
              <a:rPr lang="en-US" sz="2000" dirty="0" err="1">
                <a:latin typeface="+mn-lt"/>
              </a:rPr>
              <a:t>normsinv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0.975</a:t>
            </a:r>
            <a:r>
              <a:rPr lang="en-US" sz="2000" dirty="0">
                <a:latin typeface="+mn-lt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- 1.96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45720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U = + </a:t>
            </a:r>
            <a:r>
              <a:rPr lang="en-US" sz="2000" dirty="0" err="1">
                <a:latin typeface="+mn-lt"/>
              </a:rPr>
              <a:t>normsinv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0.975</a:t>
            </a:r>
            <a:r>
              <a:rPr lang="en-US" sz="2000" dirty="0">
                <a:latin typeface="+mn-lt"/>
              </a:rPr>
              <a:t>) =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1.96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Conclusion:  Reject null Hypothesis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981200" y="2286000"/>
          <a:ext cx="546735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886200" y="4648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4648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2590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Accept if Between </a:t>
            </a:r>
            <a:r>
              <a:rPr lang="en-US" dirty="0" err="1">
                <a:latin typeface="+mn-lt"/>
              </a:rPr>
              <a:t>Fenceposts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34290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Standard Normal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4343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+mn-lt"/>
              </a:rPr>
              <a:t>- 1.96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4343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1.96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43600" y="4953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48006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Test Statistic = 2.095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531</Words>
  <Application>Microsoft Office PowerPoint</Application>
  <PresentationFormat>On-screen Show (4:3)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Addendum to week 6 slides</vt:lpstr>
      <vt:lpstr>Proportions Example:  Confidence Interval Continued – 95% Confidence Interval -  large sample size</vt:lpstr>
      <vt:lpstr>Proportions Example:  Confidence Interval Continued – 90% Confidence Interval</vt:lpstr>
      <vt:lpstr>Emergency Room</vt:lpstr>
      <vt:lpstr>Emergency Room</vt:lpstr>
      <vt:lpstr>Emergency Room</vt:lpstr>
      <vt:lpstr>Average Height</vt:lpstr>
      <vt:lpstr>Average Height</vt:lpstr>
      <vt:lpstr>Average Height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Addendum to week 6 slides</dc:title>
  <dc:creator>pcjones</dc:creator>
  <cp:lastModifiedBy>jones</cp:lastModifiedBy>
  <cp:revision>2</cp:revision>
  <dcterms:created xsi:type="dcterms:W3CDTF">2013-10-03T20:20:03Z</dcterms:created>
  <dcterms:modified xsi:type="dcterms:W3CDTF">2016-09-26T17:20:22Z</dcterms:modified>
</cp:coreProperties>
</file>