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5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6.xml" ContentType="application/vnd.openxmlformats-officedocument.drawingml.chart+xml"/>
  <Override PartName="/ppt/notesSlides/notesSlide58.xml" ContentType="application/vnd.openxmlformats-officedocument.presentationml.notesSlide+xml"/>
  <Override PartName="/ppt/charts/chart7.xml" ContentType="application/vnd.openxmlformats-officedocument.drawingml.chart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1"/>
  </p:notesMasterIdLst>
  <p:handoutMasterIdLst>
    <p:handoutMasterId r:id="rId62"/>
  </p:handoutMasterIdLst>
  <p:sldIdLst>
    <p:sldId id="311" r:id="rId2"/>
    <p:sldId id="323" r:id="rId3"/>
    <p:sldId id="394" r:id="rId4"/>
    <p:sldId id="395" r:id="rId5"/>
    <p:sldId id="396" r:id="rId6"/>
    <p:sldId id="354" r:id="rId7"/>
    <p:sldId id="346" r:id="rId8"/>
    <p:sldId id="407" r:id="rId9"/>
    <p:sldId id="347" r:id="rId10"/>
    <p:sldId id="348" r:id="rId11"/>
    <p:sldId id="349" r:id="rId12"/>
    <p:sldId id="351" r:id="rId13"/>
    <p:sldId id="361" r:id="rId14"/>
    <p:sldId id="352" r:id="rId15"/>
    <p:sldId id="355" r:id="rId16"/>
    <p:sldId id="358" r:id="rId17"/>
    <p:sldId id="368" r:id="rId18"/>
    <p:sldId id="380" r:id="rId19"/>
    <p:sldId id="369" r:id="rId20"/>
    <p:sldId id="381" r:id="rId21"/>
    <p:sldId id="371" r:id="rId22"/>
    <p:sldId id="338" r:id="rId23"/>
    <p:sldId id="339" r:id="rId24"/>
    <p:sldId id="372" r:id="rId25"/>
    <p:sldId id="340" r:id="rId26"/>
    <p:sldId id="341" r:id="rId27"/>
    <p:sldId id="373" r:id="rId28"/>
    <p:sldId id="374" r:id="rId29"/>
    <p:sldId id="342" r:id="rId30"/>
    <p:sldId id="375" r:id="rId31"/>
    <p:sldId id="376" r:id="rId32"/>
    <p:sldId id="387" r:id="rId33"/>
    <p:sldId id="391" r:id="rId34"/>
    <p:sldId id="392" r:id="rId35"/>
    <p:sldId id="414" r:id="rId36"/>
    <p:sldId id="388" r:id="rId37"/>
    <p:sldId id="389" r:id="rId38"/>
    <p:sldId id="390" r:id="rId39"/>
    <p:sldId id="397" r:id="rId40"/>
    <p:sldId id="415" r:id="rId41"/>
    <p:sldId id="398" r:id="rId42"/>
    <p:sldId id="399" r:id="rId43"/>
    <p:sldId id="400" r:id="rId44"/>
    <p:sldId id="401" r:id="rId45"/>
    <p:sldId id="402" r:id="rId46"/>
    <p:sldId id="403" r:id="rId47"/>
    <p:sldId id="411" r:id="rId48"/>
    <p:sldId id="404" r:id="rId49"/>
    <p:sldId id="405" r:id="rId50"/>
    <p:sldId id="406" r:id="rId51"/>
    <p:sldId id="410" r:id="rId52"/>
    <p:sldId id="416" r:id="rId53"/>
    <p:sldId id="417" r:id="rId54"/>
    <p:sldId id="418" r:id="rId55"/>
    <p:sldId id="419" r:id="rId56"/>
    <p:sldId id="420" r:id="rId57"/>
    <p:sldId id="422" r:id="rId58"/>
    <p:sldId id="424" r:id="rId59"/>
    <p:sldId id="425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H:\216\Spring%202011\Week%204\Week%204%20Handouts\normal%20demo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H:\216\Spring%202011\Week%204\Week%204%20Handouts\normal%20demo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H:\216\Spring%202011\Week%204\Week%204%20Handouts\normal%20dem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4153051028126963"/>
          <c:y val="2.957488806074549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809039114013476E-2"/>
          <c:y val="0.24424022311418198"/>
          <c:w val="0.88934544877242461"/>
          <c:h val="0.67652556438955713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-1.9500000000000239</c:v>
                </c:pt>
                <c:pt idx="122">
                  <c:v>-1.9000000000000199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-1.7500000000000218</c:v>
                </c:pt>
                <c:pt idx="126">
                  <c:v>-1.7000000000000217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-0.65000000000003288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-5.0000000000030138E-2</c:v>
                </c:pt>
                <c:pt idx="160">
                  <c:v>-3.0198066269804845E-14</c:v>
                </c:pt>
                <c:pt idx="161">
                  <c:v>4.9999999999970832E-2</c:v>
                </c:pt>
                <c:pt idx="162">
                  <c:v>9.9999999999970252E-2</c:v>
                </c:pt>
                <c:pt idx="163">
                  <c:v>0.14999999999997118</c:v>
                </c:pt>
                <c:pt idx="164">
                  <c:v>0.19999999999997206</c:v>
                </c:pt>
                <c:pt idx="165">
                  <c:v>0.24999999999997136</c:v>
                </c:pt>
                <c:pt idx="166">
                  <c:v>0.29999999999997423</c:v>
                </c:pt>
                <c:pt idx="167">
                  <c:v>0.34999999999997233</c:v>
                </c:pt>
                <c:pt idx="168">
                  <c:v>0.39999999999997427</c:v>
                </c:pt>
                <c:pt idx="169">
                  <c:v>0.44999999999997359</c:v>
                </c:pt>
                <c:pt idx="170">
                  <c:v>0.4999999999999733</c:v>
                </c:pt>
                <c:pt idx="171">
                  <c:v>0.54999999999997162</c:v>
                </c:pt>
                <c:pt idx="172">
                  <c:v>0.59999999999996867</c:v>
                </c:pt>
                <c:pt idx="173">
                  <c:v>0.64999999999997382</c:v>
                </c:pt>
                <c:pt idx="174">
                  <c:v>0.69999999999997342</c:v>
                </c:pt>
                <c:pt idx="175">
                  <c:v>0.74999999999997369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0.89999999999997116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1.0499999999999627</c:v>
                </c:pt>
                <c:pt idx="182">
                  <c:v>1.0999999999999635</c:v>
                </c:pt>
                <c:pt idx="183">
                  <c:v>1.1499999999999642</c:v>
                </c:pt>
                <c:pt idx="184">
                  <c:v>1.1999999999999698</c:v>
                </c:pt>
                <c:pt idx="185">
                  <c:v>1.2499999999999614</c:v>
                </c:pt>
                <c:pt idx="186">
                  <c:v>1.2999999999999627</c:v>
                </c:pt>
                <c:pt idx="187">
                  <c:v>1.3499999999999635</c:v>
                </c:pt>
                <c:pt idx="188">
                  <c:v>1.3999999999999642</c:v>
                </c:pt>
                <c:pt idx="189">
                  <c:v>1.4499999999999595</c:v>
                </c:pt>
                <c:pt idx="190">
                  <c:v>1.4999999999999614</c:v>
                </c:pt>
                <c:pt idx="191">
                  <c:v>1.5499999999999627</c:v>
                </c:pt>
                <c:pt idx="192">
                  <c:v>1.5999999999999635</c:v>
                </c:pt>
                <c:pt idx="193">
                  <c:v>1.6499999999999642</c:v>
                </c:pt>
                <c:pt idx="194">
                  <c:v>1.6999999999999698</c:v>
                </c:pt>
                <c:pt idx="195">
                  <c:v>1.7499999999999536</c:v>
                </c:pt>
                <c:pt idx="196">
                  <c:v>1.799999999999965</c:v>
                </c:pt>
                <c:pt idx="197">
                  <c:v>1.8499999999999635</c:v>
                </c:pt>
                <c:pt idx="198">
                  <c:v>1.8999999999999542</c:v>
                </c:pt>
                <c:pt idx="199">
                  <c:v>1.9499999999999542</c:v>
                </c:pt>
                <c:pt idx="200">
                  <c:v>1.9999999999999571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5.052271083537015E-15</c:v>
                </c:pt>
                <c:pt idx="1">
                  <c:v>7.5276872890311387E-15</c:v>
                </c:pt>
                <c:pt idx="2">
                  <c:v>1.1187956214352046E-14</c:v>
                </c:pt>
                <c:pt idx="3">
                  <c:v>1.6586479270623569E-14</c:v>
                </c:pt>
                <c:pt idx="4">
                  <c:v>2.452855285696469E-14</c:v>
                </c:pt>
                <c:pt idx="5">
                  <c:v>3.6182944511126012E-14</c:v>
                </c:pt>
                <c:pt idx="6">
                  <c:v>5.3241483722530256E-14</c:v>
                </c:pt>
                <c:pt idx="7">
                  <c:v>7.8146702517701317E-14</c:v>
                </c:pt>
                <c:pt idx="8">
                  <c:v>1.1441564901801589E-13</c:v>
                </c:pt>
                <c:pt idx="9">
                  <c:v>1.6709923570384008E-13</c:v>
                </c:pt>
                <c:pt idx="10">
                  <c:v>2.434320533029048E-13</c:v>
                </c:pt>
                <c:pt idx="11">
                  <c:v>3.5374908476099578E-13</c:v>
                </c:pt>
                <c:pt idx="12">
                  <c:v>5.1277536367967124E-13</c:v>
                </c:pt>
                <c:pt idx="13">
                  <c:v>7.4143526997045139E-13</c:v>
                </c:pt>
                <c:pt idx="14">
                  <c:v>1.0693837871541729E-12</c:v>
                </c:pt>
                <c:pt idx="15">
                  <c:v>1.5385379505613053E-12</c:v>
                </c:pt>
                <c:pt idx="16">
                  <c:v>2.2079899631371857E-12</c:v>
                </c:pt>
                <c:pt idx="17">
                  <c:v>3.1608234614691179E-12</c:v>
                </c:pt>
                <c:pt idx="18">
                  <c:v>4.5135436772055732E-12</c:v>
                </c:pt>
                <c:pt idx="19">
                  <c:v>6.4290872907537627E-12</c:v>
                </c:pt>
                <c:pt idx="20">
                  <c:v>9.1347204083647083E-12</c:v>
                </c:pt>
                <c:pt idx="21">
                  <c:v>1.2946591938319405E-11</c:v>
                </c:pt>
                <c:pt idx="22">
                  <c:v>1.8303322170155966E-11</c:v>
                </c:pt>
                <c:pt idx="23">
                  <c:v>2.5811821449987129E-11</c:v>
                </c:pt>
                <c:pt idx="24">
                  <c:v>3.6309615017918657E-11</c:v>
                </c:pt>
                <c:pt idx="25">
                  <c:v>5.0949379588437256E-11</c:v>
                </c:pt>
                <c:pt idx="26">
                  <c:v>7.131328123996216E-11</c:v>
                </c:pt>
                <c:pt idx="27">
                  <c:v>9.9567179054971843E-11</c:v>
                </c:pt>
                <c:pt idx="28">
                  <c:v>1.3866799941653405E-10</c:v>
                </c:pt>
                <c:pt idx="29">
                  <c:v>1.9264181479358229E-10</c:v>
                </c:pt>
                <c:pt idx="30">
                  <c:v>2.6695566147627196E-10</c:v>
                </c:pt>
                <c:pt idx="31">
                  <c:v>3.6901326161243914E-10</c:v>
                </c:pt>
                <c:pt idx="32">
                  <c:v>5.0881402816448197E-10</c:v>
                </c:pt>
                <c:pt idx="33">
                  <c:v>6.9982659485794391E-10</c:v>
                </c:pt>
                <c:pt idx="34">
                  <c:v>9.601433370311871E-10</c:v>
                </c:pt>
                <c:pt idx="35">
                  <c:v>1.3140018181558209E-9</c:v>
                </c:pt>
                <c:pt idx="36">
                  <c:v>1.7937839079639948E-9</c:v>
                </c:pt>
                <c:pt idx="37">
                  <c:v>2.4426348268069361E-9</c:v>
                </c:pt>
                <c:pt idx="38">
                  <c:v>3.3178842435471291E-9</c:v>
                </c:pt>
                <c:pt idx="39">
                  <c:v>4.4955018310130304E-9</c:v>
                </c:pt>
                <c:pt idx="40">
                  <c:v>6.0758828498229966E-9</c:v>
                </c:pt>
                <c:pt idx="41">
                  <c:v>8.1913384034787551E-9</c:v>
                </c:pt>
                <c:pt idx="42">
                  <c:v>1.1015763624681772E-8</c:v>
                </c:pt>
                <c:pt idx="43">
                  <c:v>1.4777079586479304E-8</c:v>
                </c:pt>
                <c:pt idx="44">
                  <c:v>1.9773196406243719E-8</c:v>
                </c:pt>
                <c:pt idx="45">
                  <c:v>2.6392432035704481E-8</c:v>
                </c:pt>
                <c:pt idx="46">
                  <c:v>3.5139550948202666E-8</c:v>
                </c:pt>
                <c:pt idx="47">
                  <c:v>4.6668867975940476E-8</c:v>
                </c:pt>
                <c:pt idx="48">
                  <c:v>6.1826205001655397E-8</c:v>
                </c:pt>
                <c:pt idx="49">
                  <c:v>8.1701903785428934E-8</c:v>
                </c:pt>
                <c:pt idx="50">
                  <c:v>1.0769760042542822E-7</c:v>
                </c:pt>
                <c:pt idx="51">
                  <c:v>1.4161007130160551E-7</c:v>
                </c:pt>
                <c:pt idx="52">
                  <c:v>1.8573618445552095E-7</c:v>
                </c:pt>
                <c:pt idx="53">
                  <c:v>2.4300385410804318E-7</c:v>
                </c:pt>
                <c:pt idx="54">
                  <c:v>3.1713492167158415E-7</c:v>
                </c:pt>
                <c:pt idx="55">
                  <c:v>4.1284709886297924E-7</c:v>
                </c:pt>
                <c:pt idx="56">
                  <c:v>5.361035344697389E-7</c:v>
                </c:pt>
                <c:pt idx="57">
                  <c:v>6.9442023538550725E-7</c:v>
                </c:pt>
                <c:pt idx="58">
                  <c:v>8.9724351623830113E-7</c:v>
                </c:pt>
                <c:pt idx="59">
                  <c:v>1.1564119035797427E-6</c:v>
                </c:pt>
                <c:pt idx="60">
                  <c:v>1.4867195147342392E-6</c:v>
                </c:pt>
                <c:pt idx="61">
                  <c:v>1.9066009031227417E-6</c:v>
                </c:pt>
                <c:pt idx="62">
                  <c:v>2.4389607458932598E-6</c:v>
                </c:pt>
                <c:pt idx="63">
                  <c:v>3.1121755791487852E-6</c:v>
                </c:pt>
                <c:pt idx="64">
                  <c:v>3.9612990910319339E-6</c:v>
                </c:pt>
                <c:pt idx="65">
                  <c:v>5.0295072885922523E-6</c:v>
                </c:pt>
                <c:pt idx="66">
                  <c:v>6.3698251788668434E-6</c:v>
                </c:pt>
                <c:pt idx="67">
                  <c:v>8.0471824564919767E-6</c:v>
                </c:pt>
                <c:pt idx="68">
                  <c:v>1.0140852065486386E-5</c:v>
                </c:pt>
                <c:pt idx="69">
                  <c:v>1.2747332381832976E-5</c:v>
                </c:pt>
                <c:pt idx="70">
                  <c:v>1.5983741106904878E-5</c:v>
                </c:pt>
                <c:pt idx="71">
                  <c:v>1.9991796706922066E-5</c:v>
                </c:pt>
                <c:pt idx="72">
                  <c:v>2.4942471290052471E-5</c:v>
                </c:pt>
                <c:pt idx="73">
                  <c:v>3.1041407057849142E-5</c:v>
                </c:pt>
                <c:pt idx="74">
                  <c:v>3.85351967420857E-5</c:v>
                </c:pt>
                <c:pt idx="75">
                  <c:v>4.7718636541203807E-5</c:v>
                </c:pt>
                <c:pt idx="76">
                  <c:v>5.8943067756537903E-5</c:v>
                </c:pt>
                <c:pt idx="77">
                  <c:v>7.2625930302249925E-5</c:v>
                </c:pt>
                <c:pt idx="78">
                  <c:v>8.9261657177129797E-5</c:v>
                </c:pt>
                <c:pt idx="79">
                  <c:v>1.0943404343979745E-4</c:v>
                </c:pt>
                <c:pt idx="80">
                  <c:v>1.3383022576488062E-4</c:v>
                </c:pt>
                <c:pt idx="81">
                  <c:v>1.6325640876623589E-4</c:v>
                </c:pt>
                <c:pt idx="82">
                  <c:v>1.9865547139276619E-4</c:v>
                </c:pt>
                <c:pt idx="83">
                  <c:v>2.4112658022598421E-4</c:v>
                </c:pt>
                <c:pt idx="84">
                  <c:v>2.9194692579145095E-4</c:v>
                </c:pt>
                <c:pt idx="85">
                  <c:v>3.5259568236741987E-4</c:v>
                </c:pt>
                <c:pt idx="86">
                  <c:v>4.2478027055072362E-4</c:v>
                </c:pt>
                <c:pt idx="87">
                  <c:v>5.1046497434415231E-4</c:v>
                </c:pt>
                <c:pt idx="88">
                  <c:v>6.1190193011372929E-4</c:v>
                </c:pt>
                <c:pt idx="89">
                  <c:v>7.3166446283026395E-4</c:v>
                </c:pt>
                <c:pt idx="90">
                  <c:v>8.7268269504570247E-4</c:v>
                </c:pt>
                <c:pt idx="91">
                  <c:v>1.0382812956613401E-3</c:v>
                </c:pt>
                <c:pt idx="92">
                  <c:v>1.2322191684729417E-3</c:v>
                </c:pt>
                <c:pt idx="93">
                  <c:v>1.4587308046666565E-3</c:v>
                </c:pt>
                <c:pt idx="94">
                  <c:v>1.7225689390535813E-3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3.2668190561997283E-3</c:v>
                </c:pt>
                <c:pt idx="99">
                  <c:v>3.8097620982215914E-3</c:v>
                </c:pt>
                <c:pt idx="100">
                  <c:v>4.4318484119377924E-3</c:v>
                </c:pt>
                <c:pt idx="101">
                  <c:v>5.1426409230536738E-3</c:v>
                </c:pt>
                <c:pt idx="102">
                  <c:v>5.9525324197755103E-3</c:v>
                </c:pt>
                <c:pt idx="103">
                  <c:v>6.8727666906136442E-3</c:v>
                </c:pt>
                <c:pt idx="104">
                  <c:v>7.9154515829795609E-3</c:v>
                </c:pt>
                <c:pt idx="105">
                  <c:v>9.0935625015905568E-3</c:v>
                </c:pt>
                <c:pt idx="106">
                  <c:v>1.0420934814422056E-2</c:v>
                </c:pt>
                <c:pt idx="107">
                  <c:v>1.1912243607604549E-2</c:v>
                </c:pt>
                <c:pt idx="108">
                  <c:v>1.3582969233684952E-2</c:v>
                </c:pt>
                <c:pt idx="109">
                  <c:v>1.5449347134394378E-2</c:v>
                </c:pt>
                <c:pt idx="110">
                  <c:v>1.7528300493567784E-2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2.5218219915193272E-2</c:v>
                </c:pt>
                <c:pt idx="114">
                  <c:v>2.8327037741599882E-2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3.9550041589368638E-2</c:v>
                </c:pt>
                <c:pt idx="118">
                  <c:v>4.3983595980425463E-2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5.9594706068813973E-2</c:v>
                </c:pt>
                <c:pt idx="122">
                  <c:v>6.5615814774674056E-2</c:v>
                </c:pt>
                <c:pt idx="123">
                  <c:v>7.2064874336215667E-2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9.404907737688413E-2</c:v>
                </c:pt>
                <c:pt idx="127">
                  <c:v>0.10226492456397528</c:v>
                </c:pt>
                <c:pt idx="128">
                  <c:v>0.11092083467945199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0.16038332734191521</c:v>
                </c:pt>
                <c:pt idx="134">
                  <c:v>0.17136859204780291</c:v>
                </c:pt>
                <c:pt idx="135">
                  <c:v>0.18264908538901808</c:v>
                </c:pt>
                <c:pt idx="136">
                  <c:v>0.19418605498320821</c:v>
                </c:pt>
                <c:pt idx="137">
                  <c:v>0.20593626871997087</c:v>
                </c:pt>
                <c:pt idx="138">
                  <c:v>0.21785217703254572</c:v>
                </c:pt>
                <c:pt idx="139">
                  <c:v>0.22988214068422852</c:v>
                </c:pt>
                <c:pt idx="140">
                  <c:v>0.24197072451913851</c:v>
                </c:pt>
                <c:pt idx="141">
                  <c:v>0.25405905646917998</c:v>
                </c:pt>
                <c:pt idx="142">
                  <c:v>0.26608524989874782</c:v>
                </c:pt>
                <c:pt idx="143">
                  <c:v>0.27798488613099193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0.31225393336675611</c:v>
                </c:pt>
                <c:pt idx="147">
                  <c:v>0.32297235966791055</c:v>
                </c:pt>
                <c:pt idx="148">
                  <c:v>0.33322460289179523</c:v>
                </c:pt>
                <c:pt idx="149">
                  <c:v>0.34294385501937874</c:v>
                </c:pt>
                <c:pt idx="150">
                  <c:v>0.35206532676429431</c:v>
                </c:pt>
                <c:pt idx="151">
                  <c:v>0.36052696246164623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0.38138781546052286</c:v>
                </c:pt>
                <c:pt idx="155">
                  <c:v>0.38666811680284957</c:v>
                </c:pt>
                <c:pt idx="156">
                  <c:v>0.39104269397545777</c:v>
                </c:pt>
                <c:pt idx="157">
                  <c:v>0.39447933090789028</c:v>
                </c:pt>
                <c:pt idx="158">
                  <c:v>0.39695254747701275</c:v>
                </c:pt>
                <c:pt idx="159">
                  <c:v>0.39844391409476593</c:v>
                </c:pt>
                <c:pt idx="160">
                  <c:v>0.39894228040143281</c:v>
                </c:pt>
                <c:pt idx="161">
                  <c:v>0.39844391409476715</c:v>
                </c:pt>
                <c:pt idx="162">
                  <c:v>0.39695254747701503</c:v>
                </c:pt>
                <c:pt idx="163">
                  <c:v>0.39447933090789356</c:v>
                </c:pt>
                <c:pt idx="164">
                  <c:v>0.39104269397546243</c:v>
                </c:pt>
                <c:pt idx="165">
                  <c:v>0.38666811680285529</c:v>
                </c:pt>
                <c:pt idx="166">
                  <c:v>0.38138781546052913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0.3605269624616555</c:v>
                </c:pt>
                <c:pt idx="170">
                  <c:v>0.3520653267643048</c:v>
                </c:pt>
                <c:pt idx="171">
                  <c:v>0.3429438550193899</c:v>
                </c:pt>
                <c:pt idx="172">
                  <c:v>0.33322460289180866</c:v>
                </c:pt>
                <c:pt idx="173">
                  <c:v>0.32297235966792315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0.289691552761488</c:v>
                </c:pt>
                <c:pt idx="177">
                  <c:v>0.27798488613100591</c:v>
                </c:pt>
                <c:pt idx="178">
                  <c:v>0.26608524989876198</c:v>
                </c:pt>
                <c:pt idx="179">
                  <c:v>0.25405905646919374</c:v>
                </c:pt>
                <c:pt idx="180">
                  <c:v>0.24197072451915061</c:v>
                </c:pt>
                <c:pt idx="181">
                  <c:v>0.22988214068424051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0.1941860549832197</c:v>
                </c:pt>
                <c:pt idx="185">
                  <c:v>0.18264908538902994</c:v>
                </c:pt>
                <c:pt idx="186">
                  <c:v>0.17136859204781404</c:v>
                </c:pt>
                <c:pt idx="187">
                  <c:v>0.16038332734192637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0.11092083467946054</c:v>
                </c:pt>
                <c:pt idx="193">
                  <c:v>0.10226492456398389</c:v>
                </c:pt>
                <c:pt idx="194">
                  <c:v>9.4049077376891929E-2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7.2064874336222218E-2</c:v>
                </c:pt>
                <c:pt idx="198">
                  <c:v>6.5615814774681577E-2</c:v>
                </c:pt>
                <c:pt idx="199">
                  <c:v>5.9594706068820981E-2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3.9550041589370442E-2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2.5218219915194431E-2</c:v>
                </c:pt>
                <c:pt idx="208">
                  <c:v>2.2394530294842827E-2</c:v>
                </c:pt>
                <c:pt idx="209">
                  <c:v>1.98373543917954E-2</c:v>
                </c:pt>
                <c:pt idx="210">
                  <c:v>1.752830049356861E-2</c:v>
                </c:pt>
                <c:pt idx="211">
                  <c:v>1.5449347134395179E-2</c:v>
                </c:pt>
                <c:pt idx="212">
                  <c:v>1.3582969233685731E-2</c:v>
                </c:pt>
                <c:pt idx="213">
                  <c:v>1.1912243607605203E-2</c:v>
                </c:pt>
                <c:pt idx="214">
                  <c:v>1.0420934814422616E-2</c:v>
                </c:pt>
                <c:pt idx="215">
                  <c:v>9.0935625015910754E-3</c:v>
                </c:pt>
                <c:pt idx="216">
                  <c:v>7.9154515829799911E-3</c:v>
                </c:pt>
                <c:pt idx="217">
                  <c:v>6.8727666906140197E-3</c:v>
                </c:pt>
                <c:pt idx="218">
                  <c:v>5.9525324197758607E-3</c:v>
                </c:pt>
                <c:pt idx="219">
                  <c:v>5.142640923053954E-3</c:v>
                </c:pt>
                <c:pt idx="220">
                  <c:v>4.43184841193807E-3</c:v>
                </c:pt>
                <c:pt idx="221">
                  <c:v>3.8097620982218256E-3</c:v>
                </c:pt>
                <c:pt idx="222">
                  <c:v>3.2668190561999403E-3</c:v>
                </c:pt>
                <c:pt idx="223">
                  <c:v>2.7942584148794472E-3</c:v>
                </c:pt>
                <c:pt idx="224">
                  <c:v>2.3840882014648434E-3</c:v>
                </c:pt>
                <c:pt idx="225">
                  <c:v>2.0290480572997681E-3</c:v>
                </c:pt>
                <c:pt idx="226">
                  <c:v>1.7225689390536929E-3</c:v>
                </c:pt>
                <c:pt idx="227">
                  <c:v>1.4587308046667589E-3</c:v>
                </c:pt>
                <c:pt idx="228">
                  <c:v>1.2322191684730297E-3</c:v>
                </c:pt>
                <c:pt idx="229">
                  <c:v>1.0382812956614101E-3</c:v>
                </c:pt>
                <c:pt idx="230">
                  <c:v>8.7268269504576308E-4</c:v>
                </c:pt>
                <c:pt idx="231">
                  <c:v>7.3166446283031653E-4</c:v>
                </c:pt>
                <c:pt idx="232">
                  <c:v>6.1190193011377483E-4</c:v>
                </c:pt>
                <c:pt idx="233">
                  <c:v>5.1046497434419069E-4</c:v>
                </c:pt>
                <c:pt idx="234">
                  <c:v>4.247802705507555E-4</c:v>
                </c:pt>
                <c:pt idx="235">
                  <c:v>3.5259568236744649E-4</c:v>
                </c:pt>
                <c:pt idx="236">
                  <c:v>2.9194692579146125E-4</c:v>
                </c:pt>
                <c:pt idx="237">
                  <c:v>2.4112658022599402E-4</c:v>
                </c:pt>
                <c:pt idx="238">
                  <c:v>1.9865547139277451E-4</c:v>
                </c:pt>
                <c:pt idx="239">
                  <c:v>1.6325640876624221E-4</c:v>
                </c:pt>
                <c:pt idx="240">
                  <c:v>1.3383022576488577E-4</c:v>
                </c:pt>
                <c:pt idx="241">
                  <c:v>1.0943404343980214E-4</c:v>
                </c:pt>
                <c:pt idx="242">
                  <c:v>8.9261657177133389E-5</c:v>
                </c:pt>
                <c:pt idx="243">
                  <c:v>7.2625930302252595E-5</c:v>
                </c:pt>
                <c:pt idx="244">
                  <c:v>5.8943067756540248E-5</c:v>
                </c:pt>
                <c:pt idx="245">
                  <c:v>4.7718636541205738E-5</c:v>
                </c:pt>
                <c:pt idx="246">
                  <c:v>3.8535196742087258E-5</c:v>
                </c:pt>
                <c:pt idx="247">
                  <c:v>3.1041407057850646E-5</c:v>
                </c:pt>
                <c:pt idx="248">
                  <c:v>2.49424712900536E-5</c:v>
                </c:pt>
                <c:pt idx="249">
                  <c:v>1.9991796706922954E-5</c:v>
                </c:pt>
                <c:pt idx="250">
                  <c:v>1.598374110690563E-5</c:v>
                </c:pt>
                <c:pt idx="251">
                  <c:v>1.2747332381833515E-5</c:v>
                </c:pt>
                <c:pt idx="252">
                  <c:v>1.0140852065486867E-5</c:v>
                </c:pt>
                <c:pt idx="253">
                  <c:v>8.0471824564923511E-6</c:v>
                </c:pt>
                <c:pt idx="254">
                  <c:v>6.3698251788671238E-6</c:v>
                </c:pt>
                <c:pt idx="255">
                  <c:v>5.0295072885924793E-6</c:v>
                </c:pt>
                <c:pt idx="256">
                  <c:v>3.9612990910321134E-6</c:v>
                </c:pt>
                <c:pt idx="257">
                  <c:v>3.1121755791489656E-6</c:v>
                </c:pt>
                <c:pt idx="258">
                  <c:v>2.4389607458933831E-6</c:v>
                </c:pt>
                <c:pt idx="259">
                  <c:v>1.9066009031228307E-6</c:v>
                </c:pt>
                <c:pt idx="260">
                  <c:v>1.486719514734311E-6</c:v>
                </c:pt>
                <c:pt idx="261">
                  <c:v>1.1564119035797999E-6</c:v>
                </c:pt>
                <c:pt idx="262">
                  <c:v>8.9724351623834856E-7</c:v>
                </c:pt>
                <c:pt idx="263">
                  <c:v>6.9442023538554197E-7</c:v>
                </c:pt>
                <c:pt idx="264">
                  <c:v>5.3610353446976611E-7</c:v>
                </c:pt>
                <c:pt idx="265">
                  <c:v>4.1284709886299984E-7</c:v>
                </c:pt>
                <c:pt idx="266">
                  <c:v>3.1713492167160125E-7</c:v>
                </c:pt>
                <c:pt idx="267">
                  <c:v>2.4300385410805662E-7</c:v>
                </c:pt>
                <c:pt idx="268">
                  <c:v>1.8573618445553109E-7</c:v>
                </c:pt>
                <c:pt idx="269">
                  <c:v>1.4161007130161298E-7</c:v>
                </c:pt>
                <c:pt idx="270">
                  <c:v>1.0769760042543382E-7</c:v>
                </c:pt>
                <c:pt idx="271">
                  <c:v>8.1701903785433606E-8</c:v>
                </c:pt>
                <c:pt idx="272">
                  <c:v>6.1826205001659142E-8</c:v>
                </c:pt>
                <c:pt idx="273">
                  <c:v>4.6668867975943004E-8</c:v>
                </c:pt>
                <c:pt idx="274">
                  <c:v>3.5139550948204698E-8</c:v>
                </c:pt>
                <c:pt idx="275">
                  <c:v>2.6392432035705964E-8</c:v>
                </c:pt>
                <c:pt idx="276">
                  <c:v>1.9773196406244837E-8</c:v>
                </c:pt>
                <c:pt idx="277">
                  <c:v>1.4777079586480227E-8</c:v>
                </c:pt>
                <c:pt idx="278">
                  <c:v>1.1015763624682451E-8</c:v>
                </c:pt>
                <c:pt idx="279">
                  <c:v>8.1913384034841169E-9</c:v>
                </c:pt>
                <c:pt idx="280">
                  <c:v>6.0758828498233531E-9</c:v>
                </c:pt>
                <c:pt idx="281">
                  <c:v>4.4955018310132902E-9</c:v>
                </c:pt>
                <c:pt idx="282">
                  <c:v>3.3178842435493691E-9</c:v>
                </c:pt>
                <c:pt idx="283">
                  <c:v>2.442634826808583E-9</c:v>
                </c:pt>
                <c:pt idx="284">
                  <c:v>1.793783907965228E-9</c:v>
                </c:pt>
                <c:pt idx="285">
                  <c:v>1.3140018181558993E-9</c:v>
                </c:pt>
                <c:pt idx="286">
                  <c:v>9.6014333703184843E-10</c:v>
                </c:pt>
                <c:pt idx="287">
                  <c:v>6.9982659485843453E-10</c:v>
                </c:pt>
                <c:pt idx="288">
                  <c:v>5.0881402816483941E-10</c:v>
                </c:pt>
                <c:pt idx="289">
                  <c:v>3.6901326161270177E-10</c:v>
                </c:pt>
                <c:pt idx="290">
                  <c:v>2.6695566147646309E-10</c:v>
                </c:pt>
                <c:pt idx="291">
                  <c:v>1.9264181479371921E-10</c:v>
                </c:pt>
                <c:pt idx="292">
                  <c:v>1.3866799941662548E-10</c:v>
                </c:pt>
                <c:pt idx="293">
                  <c:v>9.9567179055038483E-11</c:v>
                </c:pt>
                <c:pt idx="294">
                  <c:v>7.1313281240010033E-11</c:v>
                </c:pt>
                <c:pt idx="295">
                  <c:v>5.0949379588471784E-11</c:v>
                </c:pt>
                <c:pt idx="296">
                  <c:v>3.6309615017943162E-11</c:v>
                </c:pt>
                <c:pt idx="297">
                  <c:v>2.581182145000471E-11</c:v>
                </c:pt>
                <c:pt idx="298">
                  <c:v>1.8303322170168661E-11</c:v>
                </c:pt>
                <c:pt idx="299">
                  <c:v>1.2946591938328407E-11</c:v>
                </c:pt>
                <c:pt idx="300">
                  <c:v>9.1347204083710883E-12</c:v>
                </c:pt>
                <c:pt idx="301">
                  <c:v>6.4290872907582758E-12</c:v>
                </c:pt>
                <c:pt idx="302">
                  <c:v>4.5135436772087631E-12</c:v>
                </c:pt>
                <c:pt idx="303">
                  <c:v>3.1608234614713967E-12</c:v>
                </c:pt>
                <c:pt idx="304">
                  <c:v>2.2079899631387746E-12</c:v>
                </c:pt>
                <c:pt idx="305">
                  <c:v>1.5385379505624207E-12</c:v>
                </c:pt>
                <c:pt idx="306">
                  <c:v>1.0693837871549512E-12</c:v>
                </c:pt>
                <c:pt idx="307">
                  <c:v>7.4143526997099281E-13</c:v>
                </c:pt>
                <c:pt idx="308">
                  <c:v>5.1277536368005252E-13</c:v>
                </c:pt>
                <c:pt idx="309">
                  <c:v>3.5374908476126165E-13</c:v>
                </c:pt>
                <c:pt idx="310">
                  <c:v>2.4343205330308781E-13</c:v>
                </c:pt>
                <c:pt idx="311">
                  <c:v>1.6709923570396514E-13</c:v>
                </c:pt>
                <c:pt idx="312">
                  <c:v>1.1441564901810288E-13</c:v>
                </c:pt>
                <c:pt idx="313">
                  <c:v>7.8146702517761182E-14</c:v>
                </c:pt>
                <c:pt idx="314">
                  <c:v>5.3241483722571459E-14</c:v>
                </c:pt>
                <c:pt idx="315">
                  <c:v>3.6182944511154153E-14</c:v>
                </c:pt>
                <c:pt idx="316">
                  <c:v>2.4528552856983638E-14</c:v>
                </c:pt>
                <c:pt idx="317">
                  <c:v>1.6586479270636551E-14</c:v>
                </c:pt>
                <c:pt idx="318">
                  <c:v>1.1187956214360961E-14</c:v>
                </c:pt>
                <c:pt idx="319">
                  <c:v>7.5276872890371151E-15</c:v>
                </c:pt>
                <c:pt idx="320">
                  <c:v>5.0522710835410784E-15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01-4288-A178-B4A4FBAAC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31064"/>
        <c:axId val="99933808"/>
      </c:scatterChart>
      <c:valAx>
        <c:axId val="99931064"/>
        <c:scaling>
          <c:orientation val="minMax"/>
          <c:max val="5"/>
          <c:min val="-5"/>
        </c:scaling>
        <c:delete val="0"/>
        <c:axPos val="b"/>
        <c:title>
          <c:tx>
            <c:rich>
              <a:bodyPr/>
              <a:lstStyle/>
              <a:p>
                <a:pPr>
                  <a:defRPr sz="15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Values of Random Variable X </a:t>
                </a:r>
              </a:p>
            </c:rich>
          </c:tx>
          <c:layout>
            <c:manualLayout>
              <c:xMode val="edge"/>
              <c:yMode val="edge"/>
              <c:x val="0.31653916211293281"/>
              <c:y val="0.9057309056331021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933808"/>
        <c:crosses val="autoZero"/>
        <c:crossBetween val="midCat"/>
        <c:majorUnit val="2"/>
        <c:minorUnit val="1"/>
      </c:valAx>
      <c:valAx>
        <c:axId val="99933808"/>
        <c:scaling>
          <c:orientation val="minMax"/>
          <c:max val="0.75000000000000333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999310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4153051028126946"/>
          <c:y val="2.957488806074549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809039114013476E-2"/>
          <c:y val="0.24424022311418198"/>
          <c:w val="0.8893454487724245"/>
          <c:h val="0.67652556438955713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-1.9500000000000246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-1.7500000000000211</c:v>
                </c:pt>
                <c:pt idx="126">
                  <c:v>-1.700000000000021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-0.65000000000003288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-3.0198066269804845E-14</c:v>
                </c:pt>
                <c:pt idx="161">
                  <c:v>4.9999999999970818E-2</c:v>
                </c:pt>
                <c:pt idx="162">
                  <c:v>9.9999999999970238E-2</c:v>
                </c:pt>
                <c:pt idx="163">
                  <c:v>0.14999999999997118</c:v>
                </c:pt>
                <c:pt idx="164">
                  <c:v>0.19999999999997201</c:v>
                </c:pt>
                <c:pt idx="165">
                  <c:v>0.24999999999997136</c:v>
                </c:pt>
                <c:pt idx="166">
                  <c:v>0.29999999999997423</c:v>
                </c:pt>
                <c:pt idx="167">
                  <c:v>0.34999999999997217</c:v>
                </c:pt>
                <c:pt idx="168">
                  <c:v>0.39999999999997427</c:v>
                </c:pt>
                <c:pt idx="169">
                  <c:v>0.44999999999997348</c:v>
                </c:pt>
                <c:pt idx="170">
                  <c:v>0.4999999999999733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0.64999999999997382</c:v>
                </c:pt>
                <c:pt idx="174">
                  <c:v>0.69999999999997264</c:v>
                </c:pt>
                <c:pt idx="175">
                  <c:v>0.74999999999997369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0.89999999999997082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1.0499999999999627</c:v>
                </c:pt>
                <c:pt idx="182">
                  <c:v>1.0999999999999635</c:v>
                </c:pt>
                <c:pt idx="183">
                  <c:v>1.1499999999999642</c:v>
                </c:pt>
                <c:pt idx="184">
                  <c:v>1.1999999999999698</c:v>
                </c:pt>
                <c:pt idx="185">
                  <c:v>1.2499999999999614</c:v>
                </c:pt>
                <c:pt idx="186">
                  <c:v>1.2999999999999627</c:v>
                </c:pt>
                <c:pt idx="187">
                  <c:v>1.3499999999999635</c:v>
                </c:pt>
                <c:pt idx="188">
                  <c:v>1.3999999999999642</c:v>
                </c:pt>
                <c:pt idx="189">
                  <c:v>1.4499999999999595</c:v>
                </c:pt>
                <c:pt idx="190">
                  <c:v>1.4999999999999614</c:v>
                </c:pt>
                <c:pt idx="191">
                  <c:v>1.5499999999999627</c:v>
                </c:pt>
                <c:pt idx="192">
                  <c:v>1.5999999999999635</c:v>
                </c:pt>
                <c:pt idx="193">
                  <c:v>1.6499999999999642</c:v>
                </c:pt>
                <c:pt idx="194">
                  <c:v>1.6999999999999698</c:v>
                </c:pt>
                <c:pt idx="195">
                  <c:v>1.7499999999999531</c:v>
                </c:pt>
                <c:pt idx="196">
                  <c:v>1.7999999999999639</c:v>
                </c:pt>
                <c:pt idx="197">
                  <c:v>1.8499999999999635</c:v>
                </c:pt>
                <c:pt idx="198">
                  <c:v>1.8999999999999542</c:v>
                </c:pt>
                <c:pt idx="199">
                  <c:v>1.9499999999999558</c:v>
                </c:pt>
                <c:pt idx="200">
                  <c:v>1.9999999999999578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5.0522710835370119E-15</c:v>
                </c:pt>
                <c:pt idx="1">
                  <c:v>7.5276872890311387E-15</c:v>
                </c:pt>
                <c:pt idx="2">
                  <c:v>1.1187956214352046E-14</c:v>
                </c:pt>
                <c:pt idx="3">
                  <c:v>1.6586479270623569E-14</c:v>
                </c:pt>
                <c:pt idx="4">
                  <c:v>2.452855285696469E-14</c:v>
                </c:pt>
                <c:pt idx="5">
                  <c:v>3.6182944511126012E-14</c:v>
                </c:pt>
                <c:pt idx="6">
                  <c:v>5.3241483722530249E-14</c:v>
                </c:pt>
                <c:pt idx="7">
                  <c:v>7.8146702517701317E-14</c:v>
                </c:pt>
                <c:pt idx="8">
                  <c:v>1.1441564901801592E-13</c:v>
                </c:pt>
                <c:pt idx="9">
                  <c:v>1.6709923570384011E-13</c:v>
                </c:pt>
                <c:pt idx="10">
                  <c:v>2.434320533029049E-13</c:v>
                </c:pt>
                <c:pt idx="11">
                  <c:v>3.5374908476099588E-13</c:v>
                </c:pt>
                <c:pt idx="12">
                  <c:v>5.1277536367967134E-13</c:v>
                </c:pt>
                <c:pt idx="13">
                  <c:v>7.4143526997045149E-13</c:v>
                </c:pt>
                <c:pt idx="14">
                  <c:v>1.0693837871541731E-12</c:v>
                </c:pt>
                <c:pt idx="15">
                  <c:v>1.5385379505613061E-12</c:v>
                </c:pt>
                <c:pt idx="16">
                  <c:v>2.2079899631371861E-12</c:v>
                </c:pt>
                <c:pt idx="17">
                  <c:v>3.1608234614691195E-12</c:v>
                </c:pt>
                <c:pt idx="18">
                  <c:v>4.5135436772055732E-12</c:v>
                </c:pt>
                <c:pt idx="19">
                  <c:v>6.4290872907537635E-12</c:v>
                </c:pt>
                <c:pt idx="20">
                  <c:v>9.1347204083647132E-12</c:v>
                </c:pt>
                <c:pt idx="21">
                  <c:v>1.2946591938319408E-11</c:v>
                </c:pt>
                <c:pt idx="22">
                  <c:v>1.8303322170155966E-11</c:v>
                </c:pt>
                <c:pt idx="23">
                  <c:v>2.5811821449987129E-11</c:v>
                </c:pt>
                <c:pt idx="24">
                  <c:v>3.6309615017918657E-11</c:v>
                </c:pt>
                <c:pt idx="25">
                  <c:v>5.0949379588437256E-11</c:v>
                </c:pt>
                <c:pt idx="26">
                  <c:v>7.1313281239962173E-11</c:v>
                </c:pt>
                <c:pt idx="27">
                  <c:v>9.9567179054971843E-11</c:v>
                </c:pt>
                <c:pt idx="28">
                  <c:v>1.3866799941653405E-10</c:v>
                </c:pt>
                <c:pt idx="29">
                  <c:v>1.9264181479358234E-10</c:v>
                </c:pt>
                <c:pt idx="30">
                  <c:v>2.6695566147627196E-10</c:v>
                </c:pt>
                <c:pt idx="31">
                  <c:v>3.6901326161243914E-10</c:v>
                </c:pt>
                <c:pt idx="32">
                  <c:v>5.0881402816448197E-10</c:v>
                </c:pt>
                <c:pt idx="33">
                  <c:v>6.9982659485794391E-10</c:v>
                </c:pt>
                <c:pt idx="34">
                  <c:v>9.601433370311871E-10</c:v>
                </c:pt>
                <c:pt idx="35">
                  <c:v>1.3140018181558211E-9</c:v>
                </c:pt>
                <c:pt idx="36">
                  <c:v>1.7937839079639942E-9</c:v>
                </c:pt>
                <c:pt idx="37">
                  <c:v>2.4426348268069361E-9</c:v>
                </c:pt>
                <c:pt idx="38">
                  <c:v>3.3178842435471295E-9</c:v>
                </c:pt>
                <c:pt idx="39">
                  <c:v>4.4955018310130304E-9</c:v>
                </c:pt>
                <c:pt idx="40">
                  <c:v>6.0758828498229966E-9</c:v>
                </c:pt>
                <c:pt idx="41">
                  <c:v>8.1913384034787551E-9</c:v>
                </c:pt>
                <c:pt idx="42">
                  <c:v>1.1015763624681772E-8</c:v>
                </c:pt>
                <c:pt idx="43">
                  <c:v>1.4777079586479301E-8</c:v>
                </c:pt>
                <c:pt idx="44">
                  <c:v>1.9773196406243719E-8</c:v>
                </c:pt>
                <c:pt idx="45">
                  <c:v>2.6392432035704475E-8</c:v>
                </c:pt>
                <c:pt idx="46">
                  <c:v>3.513955094820266E-8</c:v>
                </c:pt>
                <c:pt idx="47">
                  <c:v>4.6668867975940469E-8</c:v>
                </c:pt>
                <c:pt idx="48">
                  <c:v>6.1826205001655397E-8</c:v>
                </c:pt>
                <c:pt idx="49">
                  <c:v>8.1701903785428934E-8</c:v>
                </c:pt>
                <c:pt idx="50">
                  <c:v>1.0769760042542822E-7</c:v>
                </c:pt>
                <c:pt idx="51">
                  <c:v>1.4161007130160546E-7</c:v>
                </c:pt>
                <c:pt idx="52">
                  <c:v>1.8573618445552092E-7</c:v>
                </c:pt>
                <c:pt idx="53">
                  <c:v>2.4300385410804307E-7</c:v>
                </c:pt>
                <c:pt idx="54">
                  <c:v>3.1713492167158404E-7</c:v>
                </c:pt>
                <c:pt idx="55">
                  <c:v>4.1284709886297914E-7</c:v>
                </c:pt>
                <c:pt idx="56">
                  <c:v>5.3610353446973869E-7</c:v>
                </c:pt>
                <c:pt idx="57">
                  <c:v>6.9442023538550714E-7</c:v>
                </c:pt>
                <c:pt idx="58">
                  <c:v>8.9724351623830113E-7</c:v>
                </c:pt>
                <c:pt idx="59">
                  <c:v>1.1564119035797425E-6</c:v>
                </c:pt>
                <c:pt idx="60">
                  <c:v>1.4867195147342386E-6</c:v>
                </c:pt>
                <c:pt idx="61">
                  <c:v>1.9066009031227421E-6</c:v>
                </c:pt>
                <c:pt idx="62">
                  <c:v>2.4389607458932586E-6</c:v>
                </c:pt>
                <c:pt idx="63">
                  <c:v>3.1121755791487852E-6</c:v>
                </c:pt>
                <c:pt idx="64">
                  <c:v>3.9612990910319339E-6</c:v>
                </c:pt>
                <c:pt idx="65">
                  <c:v>5.0295072885922489E-6</c:v>
                </c:pt>
                <c:pt idx="66">
                  <c:v>6.3698251788668417E-6</c:v>
                </c:pt>
                <c:pt idx="67">
                  <c:v>8.0471824564919767E-6</c:v>
                </c:pt>
                <c:pt idx="68">
                  <c:v>1.0140852065486382E-5</c:v>
                </c:pt>
                <c:pt idx="69">
                  <c:v>1.2747332381832969E-5</c:v>
                </c:pt>
                <c:pt idx="70">
                  <c:v>1.5983741106904861E-5</c:v>
                </c:pt>
                <c:pt idx="71">
                  <c:v>1.9991796706922063E-5</c:v>
                </c:pt>
                <c:pt idx="72">
                  <c:v>2.4942471290052468E-5</c:v>
                </c:pt>
                <c:pt idx="73">
                  <c:v>3.1041407057849128E-5</c:v>
                </c:pt>
                <c:pt idx="74">
                  <c:v>3.8535196742085652E-5</c:v>
                </c:pt>
                <c:pt idx="75">
                  <c:v>4.7718636541203793E-5</c:v>
                </c:pt>
                <c:pt idx="76">
                  <c:v>5.8943067756537876E-5</c:v>
                </c:pt>
                <c:pt idx="77">
                  <c:v>7.2625930302249898E-5</c:v>
                </c:pt>
                <c:pt idx="78">
                  <c:v>8.926165717712977E-5</c:v>
                </c:pt>
                <c:pt idx="79">
                  <c:v>1.0943404343979744E-4</c:v>
                </c:pt>
                <c:pt idx="80">
                  <c:v>1.3383022576488043E-4</c:v>
                </c:pt>
                <c:pt idx="81">
                  <c:v>1.6325640876623581E-4</c:v>
                </c:pt>
                <c:pt idx="82">
                  <c:v>1.9865547139276619E-4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3.5259568236741955E-4</c:v>
                </c:pt>
                <c:pt idx="86">
                  <c:v>4.2478027055072357E-4</c:v>
                </c:pt>
                <c:pt idx="87">
                  <c:v>5.104649743441521E-4</c:v>
                </c:pt>
                <c:pt idx="88">
                  <c:v>6.1190193011372864E-4</c:v>
                </c:pt>
                <c:pt idx="89">
                  <c:v>7.3166446283026384E-4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1.4587308046666565E-3</c:v>
                </c:pt>
                <c:pt idx="94">
                  <c:v>1.7225689390535804E-3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4.4318484119377916E-3</c:v>
                </c:pt>
                <c:pt idx="101">
                  <c:v>5.142640923053673E-3</c:v>
                </c:pt>
                <c:pt idx="102">
                  <c:v>5.9525324197755103E-3</c:v>
                </c:pt>
                <c:pt idx="103">
                  <c:v>6.8727666906136433E-3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1.0420934814422045E-2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1.7528300493567774E-2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0.10226492456397528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0.18264908538901808</c:v>
                </c:pt>
                <c:pt idx="136">
                  <c:v>0.19418605498320818</c:v>
                </c:pt>
                <c:pt idx="137">
                  <c:v>0.20593626871997087</c:v>
                </c:pt>
                <c:pt idx="138">
                  <c:v>0.21785217703254572</c:v>
                </c:pt>
                <c:pt idx="139">
                  <c:v>0.22988214068422844</c:v>
                </c:pt>
                <c:pt idx="140">
                  <c:v>0.24197072451913851</c:v>
                </c:pt>
                <c:pt idx="141">
                  <c:v>0.25405905646917998</c:v>
                </c:pt>
                <c:pt idx="142">
                  <c:v>0.26608524989874782</c:v>
                </c:pt>
                <c:pt idx="143">
                  <c:v>0.27798488613099193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0.31225393336675611</c:v>
                </c:pt>
                <c:pt idx="147">
                  <c:v>0.32297235966791055</c:v>
                </c:pt>
                <c:pt idx="148">
                  <c:v>0.33322460289179523</c:v>
                </c:pt>
                <c:pt idx="149">
                  <c:v>0.34294385501937852</c:v>
                </c:pt>
                <c:pt idx="150">
                  <c:v>0.35206532676429431</c:v>
                </c:pt>
                <c:pt idx="151">
                  <c:v>0.36052696246164623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0.38138781546052286</c:v>
                </c:pt>
                <c:pt idx="155">
                  <c:v>0.38666811680284957</c:v>
                </c:pt>
                <c:pt idx="156">
                  <c:v>0.39104269397545777</c:v>
                </c:pt>
                <c:pt idx="157">
                  <c:v>0.39447933090789028</c:v>
                </c:pt>
                <c:pt idx="158">
                  <c:v>0.39695254747701275</c:v>
                </c:pt>
                <c:pt idx="159">
                  <c:v>0.39844391409476593</c:v>
                </c:pt>
                <c:pt idx="160">
                  <c:v>0.39894228040143281</c:v>
                </c:pt>
                <c:pt idx="161">
                  <c:v>0.39844391409476715</c:v>
                </c:pt>
                <c:pt idx="162">
                  <c:v>0.39695254747701503</c:v>
                </c:pt>
                <c:pt idx="163">
                  <c:v>0.39447933090789356</c:v>
                </c:pt>
                <c:pt idx="164">
                  <c:v>0.39104269397546243</c:v>
                </c:pt>
                <c:pt idx="165">
                  <c:v>0.38666811680285529</c:v>
                </c:pt>
                <c:pt idx="166">
                  <c:v>0.38138781546052913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0.3605269624616555</c:v>
                </c:pt>
                <c:pt idx="170">
                  <c:v>0.3520653267643048</c:v>
                </c:pt>
                <c:pt idx="171">
                  <c:v>0.34294385501938962</c:v>
                </c:pt>
                <c:pt idx="172">
                  <c:v>0.33322460289180866</c:v>
                </c:pt>
                <c:pt idx="173">
                  <c:v>0.32297235966792315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0.289691552761488</c:v>
                </c:pt>
                <c:pt idx="177">
                  <c:v>0.27798488613100591</c:v>
                </c:pt>
                <c:pt idx="178">
                  <c:v>0.26608524989876198</c:v>
                </c:pt>
                <c:pt idx="179">
                  <c:v>0.25405905646919374</c:v>
                </c:pt>
                <c:pt idx="180">
                  <c:v>0.24197072451915061</c:v>
                </c:pt>
                <c:pt idx="181">
                  <c:v>0.22988214068424043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0.18264908538902994</c:v>
                </c:pt>
                <c:pt idx="186">
                  <c:v>0.17136859204781404</c:v>
                </c:pt>
                <c:pt idx="187">
                  <c:v>0.16038332734192629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0.1109208346794605</c:v>
                </c:pt>
                <c:pt idx="193">
                  <c:v>0.10226492456398389</c:v>
                </c:pt>
                <c:pt idx="194">
                  <c:v>9.4049077376891846E-2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3.9550041589370429E-2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2.521821991519441E-2</c:v>
                </c:pt>
                <c:pt idx="208">
                  <c:v>2.2394530294842827E-2</c:v>
                </c:pt>
                <c:pt idx="209">
                  <c:v>1.98373543917954E-2</c:v>
                </c:pt>
                <c:pt idx="210">
                  <c:v>1.7528300493568585E-2</c:v>
                </c:pt>
                <c:pt idx="211">
                  <c:v>1.5449347134395179E-2</c:v>
                </c:pt>
                <c:pt idx="212">
                  <c:v>1.3582969233685727E-2</c:v>
                </c:pt>
                <c:pt idx="213">
                  <c:v>1.1912243607605203E-2</c:v>
                </c:pt>
                <c:pt idx="214">
                  <c:v>1.0420934814422605E-2</c:v>
                </c:pt>
                <c:pt idx="215">
                  <c:v>9.0935625015910702E-3</c:v>
                </c:pt>
                <c:pt idx="216">
                  <c:v>7.9154515829799824E-3</c:v>
                </c:pt>
                <c:pt idx="217">
                  <c:v>6.8727666906140171E-3</c:v>
                </c:pt>
                <c:pt idx="218">
                  <c:v>5.9525324197758581E-3</c:v>
                </c:pt>
                <c:pt idx="219">
                  <c:v>5.1426409230539514E-3</c:v>
                </c:pt>
                <c:pt idx="220">
                  <c:v>4.4318484119380682E-3</c:v>
                </c:pt>
                <c:pt idx="221">
                  <c:v>3.8097620982218252E-3</c:v>
                </c:pt>
                <c:pt idx="222">
                  <c:v>3.2668190561999403E-3</c:v>
                </c:pt>
                <c:pt idx="223">
                  <c:v>2.7942584148794468E-3</c:v>
                </c:pt>
                <c:pt idx="224">
                  <c:v>2.3840882014648421E-3</c:v>
                </c:pt>
                <c:pt idx="225">
                  <c:v>2.0290480572997681E-3</c:v>
                </c:pt>
                <c:pt idx="226">
                  <c:v>1.7225689390536919E-3</c:v>
                </c:pt>
                <c:pt idx="227">
                  <c:v>1.4587308046667589E-3</c:v>
                </c:pt>
                <c:pt idx="228">
                  <c:v>1.2322191684730297E-3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7.3166446283031632E-4</c:v>
                </c:pt>
                <c:pt idx="232">
                  <c:v>6.1190193011377439E-4</c:v>
                </c:pt>
                <c:pt idx="233">
                  <c:v>5.1046497434419037E-4</c:v>
                </c:pt>
                <c:pt idx="234">
                  <c:v>4.2478027055075539E-4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1.9865547139277451E-4</c:v>
                </c:pt>
                <c:pt idx="239">
                  <c:v>1.6325640876624215E-4</c:v>
                </c:pt>
                <c:pt idx="240">
                  <c:v>1.3383022576488561E-4</c:v>
                </c:pt>
                <c:pt idx="241">
                  <c:v>1.0943404343980213E-4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5.8943067756540221E-5</c:v>
                </c:pt>
                <c:pt idx="245">
                  <c:v>4.7718636541205711E-5</c:v>
                </c:pt>
                <c:pt idx="246">
                  <c:v>3.8535196742087211E-5</c:v>
                </c:pt>
                <c:pt idx="247">
                  <c:v>3.1041407057850632E-5</c:v>
                </c:pt>
                <c:pt idx="248">
                  <c:v>2.4942471290053586E-5</c:v>
                </c:pt>
                <c:pt idx="249">
                  <c:v>1.999179670692295E-5</c:v>
                </c:pt>
                <c:pt idx="250">
                  <c:v>1.5983741106905624E-5</c:v>
                </c:pt>
                <c:pt idx="251">
                  <c:v>1.2747332381833501E-5</c:v>
                </c:pt>
                <c:pt idx="252">
                  <c:v>1.0140852065486863E-5</c:v>
                </c:pt>
                <c:pt idx="253">
                  <c:v>8.0471824564923494E-6</c:v>
                </c:pt>
                <c:pt idx="254">
                  <c:v>6.3698251788671238E-6</c:v>
                </c:pt>
                <c:pt idx="255">
                  <c:v>5.0295072885924793E-6</c:v>
                </c:pt>
                <c:pt idx="256">
                  <c:v>3.9612990910321134E-6</c:v>
                </c:pt>
                <c:pt idx="257">
                  <c:v>3.1121755791489639E-6</c:v>
                </c:pt>
                <c:pt idx="258">
                  <c:v>2.4389607458933827E-6</c:v>
                </c:pt>
                <c:pt idx="259">
                  <c:v>1.9066009031228317E-6</c:v>
                </c:pt>
                <c:pt idx="260">
                  <c:v>1.4867195147343108E-6</c:v>
                </c:pt>
                <c:pt idx="261">
                  <c:v>1.1564119035797995E-6</c:v>
                </c:pt>
                <c:pt idx="262">
                  <c:v>8.9724351623834835E-7</c:v>
                </c:pt>
                <c:pt idx="263">
                  <c:v>6.9442023538554187E-7</c:v>
                </c:pt>
                <c:pt idx="264">
                  <c:v>5.361035344697659E-7</c:v>
                </c:pt>
                <c:pt idx="265">
                  <c:v>4.1284709886299984E-7</c:v>
                </c:pt>
                <c:pt idx="266">
                  <c:v>3.1713492167160119E-7</c:v>
                </c:pt>
                <c:pt idx="267">
                  <c:v>2.4300385410805652E-7</c:v>
                </c:pt>
                <c:pt idx="268">
                  <c:v>1.8573618445553098E-7</c:v>
                </c:pt>
                <c:pt idx="269">
                  <c:v>1.416100713016129E-7</c:v>
                </c:pt>
                <c:pt idx="270">
                  <c:v>1.0769760042543379E-7</c:v>
                </c:pt>
                <c:pt idx="271">
                  <c:v>8.1701903785433606E-8</c:v>
                </c:pt>
                <c:pt idx="272">
                  <c:v>6.1826205001659129E-8</c:v>
                </c:pt>
                <c:pt idx="273">
                  <c:v>4.6668867975942991E-8</c:v>
                </c:pt>
                <c:pt idx="274">
                  <c:v>3.5139550948204698E-8</c:v>
                </c:pt>
                <c:pt idx="275">
                  <c:v>2.6392432035705957E-8</c:v>
                </c:pt>
                <c:pt idx="276">
                  <c:v>1.9773196406244841E-8</c:v>
                </c:pt>
                <c:pt idx="277">
                  <c:v>1.4777079586480225E-8</c:v>
                </c:pt>
                <c:pt idx="278">
                  <c:v>1.1015763624682449E-8</c:v>
                </c:pt>
                <c:pt idx="279">
                  <c:v>8.1913384034841185E-9</c:v>
                </c:pt>
                <c:pt idx="280">
                  <c:v>6.0758828498233539E-9</c:v>
                </c:pt>
                <c:pt idx="281">
                  <c:v>4.495501831013291E-9</c:v>
                </c:pt>
                <c:pt idx="282">
                  <c:v>3.3178842435493695E-9</c:v>
                </c:pt>
                <c:pt idx="283">
                  <c:v>2.4426348268085834E-9</c:v>
                </c:pt>
                <c:pt idx="284">
                  <c:v>1.7937839079652275E-9</c:v>
                </c:pt>
                <c:pt idx="285">
                  <c:v>1.3140018181558995E-9</c:v>
                </c:pt>
                <c:pt idx="286">
                  <c:v>9.6014333703184843E-10</c:v>
                </c:pt>
                <c:pt idx="287">
                  <c:v>6.9982659485843453E-10</c:v>
                </c:pt>
                <c:pt idx="288">
                  <c:v>5.0881402816483941E-10</c:v>
                </c:pt>
                <c:pt idx="289">
                  <c:v>3.6901326161270177E-10</c:v>
                </c:pt>
                <c:pt idx="290">
                  <c:v>2.6695566147646309E-10</c:v>
                </c:pt>
                <c:pt idx="291">
                  <c:v>1.9264181479371932E-10</c:v>
                </c:pt>
                <c:pt idx="292">
                  <c:v>1.3866799941662548E-10</c:v>
                </c:pt>
                <c:pt idx="293">
                  <c:v>9.9567179055038535E-11</c:v>
                </c:pt>
                <c:pt idx="294">
                  <c:v>7.1313281240010033E-11</c:v>
                </c:pt>
                <c:pt idx="295">
                  <c:v>5.094937958847179E-11</c:v>
                </c:pt>
                <c:pt idx="296">
                  <c:v>3.6309615017943162E-11</c:v>
                </c:pt>
                <c:pt idx="297">
                  <c:v>2.5811821450004717E-11</c:v>
                </c:pt>
                <c:pt idx="298">
                  <c:v>1.8303322170168661E-11</c:v>
                </c:pt>
                <c:pt idx="299">
                  <c:v>1.2946591938328407E-11</c:v>
                </c:pt>
                <c:pt idx="300">
                  <c:v>9.1347204083710915E-12</c:v>
                </c:pt>
                <c:pt idx="301">
                  <c:v>6.4290872907582766E-12</c:v>
                </c:pt>
                <c:pt idx="302">
                  <c:v>4.5135436772087648E-12</c:v>
                </c:pt>
                <c:pt idx="303">
                  <c:v>3.1608234614713979E-12</c:v>
                </c:pt>
                <c:pt idx="304">
                  <c:v>2.207989963138775E-12</c:v>
                </c:pt>
                <c:pt idx="305">
                  <c:v>1.5385379505624209E-12</c:v>
                </c:pt>
                <c:pt idx="306">
                  <c:v>1.0693837871549518E-12</c:v>
                </c:pt>
                <c:pt idx="307">
                  <c:v>7.4143526997099302E-13</c:v>
                </c:pt>
                <c:pt idx="308">
                  <c:v>5.1277536368005272E-13</c:v>
                </c:pt>
                <c:pt idx="309">
                  <c:v>3.5374908476126175E-13</c:v>
                </c:pt>
                <c:pt idx="310">
                  <c:v>2.4343205330308781E-13</c:v>
                </c:pt>
                <c:pt idx="311">
                  <c:v>1.6709923570396514E-13</c:v>
                </c:pt>
                <c:pt idx="312">
                  <c:v>1.1441564901810293E-13</c:v>
                </c:pt>
                <c:pt idx="313">
                  <c:v>7.8146702517761182E-14</c:v>
                </c:pt>
                <c:pt idx="314">
                  <c:v>5.3241483722571459E-14</c:v>
                </c:pt>
                <c:pt idx="315">
                  <c:v>3.6182944511154153E-14</c:v>
                </c:pt>
                <c:pt idx="316">
                  <c:v>2.4528552856983638E-14</c:v>
                </c:pt>
                <c:pt idx="317">
                  <c:v>1.6586479270636551E-14</c:v>
                </c:pt>
                <c:pt idx="318">
                  <c:v>1.1187956214360961E-14</c:v>
                </c:pt>
                <c:pt idx="319">
                  <c:v>7.5276872890371151E-15</c:v>
                </c:pt>
                <c:pt idx="320">
                  <c:v>5.0522710835410776E-15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19-4D57-8BF9-13D2FD5FA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31456"/>
        <c:axId val="99932632"/>
      </c:scatterChart>
      <c:valAx>
        <c:axId val="99931456"/>
        <c:scaling>
          <c:orientation val="minMax"/>
          <c:max val="5"/>
          <c:min val="-5"/>
        </c:scaling>
        <c:delete val="0"/>
        <c:axPos val="b"/>
        <c:title>
          <c:tx>
            <c:rich>
              <a:bodyPr/>
              <a:lstStyle/>
              <a:p>
                <a:pPr>
                  <a:defRPr sz="15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Values of Random Variable X </a:t>
                </a:r>
              </a:p>
            </c:rich>
          </c:tx>
          <c:layout>
            <c:manualLayout>
              <c:xMode val="edge"/>
              <c:yMode val="edge"/>
              <c:x val="0.31653916211293281"/>
              <c:y val="0.9057309056331021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932632"/>
        <c:crosses val="autoZero"/>
        <c:crossBetween val="midCat"/>
        <c:majorUnit val="2"/>
        <c:minorUnit val="1"/>
      </c:valAx>
      <c:valAx>
        <c:axId val="99932632"/>
        <c:scaling>
          <c:orientation val="minMax"/>
          <c:max val="0.75000000000000333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9993145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20562063888349E-2"/>
          <c:y val="0.2345900433954145"/>
          <c:w val="0.8893454487724245"/>
          <c:h val="0.67652556438955769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-1.9500000000000253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-0.65000000000003333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-3.0198066269804921E-14</c:v>
                </c:pt>
                <c:pt idx="161">
                  <c:v>4.999999999997088E-2</c:v>
                </c:pt>
                <c:pt idx="162">
                  <c:v>9.9999999999970363E-2</c:v>
                </c:pt>
                <c:pt idx="163">
                  <c:v>0.14999999999997138</c:v>
                </c:pt>
                <c:pt idx="164">
                  <c:v>0.19999999999997217</c:v>
                </c:pt>
                <c:pt idx="165">
                  <c:v>0.24999999999997152</c:v>
                </c:pt>
                <c:pt idx="166">
                  <c:v>0.29999999999997473</c:v>
                </c:pt>
                <c:pt idx="167">
                  <c:v>0.34999999999997267</c:v>
                </c:pt>
                <c:pt idx="168">
                  <c:v>0.39999999999997493</c:v>
                </c:pt>
                <c:pt idx="169">
                  <c:v>0.44999999999997387</c:v>
                </c:pt>
                <c:pt idx="170">
                  <c:v>0.4999999999999738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0.64999999999997427</c:v>
                </c:pt>
                <c:pt idx="174">
                  <c:v>0.69999999999997264</c:v>
                </c:pt>
                <c:pt idx="175">
                  <c:v>0.74999999999997413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1.0499999999999614</c:v>
                </c:pt>
                <c:pt idx="182">
                  <c:v>1.0999999999999626</c:v>
                </c:pt>
                <c:pt idx="183">
                  <c:v>1.1499999999999633</c:v>
                </c:pt>
                <c:pt idx="184">
                  <c:v>1.1999999999999698</c:v>
                </c:pt>
                <c:pt idx="185">
                  <c:v>1.2499999999999598</c:v>
                </c:pt>
                <c:pt idx="186">
                  <c:v>1.2999999999999614</c:v>
                </c:pt>
                <c:pt idx="187">
                  <c:v>1.3499999999999626</c:v>
                </c:pt>
                <c:pt idx="188">
                  <c:v>1.3999999999999633</c:v>
                </c:pt>
                <c:pt idx="189">
                  <c:v>1.4499999999999578</c:v>
                </c:pt>
                <c:pt idx="190">
                  <c:v>1.4999999999999598</c:v>
                </c:pt>
                <c:pt idx="191">
                  <c:v>1.5499999999999614</c:v>
                </c:pt>
                <c:pt idx="192">
                  <c:v>1.5999999999999626</c:v>
                </c:pt>
                <c:pt idx="193">
                  <c:v>1.6499999999999633</c:v>
                </c:pt>
                <c:pt idx="194">
                  <c:v>1.6999999999999698</c:v>
                </c:pt>
                <c:pt idx="195">
                  <c:v>1.7499999999999516</c:v>
                </c:pt>
                <c:pt idx="196">
                  <c:v>1.7999999999999632</c:v>
                </c:pt>
                <c:pt idx="197">
                  <c:v>1.8499999999999626</c:v>
                </c:pt>
                <c:pt idx="198">
                  <c:v>1.8999999999999533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5.0522710835370316E-15</c:v>
                </c:pt>
                <c:pt idx="1">
                  <c:v>7.5276872890311624E-15</c:v>
                </c:pt>
                <c:pt idx="2">
                  <c:v>1.118795621435209E-14</c:v>
                </c:pt>
                <c:pt idx="3">
                  <c:v>1.6586479270623629E-14</c:v>
                </c:pt>
                <c:pt idx="4">
                  <c:v>2.4528552856964746E-14</c:v>
                </c:pt>
                <c:pt idx="5">
                  <c:v>3.6182944511126132E-14</c:v>
                </c:pt>
                <c:pt idx="6">
                  <c:v>5.3241483722530394E-14</c:v>
                </c:pt>
                <c:pt idx="7">
                  <c:v>7.8146702517701544E-14</c:v>
                </c:pt>
                <c:pt idx="8">
                  <c:v>1.1441564901801617E-13</c:v>
                </c:pt>
                <c:pt idx="9">
                  <c:v>1.6709923570384049E-13</c:v>
                </c:pt>
                <c:pt idx="10">
                  <c:v>2.4343205330290555E-13</c:v>
                </c:pt>
                <c:pt idx="11">
                  <c:v>3.537490847609971E-13</c:v>
                </c:pt>
                <c:pt idx="12">
                  <c:v>5.1277536367967205E-13</c:v>
                </c:pt>
                <c:pt idx="13">
                  <c:v>7.4143526997045331E-13</c:v>
                </c:pt>
                <c:pt idx="14">
                  <c:v>1.0693837871541743E-12</c:v>
                </c:pt>
                <c:pt idx="15">
                  <c:v>1.5385379505613106E-12</c:v>
                </c:pt>
                <c:pt idx="16">
                  <c:v>2.2079899631371934E-12</c:v>
                </c:pt>
                <c:pt idx="17">
                  <c:v>3.1608234614691272E-12</c:v>
                </c:pt>
                <c:pt idx="18">
                  <c:v>4.5135436772055821E-12</c:v>
                </c:pt>
                <c:pt idx="19">
                  <c:v>6.4290872907537821E-12</c:v>
                </c:pt>
                <c:pt idx="20">
                  <c:v>9.134720408364731E-12</c:v>
                </c:pt>
                <c:pt idx="21">
                  <c:v>1.2946591938319446E-11</c:v>
                </c:pt>
                <c:pt idx="22">
                  <c:v>1.8303322170156005E-11</c:v>
                </c:pt>
                <c:pt idx="23">
                  <c:v>2.5811821449987197E-11</c:v>
                </c:pt>
                <c:pt idx="24">
                  <c:v>3.6309615017918761E-11</c:v>
                </c:pt>
                <c:pt idx="25">
                  <c:v>5.0949379588437333E-11</c:v>
                </c:pt>
                <c:pt idx="26">
                  <c:v>7.1313281239962392E-11</c:v>
                </c:pt>
                <c:pt idx="27">
                  <c:v>9.9567179054972128E-11</c:v>
                </c:pt>
                <c:pt idx="28">
                  <c:v>1.3866799941653436E-10</c:v>
                </c:pt>
                <c:pt idx="29">
                  <c:v>1.9264181479358288E-10</c:v>
                </c:pt>
                <c:pt idx="30">
                  <c:v>2.6695566147627253E-10</c:v>
                </c:pt>
                <c:pt idx="31">
                  <c:v>3.6901326161244012E-10</c:v>
                </c:pt>
                <c:pt idx="32">
                  <c:v>5.0881402816448352E-10</c:v>
                </c:pt>
                <c:pt idx="33">
                  <c:v>6.9982659485794536E-10</c:v>
                </c:pt>
                <c:pt idx="34">
                  <c:v>9.6014333703118875E-10</c:v>
                </c:pt>
                <c:pt idx="35">
                  <c:v>1.314001818155824E-9</c:v>
                </c:pt>
                <c:pt idx="36">
                  <c:v>1.7937839079639975E-9</c:v>
                </c:pt>
                <c:pt idx="37">
                  <c:v>2.4426348268069427E-9</c:v>
                </c:pt>
                <c:pt idx="38">
                  <c:v>3.317884243547137E-9</c:v>
                </c:pt>
                <c:pt idx="39">
                  <c:v>4.4955018310130379E-9</c:v>
                </c:pt>
                <c:pt idx="40">
                  <c:v>6.0758828498230048E-9</c:v>
                </c:pt>
                <c:pt idx="41">
                  <c:v>8.1913384034787567E-9</c:v>
                </c:pt>
                <c:pt idx="42">
                  <c:v>1.1015763624681786E-8</c:v>
                </c:pt>
                <c:pt idx="43">
                  <c:v>1.477707958647932E-8</c:v>
                </c:pt>
                <c:pt idx="44">
                  <c:v>1.9773196406243745E-8</c:v>
                </c:pt>
                <c:pt idx="45">
                  <c:v>2.6392432035704504E-8</c:v>
                </c:pt>
                <c:pt idx="46">
                  <c:v>3.5139550948202699E-8</c:v>
                </c:pt>
                <c:pt idx="47">
                  <c:v>4.6668867975940542E-8</c:v>
                </c:pt>
                <c:pt idx="48">
                  <c:v>6.1826205001655476E-8</c:v>
                </c:pt>
                <c:pt idx="49">
                  <c:v>8.1701903785429146E-8</c:v>
                </c:pt>
                <c:pt idx="50">
                  <c:v>1.0769760042542839E-7</c:v>
                </c:pt>
                <c:pt idx="51">
                  <c:v>1.4161007130160567E-7</c:v>
                </c:pt>
                <c:pt idx="52">
                  <c:v>1.8573618445552134E-7</c:v>
                </c:pt>
                <c:pt idx="53">
                  <c:v>2.4300385410804365E-7</c:v>
                </c:pt>
                <c:pt idx="54">
                  <c:v>3.1713492167158452E-7</c:v>
                </c:pt>
                <c:pt idx="55">
                  <c:v>4.1284709886297919E-7</c:v>
                </c:pt>
                <c:pt idx="56">
                  <c:v>5.3610353446973922E-7</c:v>
                </c:pt>
                <c:pt idx="57">
                  <c:v>6.944202353855083E-7</c:v>
                </c:pt>
                <c:pt idx="58">
                  <c:v>8.9724351623830335E-7</c:v>
                </c:pt>
                <c:pt idx="59">
                  <c:v>1.1564119035797453E-6</c:v>
                </c:pt>
                <c:pt idx="60">
                  <c:v>1.4867195147342409E-6</c:v>
                </c:pt>
                <c:pt idx="61">
                  <c:v>1.9066009031227457E-6</c:v>
                </c:pt>
                <c:pt idx="62">
                  <c:v>2.438960745893262E-6</c:v>
                </c:pt>
                <c:pt idx="63">
                  <c:v>3.1121755791487852E-6</c:v>
                </c:pt>
                <c:pt idx="64">
                  <c:v>3.9612990910319406E-6</c:v>
                </c:pt>
                <c:pt idx="65">
                  <c:v>5.029507288592254E-6</c:v>
                </c:pt>
                <c:pt idx="66">
                  <c:v>6.3698251788668493E-6</c:v>
                </c:pt>
                <c:pt idx="67">
                  <c:v>8.0471824564919767E-6</c:v>
                </c:pt>
                <c:pt idx="68">
                  <c:v>1.0140852065486399E-5</c:v>
                </c:pt>
                <c:pt idx="69">
                  <c:v>1.2747332381832983E-5</c:v>
                </c:pt>
                <c:pt idx="70">
                  <c:v>1.5983741106904861E-5</c:v>
                </c:pt>
                <c:pt idx="71">
                  <c:v>1.9991796706922096E-5</c:v>
                </c:pt>
                <c:pt idx="72">
                  <c:v>2.4942471290052468E-5</c:v>
                </c:pt>
                <c:pt idx="73">
                  <c:v>3.1041407057849189E-5</c:v>
                </c:pt>
                <c:pt idx="74">
                  <c:v>3.8535196742085652E-5</c:v>
                </c:pt>
                <c:pt idx="75">
                  <c:v>4.7718636541203908E-5</c:v>
                </c:pt>
                <c:pt idx="76">
                  <c:v>5.894306775653793E-5</c:v>
                </c:pt>
                <c:pt idx="77">
                  <c:v>7.2625930302249952E-5</c:v>
                </c:pt>
                <c:pt idx="78">
                  <c:v>8.9261657177129878E-5</c:v>
                </c:pt>
                <c:pt idx="79">
                  <c:v>1.0943404343979761E-4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1.9865547139276635E-4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4.2478027055072422E-4</c:v>
                </c:pt>
                <c:pt idx="87">
                  <c:v>5.1046497434415318E-4</c:v>
                </c:pt>
                <c:pt idx="88">
                  <c:v>6.1190193011372864E-4</c:v>
                </c:pt>
                <c:pt idx="89">
                  <c:v>7.3166446283026471E-4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1.4587308046666583E-3</c:v>
                </c:pt>
                <c:pt idx="94">
                  <c:v>1.7225689390535823E-3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4.4318484119377976E-3</c:v>
                </c:pt>
                <c:pt idx="101">
                  <c:v>5.1426409230536808E-3</c:v>
                </c:pt>
                <c:pt idx="102">
                  <c:v>5.9525324197755103E-3</c:v>
                </c:pt>
                <c:pt idx="103">
                  <c:v>6.872766690613652E-3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1.7528300493567791E-2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0.10226492456397539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0.18264908538901822</c:v>
                </c:pt>
                <c:pt idx="136">
                  <c:v>0.19418605498320818</c:v>
                </c:pt>
                <c:pt idx="137">
                  <c:v>0.20593626871997101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0.25405905646917964</c:v>
                </c:pt>
                <c:pt idx="142">
                  <c:v>0.26608524989874782</c:v>
                </c:pt>
                <c:pt idx="143">
                  <c:v>0.27798488613099237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0.31225393336675633</c:v>
                </c:pt>
                <c:pt idx="147">
                  <c:v>0.32297235966791094</c:v>
                </c:pt>
                <c:pt idx="148">
                  <c:v>0.33322460289179551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0.36052696246164673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0.38138781546052314</c:v>
                </c:pt>
                <c:pt idx="155">
                  <c:v>0.38666811680285007</c:v>
                </c:pt>
                <c:pt idx="156">
                  <c:v>0.39104269397545843</c:v>
                </c:pt>
                <c:pt idx="157">
                  <c:v>0.39447933090789072</c:v>
                </c:pt>
                <c:pt idx="158">
                  <c:v>0.39695254747701303</c:v>
                </c:pt>
                <c:pt idx="159">
                  <c:v>0.39844391409476637</c:v>
                </c:pt>
                <c:pt idx="160">
                  <c:v>0.39894228040143281</c:v>
                </c:pt>
                <c:pt idx="161">
                  <c:v>0.39844391409476754</c:v>
                </c:pt>
                <c:pt idx="162">
                  <c:v>0.39695254747701542</c:v>
                </c:pt>
                <c:pt idx="163">
                  <c:v>0.394479330907894</c:v>
                </c:pt>
                <c:pt idx="164">
                  <c:v>0.3910426939754631</c:v>
                </c:pt>
                <c:pt idx="165">
                  <c:v>0.38666811680285579</c:v>
                </c:pt>
                <c:pt idx="166">
                  <c:v>0.38138781546052947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0.36052696246165594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0.33322460289180911</c:v>
                </c:pt>
                <c:pt idx="173">
                  <c:v>0.32297235966792354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0.28969155276148778</c:v>
                </c:pt>
                <c:pt idx="177">
                  <c:v>0.27798488613100625</c:v>
                </c:pt>
                <c:pt idx="178">
                  <c:v>0.26608524989876198</c:v>
                </c:pt>
                <c:pt idx="179">
                  <c:v>0.25405905646919347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0.18264908538903007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0.11092083467946046</c:v>
                </c:pt>
                <c:pt idx="193">
                  <c:v>0.10226492456398402</c:v>
                </c:pt>
                <c:pt idx="194">
                  <c:v>9.4049077376892345E-2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1.9837354391795414E-2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1.3582969233685743E-2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6.8727666906140275E-3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4.4318484119380778E-3</c:v>
                </c:pt>
                <c:pt idx="221">
                  <c:v>3.8097620982218252E-3</c:v>
                </c:pt>
                <c:pt idx="222">
                  <c:v>3.2668190561999429E-3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1.7225689390536932E-3</c:v>
                </c:pt>
                <c:pt idx="227">
                  <c:v>1.4587308046667608E-3</c:v>
                </c:pt>
                <c:pt idx="228">
                  <c:v>1.2322191684730314E-3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7.3166446283031729E-4</c:v>
                </c:pt>
                <c:pt idx="232">
                  <c:v>6.1190193011377439E-4</c:v>
                </c:pt>
                <c:pt idx="233">
                  <c:v>5.1046497434419102E-4</c:v>
                </c:pt>
                <c:pt idx="234">
                  <c:v>4.2478027055075593E-4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1.986554713927747E-4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1.0943404343980238E-4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5.8943067756540316E-5</c:v>
                </c:pt>
                <c:pt idx="245">
                  <c:v>4.7718636541205853E-5</c:v>
                </c:pt>
                <c:pt idx="246">
                  <c:v>3.8535196742087251E-5</c:v>
                </c:pt>
                <c:pt idx="247">
                  <c:v>3.104140705785068E-5</c:v>
                </c:pt>
                <c:pt idx="248">
                  <c:v>2.4942471290053586E-5</c:v>
                </c:pt>
                <c:pt idx="249">
                  <c:v>1.9991796706922977E-5</c:v>
                </c:pt>
                <c:pt idx="250">
                  <c:v>1.5983741106905647E-5</c:v>
                </c:pt>
                <c:pt idx="251">
                  <c:v>1.2747332381833501E-5</c:v>
                </c:pt>
                <c:pt idx="252">
                  <c:v>1.0140852065486882E-5</c:v>
                </c:pt>
                <c:pt idx="253">
                  <c:v>8.0471824564923528E-6</c:v>
                </c:pt>
                <c:pt idx="254">
                  <c:v>6.3698251788671314E-6</c:v>
                </c:pt>
                <c:pt idx="255">
                  <c:v>5.0295072885924827E-6</c:v>
                </c:pt>
                <c:pt idx="256">
                  <c:v>3.9612990910321202E-6</c:v>
                </c:pt>
                <c:pt idx="257">
                  <c:v>3.1121755791489669E-6</c:v>
                </c:pt>
                <c:pt idx="258">
                  <c:v>2.4389607458933873E-6</c:v>
                </c:pt>
                <c:pt idx="259">
                  <c:v>1.9066009031228347E-6</c:v>
                </c:pt>
                <c:pt idx="260">
                  <c:v>1.4867195147343129E-6</c:v>
                </c:pt>
                <c:pt idx="261">
                  <c:v>1.1564119035798016E-6</c:v>
                </c:pt>
                <c:pt idx="262">
                  <c:v>8.9724351623835047E-7</c:v>
                </c:pt>
                <c:pt idx="263">
                  <c:v>6.9442023538554303E-7</c:v>
                </c:pt>
                <c:pt idx="264">
                  <c:v>5.3610353446976664E-7</c:v>
                </c:pt>
                <c:pt idx="265">
                  <c:v>4.1284709886299984E-7</c:v>
                </c:pt>
                <c:pt idx="266">
                  <c:v>3.1713492167160188E-7</c:v>
                </c:pt>
                <c:pt idx="267">
                  <c:v>2.4300385410805694E-7</c:v>
                </c:pt>
                <c:pt idx="268">
                  <c:v>1.857361844555313E-7</c:v>
                </c:pt>
                <c:pt idx="269">
                  <c:v>1.4161007130161311E-7</c:v>
                </c:pt>
                <c:pt idx="270">
                  <c:v>1.0769760042543395E-7</c:v>
                </c:pt>
                <c:pt idx="271">
                  <c:v>8.1701903785433791E-8</c:v>
                </c:pt>
                <c:pt idx="272">
                  <c:v>6.1826205001659195E-8</c:v>
                </c:pt>
                <c:pt idx="273">
                  <c:v>4.6668867975943057E-8</c:v>
                </c:pt>
                <c:pt idx="274">
                  <c:v>3.5139550948204757E-8</c:v>
                </c:pt>
                <c:pt idx="275">
                  <c:v>2.6392432035705997E-8</c:v>
                </c:pt>
                <c:pt idx="276">
                  <c:v>1.9773196406244867E-8</c:v>
                </c:pt>
                <c:pt idx="277">
                  <c:v>1.4777079586480257E-8</c:v>
                </c:pt>
                <c:pt idx="278">
                  <c:v>1.1015763624682469E-8</c:v>
                </c:pt>
                <c:pt idx="279">
                  <c:v>8.1913384034841268E-9</c:v>
                </c:pt>
                <c:pt idx="280">
                  <c:v>6.0758828498233638E-9</c:v>
                </c:pt>
                <c:pt idx="281">
                  <c:v>4.4955018310132976E-9</c:v>
                </c:pt>
                <c:pt idx="282">
                  <c:v>3.317884243549377E-9</c:v>
                </c:pt>
                <c:pt idx="283">
                  <c:v>2.442634826808588E-9</c:v>
                </c:pt>
                <c:pt idx="284">
                  <c:v>1.7937839079652317E-9</c:v>
                </c:pt>
                <c:pt idx="285">
                  <c:v>1.3140018181559018E-9</c:v>
                </c:pt>
                <c:pt idx="286">
                  <c:v>9.601433370318505E-10</c:v>
                </c:pt>
                <c:pt idx="287">
                  <c:v>6.998265948584366E-10</c:v>
                </c:pt>
                <c:pt idx="288">
                  <c:v>5.0881402816484045E-10</c:v>
                </c:pt>
                <c:pt idx="289">
                  <c:v>3.6901326161270285E-10</c:v>
                </c:pt>
                <c:pt idx="290">
                  <c:v>2.6695566147646366E-10</c:v>
                </c:pt>
                <c:pt idx="291">
                  <c:v>1.9264181479371975E-10</c:v>
                </c:pt>
                <c:pt idx="292">
                  <c:v>1.3866799941662589E-10</c:v>
                </c:pt>
                <c:pt idx="293">
                  <c:v>9.9567179055038806E-11</c:v>
                </c:pt>
                <c:pt idx="294">
                  <c:v>7.1313281240010239E-11</c:v>
                </c:pt>
                <c:pt idx="295">
                  <c:v>5.0949379588471848E-11</c:v>
                </c:pt>
                <c:pt idx="296">
                  <c:v>3.6309615017943272E-11</c:v>
                </c:pt>
                <c:pt idx="297">
                  <c:v>2.5811821450004791E-11</c:v>
                </c:pt>
                <c:pt idx="298">
                  <c:v>1.83033221701687E-11</c:v>
                </c:pt>
                <c:pt idx="299">
                  <c:v>1.294659193832844E-11</c:v>
                </c:pt>
                <c:pt idx="300">
                  <c:v>9.1347204083711028E-12</c:v>
                </c:pt>
                <c:pt idx="301">
                  <c:v>6.4290872907582936E-12</c:v>
                </c:pt>
                <c:pt idx="302">
                  <c:v>4.5135436772087745E-12</c:v>
                </c:pt>
                <c:pt idx="303">
                  <c:v>3.1608234614714076E-12</c:v>
                </c:pt>
                <c:pt idx="304">
                  <c:v>2.2079899631387807E-12</c:v>
                </c:pt>
                <c:pt idx="305">
                  <c:v>1.5385379505624249E-12</c:v>
                </c:pt>
                <c:pt idx="306">
                  <c:v>1.0693837871549532E-12</c:v>
                </c:pt>
                <c:pt idx="307">
                  <c:v>7.4143526997099504E-13</c:v>
                </c:pt>
                <c:pt idx="308">
                  <c:v>5.1277536368005373E-13</c:v>
                </c:pt>
                <c:pt idx="309">
                  <c:v>3.5374908476126301E-13</c:v>
                </c:pt>
                <c:pt idx="310">
                  <c:v>2.4343205330308837E-13</c:v>
                </c:pt>
                <c:pt idx="311">
                  <c:v>1.6709923570396552E-13</c:v>
                </c:pt>
                <c:pt idx="312">
                  <c:v>1.1441564901810331E-13</c:v>
                </c:pt>
                <c:pt idx="313">
                  <c:v>7.8146702517761384E-14</c:v>
                </c:pt>
                <c:pt idx="314">
                  <c:v>5.3241483722571579E-14</c:v>
                </c:pt>
                <c:pt idx="315">
                  <c:v>3.6182944511154273E-14</c:v>
                </c:pt>
                <c:pt idx="316">
                  <c:v>2.4528552856983685E-14</c:v>
                </c:pt>
                <c:pt idx="317">
                  <c:v>1.6586479270636617E-14</c:v>
                </c:pt>
                <c:pt idx="318">
                  <c:v>1.1187956214361001E-14</c:v>
                </c:pt>
                <c:pt idx="319">
                  <c:v>7.5276872890371404E-15</c:v>
                </c:pt>
                <c:pt idx="320">
                  <c:v>5.0522710835411021E-15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3D-4A86-8A3E-32D885D4C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82752"/>
        <c:axId val="172385496"/>
      </c:scatterChart>
      <c:valAx>
        <c:axId val="172382752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385496"/>
        <c:crosses val="autoZero"/>
        <c:crossBetween val="midCat"/>
        <c:majorUnit val="2"/>
        <c:minorUnit val="1"/>
      </c:valAx>
      <c:valAx>
        <c:axId val="172385496"/>
        <c:scaling>
          <c:orientation val="minMax"/>
          <c:max val="0.75000000000000377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7238275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23"/>
          <c:w val="0.8893454487724245"/>
          <c:h val="0.67652556438955813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-1.9500000000000262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-0.65000000000003377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-3.0198066269805009E-14</c:v>
                </c:pt>
                <c:pt idx="161">
                  <c:v>4.9999999999970915E-2</c:v>
                </c:pt>
                <c:pt idx="162">
                  <c:v>9.9999999999970474E-2</c:v>
                </c:pt>
                <c:pt idx="163">
                  <c:v>0.14999999999997152</c:v>
                </c:pt>
                <c:pt idx="164">
                  <c:v>0.19999999999997231</c:v>
                </c:pt>
                <c:pt idx="165">
                  <c:v>0.24999999999997174</c:v>
                </c:pt>
                <c:pt idx="166">
                  <c:v>0.29999999999997523</c:v>
                </c:pt>
                <c:pt idx="167">
                  <c:v>0.34999999999997311</c:v>
                </c:pt>
                <c:pt idx="168">
                  <c:v>0.3999999999999756</c:v>
                </c:pt>
                <c:pt idx="169">
                  <c:v>0.44999999999997414</c:v>
                </c:pt>
                <c:pt idx="170">
                  <c:v>0.4999999999999743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0.64999999999997493</c:v>
                </c:pt>
                <c:pt idx="174">
                  <c:v>0.69999999999997264</c:v>
                </c:pt>
                <c:pt idx="175">
                  <c:v>0.74999999999997469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1.0499999999999603</c:v>
                </c:pt>
                <c:pt idx="182">
                  <c:v>1.0999999999999615</c:v>
                </c:pt>
                <c:pt idx="183">
                  <c:v>1.1499999999999624</c:v>
                </c:pt>
                <c:pt idx="184">
                  <c:v>1.1999999999999698</c:v>
                </c:pt>
                <c:pt idx="185">
                  <c:v>1.2499999999999587</c:v>
                </c:pt>
                <c:pt idx="186">
                  <c:v>1.2999999999999603</c:v>
                </c:pt>
                <c:pt idx="187">
                  <c:v>1.3499999999999615</c:v>
                </c:pt>
                <c:pt idx="188">
                  <c:v>1.3999999999999624</c:v>
                </c:pt>
                <c:pt idx="189">
                  <c:v>1.4499999999999562</c:v>
                </c:pt>
                <c:pt idx="190">
                  <c:v>1.4999999999999587</c:v>
                </c:pt>
                <c:pt idx="191">
                  <c:v>1.5499999999999603</c:v>
                </c:pt>
                <c:pt idx="192">
                  <c:v>1.5999999999999615</c:v>
                </c:pt>
                <c:pt idx="193">
                  <c:v>1.6499999999999624</c:v>
                </c:pt>
                <c:pt idx="194">
                  <c:v>1.6999999999999698</c:v>
                </c:pt>
                <c:pt idx="195">
                  <c:v>1.7499999999999505</c:v>
                </c:pt>
                <c:pt idx="196">
                  <c:v>1.7999999999999619</c:v>
                </c:pt>
                <c:pt idx="197">
                  <c:v>1.8499999999999615</c:v>
                </c:pt>
                <c:pt idx="198">
                  <c:v>1.8999999999999524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5.0522710835370521E-15</c:v>
                </c:pt>
                <c:pt idx="1">
                  <c:v>7.5276872890311861E-15</c:v>
                </c:pt>
                <c:pt idx="2">
                  <c:v>1.1187956214352133E-14</c:v>
                </c:pt>
                <c:pt idx="3">
                  <c:v>1.6586479270623689E-14</c:v>
                </c:pt>
                <c:pt idx="4">
                  <c:v>2.4528552856964803E-14</c:v>
                </c:pt>
                <c:pt idx="5">
                  <c:v>3.6182944511126265E-14</c:v>
                </c:pt>
                <c:pt idx="6">
                  <c:v>5.3241483722530533E-14</c:v>
                </c:pt>
                <c:pt idx="7">
                  <c:v>7.8146702517701771E-14</c:v>
                </c:pt>
                <c:pt idx="8">
                  <c:v>1.144156490180165E-13</c:v>
                </c:pt>
                <c:pt idx="9">
                  <c:v>1.6709923570384089E-13</c:v>
                </c:pt>
                <c:pt idx="10">
                  <c:v>2.4343205330290616E-13</c:v>
                </c:pt>
                <c:pt idx="11">
                  <c:v>3.5374908476099836E-13</c:v>
                </c:pt>
                <c:pt idx="12">
                  <c:v>5.1277536367967316E-13</c:v>
                </c:pt>
                <c:pt idx="13">
                  <c:v>7.4143526997045563E-13</c:v>
                </c:pt>
                <c:pt idx="14">
                  <c:v>1.0693837871541753E-12</c:v>
                </c:pt>
                <c:pt idx="15">
                  <c:v>1.5385379505613158E-12</c:v>
                </c:pt>
                <c:pt idx="16">
                  <c:v>2.207989963137201E-12</c:v>
                </c:pt>
                <c:pt idx="17">
                  <c:v>3.1608234614691357E-12</c:v>
                </c:pt>
                <c:pt idx="18">
                  <c:v>4.5135436772055901E-12</c:v>
                </c:pt>
                <c:pt idx="19">
                  <c:v>6.4290872907537998E-12</c:v>
                </c:pt>
                <c:pt idx="20">
                  <c:v>9.1347204083647504E-12</c:v>
                </c:pt>
                <c:pt idx="21">
                  <c:v>1.2946591938319479E-11</c:v>
                </c:pt>
                <c:pt idx="22">
                  <c:v>1.8303322170156043E-11</c:v>
                </c:pt>
                <c:pt idx="23">
                  <c:v>2.5811821449987252E-11</c:v>
                </c:pt>
                <c:pt idx="24">
                  <c:v>3.6309615017918857E-11</c:v>
                </c:pt>
                <c:pt idx="25">
                  <c:v>5.0949379588437404E-11</c:v>
                </c:pt>
                <c:pt idx="26">
                  <c:v>7.1313281239962599E-11</c:v>
                </c:pt>
                <c:pt idx="27">
                  <c:v>9.9567179054972412E-11</c:v>
                </c:pt>
                <c:pt idx="28">
                  <c:v>1.3866799941653472E-10</c:v>
                </c:pt>
                <c:pt idx="29">
                  <c:v>1.9264181479358345E-10</c:v>
                </c:pt>
                <c:pt idx="30">
                  <c:v>2.6695566147627309E-10</c:v>
                </c:pt>
                <c:pt idx="31">
                  <c:v>3.69013261612441E-10</c:v>
                </c:pt>
                <c:pt idx="32">
                  <c:v>5.0881402816448497E-10</c:v>
                </c:pt>
                <c:pt idx="33">
                  <c:v>6.9982659485794691E-10</c:v>
                </c:pt>
                <c:pt idx="34">
                  <c:v>9.6014333703119062E-10</c:v>
                </c:pt>
                <c:pt idx="35">
                  <c:v>1.3140018181558265E-9</c:v>
                </c:pt>
                <c:pt idx="36">
                  <c:v>1.7937839079640008E-9</c:v>
                </c:pt>
                <c:pt idx="37">
                  <c:v>2.4426348268069493E-9</c:v>
                </c:pt>
                <c:pt idx="38">
                  <c:v>3.3178842435471448E-9</c:v>
                </c:pt>
                <c:pt idx="39">
                  <c:v>4.4955018310130453E-9</c:v>
                </c:pt>
                <c:pt idx="40">
                  <c:v>6.0758828498230148E-9</c:v>
                </c:pt>
                <c:pt idx="41">
                  <c:v>8.1913384034787567E-9</c:v>
                </c:pt>
                <c:pt idx="42">
                  <c:v>1.1015763624681801E-8</c:v>
                </c:pt>
                <c:pt idx="43">
                  <c:v>1.477707958647934E-8</c:v>
                </c:pt>
                <c:pt idx="44">
                  <c:v>1.9773196406243775E-8</c:v>
                </c:pt>
                <c:pt idx="45">
                  <c:v>2.6392432035704551E-8</c:v>
                </c:pt>
                <c:pt idx="46">
                  <c:v>3.5139550948202739E-8</c:v>
                </c:pt>
                <c:pt idx="47">
                  <c:v>4.6668867975940615E-8</c:v>
                </c:pt>
                <c:pt idx="48">
                  <c:v>6.1826205001655542E-8</c:v>
                </c:pt>
                <c:pt idx="49">
                  <c:v>8.1701903785429358E-8</c:v>
                </c:pt>
                <c:pt idx="50">
                  <c:v>1.0769760042542855E-7</c:v>
                </c:pt>
                <c:pt idx="51">
                  <c:v>1.4161007130160591E-7</c:v>
                </c:pt>
                <c:pt idx="52">
                  <c:v>1.8573618445552166E-7</c:v>
                </c:pt>
                <c:pt idx="53">
                  <c:v>2.4300385410804413E-7</c:v>
                </c:pt>
                <c:pt idx="54">
                  <c:v>3.1713492167158489E-7</c:v>
                </c:pt>
                <c:pt idx="55">
                  <c:v>4.1284709886297919E-7</c:v>
                </c:pt>
                <c:pt idx="56">
                  <c:v>5.3610353446973964E-7</c:v>
                </c:pt>
                <c:pt idx="57">
                  <c:v>6.9442023538550936E-7</c:v>
                </c:pt>
                <c:pt idx="58">
                  <c:v>8.9724351623830568E-7</c:v>
                </c:pt>
                <c:pt idx="59">
                  <c:v>1.156411903579748E-6</c:v>
                </c:pt>
                <c:pt idx="60">
                  <c:v>1.4867195147342433E-6</c:v>
                </c:pt>
                <c:pt idx="61">
                  <c:v>1.9066009031227493E-6</c:v>
                </c:pt>
                <c:pt idx="62">
                  <c:v>2.4389607458932649E-6</c:v>
                </c:pt>
                <c:pt idx="63">
                  <c:v>3.1121755791487852E-6</c:v>
                </c:pt>
                <c:pt idx="64">
                  <c:v>3.9612990910319466E-6</c:v>
                </c:pt>
                <c:pt idx="65">
                  <c:v>5.029507288592259E-6</c:v>
                </c:pt>
                <c:pt idx="66">
                  <c:v>6.3698251788668527E-6</c:v>
                </c:pt>
                <c:pt idx="67">
                  <c:v>8.0471824564919767E-6</c:v>
                </c:pt>
                <c:pt idx="68">
                  <c:v>1.0140852065486418E-5</c:v>
                </c:pt>
                <c:pt idx="69">
                  <c:v>1.2747332381832993E-5</c:v>
                </c:pt>
                <c:pt idx="70">
                  <c:v>1.5983741106904861E-5</c:v>
                </c:pt>
                <c:pt idx="71">
                  <c:v>1.999179670692212E-5</c:v>
                </c:pt>
                <c:pt idx="72">
                  <c:v>2.4942471290052468E-5</c:v>
                </c:pt>
                <c:pt idx="73">
                  <c:v>3.1041407057849236E-5</c:v>
                </c:pt>
                <c:pt idx="74">
                  <c:v>3.8535196742085652E-5</c:v>
                </c:pt>
                <c:pt idx="75">
                  <c:v>4.7718636541204017E-5</c:v>
                </c:pt>
                <c:pt idx="76">
                  <c:v>5.8943067756537971E-5</c:v>
                </c:pt>
                <c:pt idx="77">
                  <c:v>7.2625930302250006E-5</c:v>
                </c:pt>
                <c:pt idx="78">
                  <c:v>8.926165717712996E-5</c:v>
                </c:pt>
                <c:pt idx="79">
                  <c:v>1.0943404343979778E-4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1.9865547139276657E-4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4.2478027055072465E-4</c:v>
                </c:pt>
                <c:pt idx="87">
                  <c:v>5.1046497434415394E-4</c:v>
                </c:pt>
                <c:pt idx="88">
                  <c:v>6.1190193011372864E-4</c:v>
                </c:pt>
                <c:pt idx="89">
                  <c:v>7.3166446283026525E-4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1.4587308046666591E-3</c:v>
                </c:pt>
                <c:pt idx="94">
                  <c:v>1.7225689390535839E-3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4.4318484119378046E-3</c:v>
                </c:pt>
                <c:pt idx="101">
                  <c:v>5.1426409230536877E-3</c:v>
                </c:pt>
                <c:pt idx="102">
                  <c:v>5.9525324197755103E-3</c:v>
                </c:pt>
                <c:pt idx="103">
                  <c:v>6.8727666906136589E-3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1.7528300493567801E-2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0.1022649245639755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0.18264908538901833</c:v>
                </c:pt>
                <c:pt idx="136">
                  <c:v>0.19418605498320818</c:v>
                </c:pt>
                <c:pt idx="137">
                  <c:v>0.20593626871997112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0.25405905646917937</c:v>
                </c:pt>
                <c:pt idx="142">
                  <c:v>0.26608524989874782</c:v>
                </c:pt>
                <c:pt idx="143">
                  <c:v>0.27798488613099276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0.31225393336675655</c:v>
                </c:pt>
                <c:pt idx="147">
                  <c:v>0.32297235966791138</c:v>
                </c:pt>
                <c:pt idx="148">
                  <c:v>0.33322460289179573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0.36052696246164723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0.38138781546052347</c:v>
                </c:pt>
                <c:pt idx="155">
                  <c:v>0.38666811680285057</c:v>
                </c:pt>
                <c:pt idx="156">
                  <c:v>0.3910426939754591</c:v>
                </c:pt>
                <c:pt idx="157">
                  <c:v>0.39447933090789117</c:v>
                </c:pt>
                <c:pt idx="158">
                  <c:v>0.39695254747701342</c:v>
                </c:pt>
                <c:pt idx="159">
                  <c:v>0.39844391409476676</c:v>
                </c:pt>
                <c:pt idx="160">
                  <c:v>0.39894228040143281</c:v>
                </c:pt>
                <c:pt idx="161">
                  <c:v>0.39844391409476793</c:v>
                </c:pt>
                <c:pt idx="162">
                  <c:v>0.39695254747701575</c:v>
                </c:pt>
                <c:pt idx="163">
                  <c:v>0.39447933090789444</c:v>
                </c:pt>
                <c:pt idx="164">
                  <c:v>0.39104269397546376</c:v>
                </c:pt>
                <c:pt idx="165">
                  <c:v>0.38666811680285629</c:v>
                </c:pt>
                <c:pt idx="166">
                  <c:v>0.38138781546052974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0.36052696246165639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0.33322460289180955</c:v>
                </c:pt>
                <c:pt idx="173">
                  <c:v>0.32297235966792393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0.27798488613100653</c:v>
                </c:pt>
                <c:pt idx="178">
                  <c:v>0.26608524989876198</c:v>
                </c:pt>
                <c:pt idx="179">
                  <c:v>0.25405905646919313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0.18264908538903027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</c:v>
                </c:pt>
                <c:pt idx="193">
                  <c:v>0.10226492456398414</c:v>
                </c:pt>
                <c:pt idx="194">
                  <c:v>9.404907737689247E-2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1.9837354391795427E-2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1.3582969233685759E-2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6.8727666906140388E-3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4.4318484119380856E-3</c:v>
                </c:pt>
                <c:pt idx="221">
                  <c:v>3.8097620982218252E-3</c:v>
                </c:pt>
                <c:pt idx="222">
                  <c:v>3.266819056199946E-3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1.7225689390536945E-3</c:v>
                </c:pt>
                <c:pt idx="227">
                  <c:v>1.4587308046667624E-3</c:v>
                </c:pt>
                <c:pt idx="228">
                  <c:v>1.2322191684730327E-3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7.3166446283031805E-4</c:v>
                </c:pt>
                <c:pt idx="232">
                  <c:v>6.1190193011377439E-4</c:v>
                </c:pt>
                <c:pt idx="233">
                  <c:v>5.1046497434419134E-4</c:v>
                </c:pt>
                <c:pt idx="234">
                  <c:v>4.2478027055075648E-4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1.9865547139277502E-4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1.0943404343980263E-4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5.8943067756540397E-5</c:v>
                </c:pt>
                <c:pt idx="245">
                  <c:v>4.7718636541205955E-5</c:v>
                </c:pt>
                <c:pt idx="246">
                  <c:v>3.8535196742087251E-5</c:v>
                </c:pt>
                <c:pt idx="247">
                  <c:v>3.1041407057850734E-5</c:v>
                </c:pt>
                <c:pt idx="248">
                  <c:v>2.4942471290053586E-5</c:v>
                </c:pt>
                <c:pt idx="249">
                  <c:v>1.9991796706923004E-5</c:v>
                </c:pt>
                <c:pt idx="250">
                  <c:v>1.5983741106905664E-5</c:v>
                </c:pt>
                <c:pt idx="251">
                  <c:v>1.2747332381833501E-5</c:v>
                </c:pt>
                <c:pt idx="252">
                  <c:v>1.0140852065486894E-5</c:v>
                </c:pt>
                <c:pt idx="253">
                  <c:v>8.0471824564923528E-6</c:v>
                </c:pt>
                <c:pt idx="254">
                  <c:v>6.3698251788671382E-6</c:v>
                </c:pt>
                <c:pt idx="255">
                  <c:v>5.029507288592486E-6</c:v>
                </c:pt>
                <c:pt idx="256">
                  <c:v>3.9612990910321244E-6</c:v>
                </c:pt>
                <c:pt idx="257">
                  <c:v>3.1121755791489694E-6</c:v>
                </c:pt>
                <c:pt idx="258">
                  <c:v>2.4389607458933916E-6</c:v>
                </c:pt>
                <c:pt idx="259">
                  <c:v>1.9066009031228381E-6</c:v>
                </c:pt>
                <c:pt idx="260">
                  <c:v>1.4867195147343148E-6</c:v>
                </c:pt>
                <c:pt idx="261">
                  <c:v>1.1564119035798041E-6</c:v>
                </c:pt>
                <c:pt idx="262">
                  <c:v>8.9724351623835248E-7</c:v>
                </c:pt>
                <c:pt idx="263">
                  <c:v>6.9442023538554409E-7</c:v>
                </c:pt>
                <c:pt idx="264">
                  <c:v>5.3610353446976749E-7</c:v>
                </c:pt>
                <c:pt idx="265">
                  <c:v>4.1284709886299984E-7</c:v>
                </c:pt>
                <c:pt idx="266">
                  <c:v>3.1713492167160241E-7</c:v>
                </c:pt>
                <c:pt idx="267">
                  <c:v>2.4300385410805737E-7</c:v>
                </c:pt>
                <c:pt idx="268">
                  <c:v>1.8573618445553161E-7</c:v>
                </c:pt>
                <c:pt idx="269">
                  <c:v>1.4161007130161329E-7</c:v>
                </c:pt>
                <c:pt idx="270">
                  <c:v>1.076976004254341E-7</c:v>
                </c:pt>
                <c:pt idx="271">
                  <c:v>8.170190378543399E-8</c:v>
                </c:pt>
                <c:pt idx="272">
                  <c:v>6.1826205001659288E-8</c:v>
                </c:pt>
                <c:pt idx="273">
                  <c:v>4.6668867975943136E-8</c:v>
                </c:pt>
                <c:pt idx="274">
                  <c:v>3.513955094820481E-8</c:v>
                </c:pt>
                <c:pt idx="275">
                  <c:v>2.6392432035706033E-8</c:v>
                </c:pt>
                <c:pt idx="276">
                  <c:v>1.9773196406244894E-8</c:v>
                </c:pt>
                <c:pt idx="277">
                  <c:v>1.4777079586480282E-8</c:v>
                </c:pt>
                <c:pt idx="278">
                  <c:v>1.1015763624682489E-8</c:v>
                </c:pt>
                <c:pt idx="279">
                  <c:v>8.1913384034841268E-9</c:v>
                </c:pt>
                <c:pt idx="280">
                  <c:v>6.0758828498233754E-9</c:v>
                </c:pt>
                <c:pt idx="281">
                  <c:v>4.4955018310133051E-9</c:v>
                </c:pt>
                <c:pt idx="282">
                  <c:v>3.3178842435493848E-9</c:v>
                </c:pt>
                <c:pt idx="283">
                  <c:v>2.4426348268085925E-9</c:v>
                </c:pt>
                <c:pt idx="284">
                  <c:v>1.7937839079652354E-9</c:v>
                </c:pt>
                <c:pt idx="285">
                  <c:v>1.3140018181559045E-9</c:v>
                </c:pt>
                <c:pt idx="286">
                  <c:v>9.6014333703185277E-10</c:v>
                </c:pt>
                <c:pt idx="287">
                  <c:v>6.9982659485843857E-10</c:v>
                </c:pt>
                <c:pt idx="288">
                  <c:v>5.0881402816484158E-10</c:v>
                </c:pt>
                <c:pt idx="289">
                  <c:v>3.6901326161270384E-10</c:v>
                </c:pt>
                <c:pt idx="290">
                  <c:v>2.6695566147646412E-10</c:v>
                </c:pt>
                <c:pt idx="291">
                  <c:v>1.9264181479372027E-10</c:v>
                </c:pt>
                <c:pt idx="292">
                  <c:v>1.386679994166263E-10</c:v>
                </c:pt>
                <c:pt idx="293">
                  <c:v>9.9567179055039104E-11</c:v>
                </c:pt>
                <c:pt idx="294">
                  <c:v>7.1313281240010472E-11</c:v>
                </c:pt>
                <c:pt idx="295">
                  <c:v>5.094937958847192E-11</c:v>
                </c:pt>
                <c:pt idx="296">
                  <c:v>3.6309615017943382E-11</c:v>
                </c:pt>
                <c:pt idx="297">
                  <c:v>2.5811821450004862E-11</c:v>
                </c:pt>
                <c:pt idx="298">
                  <c:v>1.8303322170168742E-11</c:v>
                </c:pt>
                <c:pt idx="299">
                  <c:v>1.2946591938328472E-11</c:v>
                </c:pt>
                <c:pt idx="300">
                  <c:v>9.1347204083711093E-12</c:v>
                </c:pt>
                <c:pt idx="301">
                  <c:v>6.4290872907583114E-12</c:v>
                </c:pt>
                <c:pt idx="302">
                  <c:v>4.513543677208785E-12</c:v>
                </c:pt>
                <c:pt idx="303">
                  <c:v>3.1608234614714185E-12</c:v>
                </c:pt>
                <c:pt idx="304">
                  <c:v>2.2079899631387863E-12</c:v>
                </c:pt>
                <c:pt idx="305">
                  <c:v>1.538537950562429E-12</c:v>
                </c:pt>
                <c:pt idx="306">
                  <c:v>1.069383787154955E-12</c:v>
                </c:pt>
                <c:pt idx="307">
                  <c:v>7.4143526997099726E-13</c:v>
                </c:pt>
                <c:pt idx="308">
                  <c:v>5.1277536368005454E-13</c:v>
                </c:pt>
                <c:pt idx="309">
                  <c:v>3.5374908476126432E-13</c:v>
                </c:pt>
                <c:pt idx="310">
                  <c:v>2.4343205330308882E-13</c:v>
                </c:pt>
                <c:pt idx="311">
                  <c:v>1.6709923570396587E-13</c:v>
                </c:pt>
                <c:pt idx="312">
                  <c:v>1.1441564901810369E-13</c:v>
                </c:pt>
                <c:pt idx="313">
                  <c:v>7.8146702517761561E-14</c:v>
                </c:pt>
                <c:pt idx="314">
                  <c:v>5.3241483722571718E-14</c:v>
                </c:pt>
                <c:pt idx="315">
                  <c:v>3.6182944511154405E-14</c:v>
                </c:pt>
                <c:pt idx="316">
                  <c:v>2.452855285698373E-14</c:v>
                </c:pt>
                <c:pt idx="317">
                  <c:v>1.658647927063668E-14</c:v>
                </c:pt>
                <c:pt idx="318">
                  <c:v>1.1187956214361039E-14</c:v>
                </c:pt>
                <c:pt idx="319">
                  <c:v>7.5276872890371609E-15</c:v>
                </c:pt>
                <c:pt idx="320">
                  <c:v>5.0522710835411234E-15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5D-4175-9806-8D84C623A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87064"/>
        <c:axId val="172387848"/>
      </c:scatterChart>
      <c:valAx>
        <c:axId val="172387064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387848"/>
        <c:crosses val="autoZero"/>
        <c:crossBetween val="midCat"/>
        <c:majorUnit val="2"/>
        <c:minorUnit val="1"/>
      </c:valAx>
      <c:valAx>
        <c:axId val="172387848"/>
        <c:scaling>
          <c:orientation val="minMax"/>
          <c:max val="0.75000000000000422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723870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14"/>
          <c:w val="0.8893454487724245"/>
          <c:h val="0.67652556438955791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-1.9500000000000257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-0.65000000000003355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-3.0198066269804965E-14</c:v>
                </c:pt>
                <c:pt idx="161">
                  <c:v>4.9999999999970901E-2</c:v>
                </c:pt>
                <c:pt idx="162">
                  <c:v>9.9999999999970404E-2</c:v>
                </c:pt>
                <c:pt idx="163">
                  <c:v>0.14999999999997146</c:v>
                </c:pt>
                <c:pt idx="164">
                  <c:v>0.19999999999997226</c:v>
                </c:pt>
                <c:pt idx="165">
                  <c:v>0.24999999999997163</c:v>
                </c:pt>
                <c:pt idx="166">
                  <c:v>0.29999999999997501</c:v>
                </c:pt>
                <c:pt idx="167">
                  <c:v>0.34999999999997289</c:v>
                </c:pt>
                <c:pt idx="168">
                  <c:v>0.39999999999997526</c:v>
                </c:pt>
                <c:pt idx="169">
                  <c:v>0.44999999999997398</c:v>
                </c:pt>
                <c:pt idx="170">
                  <c:v>0.49999999999997402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0.64999999999997471</c:v>
                </c:pt>
                <c:pt idx="174">
                  <c:v>0.69999999999997264</c:v>
                </c:pt>
                <c:pt idx="175">
                  <c:v>0.74999999999997435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1.049999999999961</c:v>
                </c:pt>
                <c:pt idx="182">
                  <c:v>1.0999999999999619</c:v>
                </c:pt>
                <c:pt idx="183">
                  <c:v>1.1499999999999628</c:v>
                </c:pt>
                <c:pt idx="184">
                  <c:v>1.1999999999999698</c:v>
                </c:pt>
                <c:pt idx="185">
                  <c:v>1.2499999999999594</c:v>
                </c:pt>
                <c:pt idx="186">
                  <c:v>1.299999999999961</c:v>
                </c:pt>
                <c:pt idx="187">
                  <c:v>1.3499999999999619</c:v>
                </c:pt>
                <c:pt idx="188">
                  <c:v>1.3999999999999628</c:v>
                </c:pt>
                <c:pt idx="189">
                  <c:v>1.4499999999999571</c:v>
                </c:pt>
                <c:pt idx="190">
                  <c:v>1.4999999999999594</c:v>
                </c:pt>
                <c:pt idx="191">
                  <c:v>1.549999999999961</c:v>
                </c:pt>
                <c:pt idx="192">
                  <c:v>1.5999999999999619</c:v>
                </c:pt>
                <c:pt idx="193">
                  <c:v>1.6499999999999628</c:v>
                </c:pt>
                <c:pt idx="194">
                  <c:v>1.6999999999999698</c:v>
                </c:pt>
                <c:pt idx="195">
                  <c:v>1.7499999999999512</c:v>
                </c:pt>
                <c:pt idx="196">
                  <c:v>1.7999999999999627</c:v>
                </c:pt>
                <c:pt idx="197">
                  <c:v>1.8499999999999619</c:v>
                </c:pt>
                <c:pt idx="198">
                  <c:v>1.8999999999999528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5.0522710835370418E-15</c:v>
                </c:pt>
                <c:pt idx="1">
                  <c:v>7.527687289031175E-15</c:v>
                </c:pt>
                <c:pt idx="2">
                  <c:v>1.118795621435211E-14</c:v>
                </c:pt>
                <c:pt idx="3">
                  <c:v>1.6586479270623661E-14</c:v>
                </c:pt>
                <c:pt idx="4">
                  <c:v>2.4528552856964772E-14</c:v>
                </c:pt>
                <c:pt idx="5">
                  <c:v>3.6182944511126202E-14</c:v>
                </c:pt>
                <c:pt idx="6">
                  <c:v>5.3241483722530458E-14</c:v>
                </c:pt>
                <c:pt idx="7">
                  <c:v>7.8146702517701645E-14</c:v>
                </c:pt>
                <c:pt idx="8">
                  <c:v>1.1441564901801632E-13</c:v>
                </c:pt>
                <c:pt idx="9">
                  <c:v>1.6709923570384069E-13</c:v>
                </c:pt>
                <c:pt idx="10">
                  <c:v>2.4343205330290586E-13</c:v>
                </c:pt>
                <c:pt idx="11">
                  <c:v>3.537490847609977E-13</c:v>
                </c:pt>
                <c:pt idx="12">
                  <c:v>5.1277536367967255E-13</c:v>
                </c:pt>
                <c:pt idx="13">
                  <c:v>7.4143526997045452E-13</c:v>
                </c:pt>
                <c:pt idx="14">
                  <c:v>1.0693837871541747E-12</c:v>
                </c:pt>
                <c:pt idx="15">
                  <c:v>1.5385379505613132E-12</c:v>
                </c:pt>
                <c:pt idx="16">
                  <c:v>2.2079899631371974E-12</c:v>
                </c:pt>
                <c:pt idx="17">
                  <c:v>3.1608234614691308E-12</c:v>
                </c:pt>
                <c:pt idx="18">
                  <c:v>4.5135436772055853E-12</c:v>
                </c:pt>
                <c:pt idx="19">
                  <c:v>6.4290872907537909E-12</c:v>
                </c:pt>
                <c:pt idx="20">
                  <c:v>9.134720408364739E-12</c:v>
                </c:pt>
                <c:pt idx="21">
                  <c:v>1.2946591938319463E-11</c:v>
                </c:pt>
                <c:pt idx="22">
                  <c:v>1.8303322170156024E-11</c:v>
                </c:pt>
                <c:pt idx="23">
                  <c:v>2.5811821449987226E-11</c:v>
                </c:pt>
                <c:pt idx="24">
                  <c:v>3.6309615017918812E-11</c:v>
                </c:pt>
                <c:pt idx="25">
                  <c:v>5.0949379588437372E-11</c:v>
                </c:pt>
                <c:pt idx="26">
                  <c:v>7.1313281239962496E-11</c:v>
                </c:pt>
                <c:pt idx="27">
                  <c:v>9.956717905497227E-11</c:v>
                </c:pt>
                <c:pt idx="28">
                  <c:v>1.3866799941653454E-10</c:v>
                </c:pt>
                <c:pt idx="29">
                  <c:v>1.9264181479358314E-10</c:v>
                </c:pt>
                <c:pt idx="30">
                  <c:v>2.6695566147627284E-10</c:v>
                </c:pt>
                <c:pt idx="31">
                  <c:v>3.6901326161244059E-10</c:v>
                </c:pt>
                <c:pt idx="32">
                  <c:v>5.0881402816448424E-10</c:v>
                </c:pt>
                <c:pt idx="33">
                  <c:v>6.9982659485794608E-10</c:v>
                </c:pt>
                <c:pt idx="34">
                  <c:v>9.6014333703118958E-10</c:v>
                </c:pt>
                <c:pt idx="35">
                  <c:v>1.3140018181558253E-9</c:v>
                </c:pt>
                <c:pt idx="36">
                  <c:v>1.793783907963999E-9</c:v>
                </c:pt>
                <c:pt idx="37">
                  <c:v>2.442634826806946E-9</c:v>
                </c:pt>
                <c:pt idx="38">
                  <c:v>3.3178842435471407E-9</c:v>
                </c:pt>
                <c:pt idx="39">
                  <c:v>4.495501831013042E-9</c:v>
                </c:pt>
                <c:pt idx="40">
                  <c:v>6.0758828498230106E-9</c:v>
                </c:pt>
                <c:pt idx="41">
                  <c:v>8.1913384034787567E-9</c:v>
                </c:pt>
                <c:pt idx="42">
                  <c:v>1.1015763624681792E-8</c:v>
                </c:pt>
                <c:pt idx="43">
                  <c:v>1.4777079586479329E-8</c:v>
                </c:pt>
                <c:pt idx="44">
                  <c:v>1.9773196406243762E-8</c:v>
                </c:pt>
                <c:pt idx="45">
                  <c:v>2.6392432035704524E-8</c:v>
                </c:pt>
                <c:pt idx="46">
                  <c:v>3.5139550948202713E-8</c:v>
                </c:pt>
                <c:pt idx="47">
                  <c:v>4.6668867975940575E-8</c:v>
                </c:pt>
                <c:pt idx="48">
                  <c:v>6.1826205001655516E-8</c:v>
                </c:pt>
                <c:pt idx="49">
                  <c:v>8.1701903785429265E-8</c:v>
                </c:pt>
                <c:pt idx="50">
                  <c:v>1.0769760042542846E-7</c:v>
                </c:pt>
                <c:pt idx="51">
                  <c:v>1.4161007130160578E-7</c:v>
                </c:pt>
                <c:pt idx="52">
                  <c:v>1.857361844555215E-7</c:v>
                </c:pt>
                <c:pt idx="53">
                  <c:v>2.4300385410804392E-7</c:v>
                </c:pt>
                <c:pt idx="54">
                  <c:v>3.1713492167158468E-7</c:v>
                </c:pt>
                <c:pt idx="55">
                  <c:v>4.1284709886297919E-7</c:v>
                </c:pt>
                <c:pt idx="56">
                  <c:v>5.3610353446973943E-7</c:v>
                </c:pt>
                <c:pt idx="57">
                  <c:v>6.9442023538550883E-7</c:v>
                </c:pt>
                <c:pt idx="58">
                  <c:v>8.9724351623830452E-7</c:v>
                </c:pt>
                <c:pt idx="59">
                  <c:v>1.1564119035797466E-6</c:v>
                </c:pt>
                <c:pt idx="60">
                  <c:v>1.486719514734242E-6</c:v>
                </c:pt>
                <c:pt idx="61">
                  <c:v>1.9066009031227474E-6</c:v>
                </c:pt>
                <c:pt idx="62">
                  <c:v>2.4389607458932637E-6</c:v>
                </c:pt>
                <c:pt idx="63">
                  <c:v>3.1121755791487852E-6</c:v>
                </c:pt>
                <c:pt idx="64">
                  <c:v>3.9612990910319432E-6</c:v>
                </c:pt>
                <c:pt idx="65">
                  <c:v>5.0295072885922573E-6</c:v>
                </c:pt>
                <c:pt idx="66">
                  <c:v>6.369825178866851E-6</c:v>
                </c:pt>
                <c:pt idx="67">
                  <c:v>8.0471824564919767E-6</c:v>
                </c:pt>
                <c:pt idx="68">
                  <c:v>1.0140852065486408E-5</c:v>
                </c:pt>
                <c:pt idx="69">
                  <c:v>1.2747332381832986E-5</c:v>
                </c:pt>
                <c:pt idx="70">
                  <c:v>1.5983741106904861E-5</c:v>
                </c:pt>
                <c:pt idx="71">
                  <c:v>1.9991796706922107E-5</c:v>
                </c:pt>
                <c:pt idx="72">
                  <c:v>2.4942471290052468E-5</c:v>
                </c:pt>
                <c:pt idx="73">
                  <c:v>3.1041407057849216E-5</c:v>
                </c:pt>
                <c:pt idx="74">
                  <c:v>3.8535196742085652E-5</c:v>
                </c:pt>
                <c:pt idx="75">
                  <c:v>4.7718636541203962E-5</c:v>
                </c:pt>
                <c:pt idx="76">
                  <c:v>5.8943067756537944E-5</c:v>
                </c:pt>
                <c:pt idx="77">
                  <c:v>7.2625930302249979E-5</c:v>
                </c:pt>
                <c:pt idx="78">
                  <c:v>8.9261657177129906E-5</c:v>
                </c:pt>
                <c:pt idx="79">
                  <c:v>1.0943404343979768E-4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1.9865547139276646E-4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4.2478027055072438E-4</c:v>
                </c:pt>
                <c:pt idx="87">
                  <c:v>5.1046497434415361E-4</c:v>
                </c:pt>
                <c:pt idx="88">
                  <c:v>6.1190193011372864E-4</c:v>
                </c:pt>
                <c:pt idx="89">
                  <c:v>7.3166446283026503E-4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1.4587308046666587E-3</c:v>
                </c:pt>
                <c:pt idx="94">
                  <c:v>1.722568939053583E-3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4.4318484119378002E-3</c:v>
                </c:pt>
                <c:pt idx="101">
                  <c:v>5.1426409230536842E-3</c:v>
                </c:pt>
                <c:pt idx="102">
                  <c:v>5.9525324197755103E-3</c:v>
                </c:pt>
                <c:pt idx="103">
                  <c:v>6.8727666906136554E-3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1.7528300493567798E-2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0.10226492456397544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0.18264908538901828</c:v>
                </c:pt>
                <c:pt idx="136">
                  <c:v>0.19418605498320818</c:v>
                </c:pt>
                <c:pt idx="137">
                  <c:v>0.20593626871997106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0.25405905646917953</c:v>
                </c:pt>
                <c:pt idx="142">
                  <c:v>0.26608524989874782</c:v>
                </c:pt>
                <c:pt idx="143">
                  <c:v>0.27798488613099254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0.31225393336675644</c:v>
                </c:pt>
                <c:pt idx="147">
                  <c:v>0.32297235966791116</c:v>
                </c:pt>
                <c:pt idx="148">
                  <c:v>0.33322460289179562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0.38138781546052336</c:v>
                </c:pt>
                <c:pt idx="155">
                  <c:v>0.38666811680285029</c:v>
                </c:pt>
                <c:pt idx="156">
                  <c:v>0.39104269397545877</c:v>
                </c:pt>
                <c:pt idx="157">
                  <c:v>0.39447933090789095</c:v>
                </c:pt>
                <c:pt idx="158">
                  <c:v>0.39695254747701325</c:v>
                </c:pt>
                <c:pt idx="159">
                  <c:v>0.39844391409476654</c:v>
                </c:pt>
                <c:pt idx="160">
                  <c:v>0.39894228040143281</c:v>
                </c:pt>
                <c:pt idx="161">
                  <c:v>0.39844391409476776</c:v>
                </c:pt>
                <c:pt idx="162">
                  <c:v>0.39695254747701553</c:v>
                </c:pt>
                <c:pt idx="163">
                  <c:v>0.39447933090789422</c:v>
                </c:pt>
                <c:pt idx="164">
                  <c:v>0.39104269397546343</c:v>
                </c:pt>
                <c:pt idx="165">
                  <c:v>0.38666811680285607</c:v>
                </c:pt>
                <c:pt idx="166">
                  <c:v>0.38138781546052958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0.36052696246165616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0.33322460289180933</c:v>
                </c:pt>
                <c:pt idx="173">
                  <c:v>0.32297235966792376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0.27798488613100641</c:v>
                </c:pt>
                <c:pt idx="178">
                  <c:v>0.26608524989876198</c:v>
                </c:pt>
                <c:pt idx="179">
                  <c:v>0.25405905646919325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0.18264908538903019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0.11092083467946043</c:v>
                </c:pt>
                <c:pt idx="193">
                  <c:v>0.10226492456398409</c:v>
                </c:pt>
                <c:pt idx="194">
                  <c:v>9.4049077376892401E-2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1.9837354391795421E-2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1.358296923368575E-2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6.8727666906140336E-3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4.4318484119380821E-3</c:v>
                </c:pt>
                <c:pt idx="221">
                  <c:v>3.8097620982218252E-3</c:v>
                </c:pt>
                <c:pt idx="222">
                  <c:v>3.2668190561999447E-3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1.722568939053694E-3</c:v>
                </c:pt>
                <c:pt idx="227">
                  <c:v>1.4587308046667617E-3</c:v>
                </c:pt>
                <c:pt idx="228">
                  <c:v>1.2322191684730323E-3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7.3166446283031772E-4</c:v>
                </c:pt>
                <c:pt idx="232">
                  <c:v>6.1190193011377439E-4</c:v>
                </c:pt>
                <c:pt idx="233">
                  <c:v>5.1046497434419124E-4</c:v>
                </c:pt>
                <c:pt idx="234">
                  <c:v>4.247802705507561E-4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1.9865547139277486E-4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1.0943404343980251E-4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5.8943067756540356E-5</c:v>
                </c:pt>
                <c:pt idx="245">
                  <c:v>4.7718636541205907E-5</c:v>
                </c:pt>
                <c:pt idx="246">
                  <c:v>3.8535196742087251E-5</c:v>
                </c:pt>
                <c:pt idx="247">
                  <c:v>3.1041407057850707E-5</c:v>
                </c:pt>
                <c:pt idx="248">
                  <c:v>2.4942471290053586E-5</c:v>
                </c:pt>
                <c:pt idx="249">
                  <c:v>1.9991796706922991E-5</c:v>
                </c:pt>
                <c:pt idx="250">
                  <c:v>1.5983741106905654E-5</c:v>
                </c:pt>
                <c:pt idx="251">
                  <c:v>1.2747332381833501E-5</c:v>
                </c:pt>
                <c:pt idx="252">
                  <c:v>1.0140852065486887E-5</c:v>
                </c:pt>
                <c:pt idx="253">
                  <c:v>8.0471824564923528E-6</c:v>
                </c:pt>
                <c:pt idx="254">
                  <c:v>6.3698251788671339E-6</c:v>
                </c:pt>
                <c:pt idx="255">
                  <c:v>5.0295072885924844E-6</c:v>
                </c:pt>
                <c:pt idx="256">
                  <c:v>3.9612990910321219E-6</c:v>
                </c:pt>
                <c:pt idx="257">
                  <c:v>3.1121755791489686E-6</c:v>
                </c:pt>
                <c:pt idx="258">
                  <c:v>2.4389607458933894E-6</c:v>
                </c:pt>
                <c:pt idx="259">
                  <c:v>1.9066009031228364E-6</c:v>
                </c:pt>
                <c:pt idx="260">
                  <c:v>1.4867195147343138E-6</c:v>
                </c:pt>
                <c:pt idx="261">
                  <c:v>1.1564119035798029E-6</c:v>
                </c:pt>
                <c:pt idx="262">
                  <c:v>8.9724351623835131E-7</c:v>
                </c:pt>
                <c:pt idx="263">
                  <c:v>6.9442023538554346E-7</c:v>
                </c:pt>
                <c:pt idx="264">
                  <c:v>5.3610353446976706E-7</c:v>
                </c:pt>
                <c:pt idx="265">
                  <c:v>4.1284709886299984E-7</c:v>
                </c:pt>
                <c:pt idx="266">
                  <c:v>3.1713492167160215E-7</c:v>
                </c:pt>
                <c:pt idx="267">
                  <c:v>2.4300385410805715E-7</c:v>
                </c:pt>
                <c:pt idx="268">
                  <c:v>1.8573618445553146E-7</c:v>
                </c:pt>
                <c:pt idx="269">
                  <c:v>1.4161007130161321E-7</c:v>
                </c:pt>
                <c:pt idx="270">
                  <c:v>1.0769760042543403E-7</c:v>
                </c:pt>
                <c:pt idx="271">
                  <c:v>8.1701903785433884E-8</c:v>
                </c:pt>
                <c:pt idx="272">
                  <c:v>6.1826205001659235E-8</c:v>
                </c:pt>
                <c:pt idx="273">
                  <c:v>4.6668867975943096E-8</c:v>
                </c:pt>
                <c:pt idx="274">
                  <c:v>3.5139550948204784E-8</c:v>
                </c:pt>
                <c:pt idx="275">
                  <c:v>2.6392432035706017E-8</c:v>
                </c:pt>
                <c:pt idx="276">
                  <c:v>1.977319640624488E-8</c:v>
                </c:pt>
                <c:pt idx="277">
                  <c:v>1.4777079586480268E-8</c:v>
                </c:pt>
                <c:pt idx="278">
                  <c:v>1.101576362468248E-8</c:v>
                </c:pt>
                <c:pt idx="279">
                  <c:v>8.1913384034841268E-9</c:v>
                </c:pt>
                <c:pt idx="280">
                  <c:v>6.0758828498233696E-9</c:v>
                </c:pt>
                <c:pt idx="281">
                  <c:v>4.4955018310133001E-9</c:v>
                </c:pt>
                <c:pt idx="282">
                  <c:v>3.3178842435493807E-9</c:v>
                </c:pt>
                <c:pt idx="283">
                  <c:v>2.44263482680859E-9</c:v>
                </c:pt>
                <c:pt idx="284">
                  <c:v>1.7937839079652335E-9</c:v>
                </c:pt>
                <c:pt idx="285">
                  <c:v>1.3140018181559032E-9</c:v>
                </c:pt>
                <c:pt idx="286">
                  <c:v>9.6014333703185174E-10</c:v>
                </c:pt>
                <c:pt idx="287">
                  <c:v>6.9982659485843753E-10</c:v>
                </c:pt>
                <c:pt idx="288">
                  <c:v>5.0881402816484107E-10</c:v>
                </c:pt>
                <c:pt idx="289">
                  <c:v>3.6901326161270332E-10</c:v>
                </c:pt>
                <c:pt idx="290">
                  <c:v>2.6695566147646391E-10</c:v>
                </c:pt>
                <c:pt idx="291">
                  <c:v>1.9264181479371999E-10</c:v>
                </c:pt>
                <c:pt idx="292">
                  <c:v>1.386679994166261E-10</c:v>
                </c:pt>
                <c:pt idx="293">
                  <c:v>9.9567179055038949E-11</c:v>
                </c:pt>
                <c:pt idx="294">
                  <c:v>7.1313281240010356E-11</c:v>
                </c:pt>
                <c:pt idx="295">
                  <c:v>5.0949379588471887E-11</c:v>
                </c:pt>
                <c:pt idx="296">
                  <c:v>3.6309615017943324E-11</c:v>
                </c:pt>
                <c:pt idx="297">
                  <c:v>2.5811821450004826E-11</c:v>
                </c:pt>
                <c:pt idx="298">
                  <c:v>1.8303322170168722E-11</c:v>
                </c:pt>
                <c:pt idx="299">
                  <c:v>1.2946591938328457E-11</c:v>
                </c:pt>
                <c:pt idx="300">
                  <c:v>9.1347204083711061E-12</c:v>
                </c:pt>
                <c:pt idx="301">
                  <c:v>6.4290872907583017E-12</c:v>
                </c:pt>
                <c:pt idx="302">
                  <c:v>4.5135436772087801E-12</c:v>
                </c:pt>
                <c:pt idx="303">
                  <c:v>3.1608234614714129E-12</c:v>
                </c:pt>
                <c:pt idx="304">
                  <c:v>2.2079899631387839E-12</c:v>
                </c:pt>
                <c:pt idx="305">
                  <c:v>1.5385379505624269E-12</c:v>
                </c:pt>
                <c:pt idx="306">
                  <c:v>1.0693837871549542E-12</c:v>
                </c:pt>
                <c:pt idx="307">
                  <c:v>7.4143526997099605E-13</c:v>
                </c:pt>
                <c:pt idx="308">
                  <c:v>5.1277536368005414E-13</c:v>
                </c:pt>
                <c:pt idx="309">
                  <c:v>3.5374908476126367E-13</c:v>
                </c:pt>
                <c:pt idx="310">
                  <c:v>2.4343205330308862E-13</c:v>
                </c:pt>
                <c:pt idx="311">
                  <c:v>1.670992357039657E-13</c:v>
                </c:pt>
                <c:pt idx="312">
                  <c:v>1.1441564901810349E-13</c:v>
                </c:pt>
                <c:pt idx="313">
                  <c:v>7.8146702517761472E-14</c:v>
                </c:pt>
                <c:pt idx="314">
                  <c:v>5.3241483722571642E-14</c:v>
                </c:pt>
                <c:pt idx="315">
                  <c:v>3.6182944511154336E-14</c:v>
                </c:pt>
                <c:pt idx="316">
                  <c:v>2.4528552856983704E-14</c:v>
                </c:pt>
                <c:pt idx="317">
                  <c:v>1.6586479270636648E-14</c:v>
                </c:pt>
                <c:pt idx="318">
                  <c:v>1.1187956214361021E-14</c:v>
                </c:pt>
                <c:pt idx="319">
                  <c:v>7.5276872890371514E-15</c:v>
                </c:pt>
                <c:pt idx="320">
                  <c:v>5.0522710835411131E-15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54-439C-964B-F010F9D02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380792"/>
        <c:axId val="172381184"/>
      </c:scatterChart>
      <c:valAx>
        <c:axId val="172380792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381184"/>
        <c:crosses val="autoZero"/>
        <c:crossBetween val="midCat"/>
        <c:majorUnit val="2"/>
        <c:minorUnit val="1"/>
      </c:valAx>
      <c:valAx>
        <c:axId val="172381184"/>
        <c:scaling>
          <c:orientation val="minMax"/>
          <c:max val="0.750000000000004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7238079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14"/>
          <c:w val="0.8893454487724245"/>
          <c:h val="0.67652556438955791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-1.9500000000000257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-0.65000000000003355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-3.0198066269804965E-14</c:v>
                </c:pt>
                <c:pt idx="161">
                  <c:v>4.9999999999970901E-2</c:v>
                </c:pt>
                <c:pt idx="162">
                  <c:v>9.9999999999970404E-2</c:v>
                </c:pt>
                <c:pt idx="163">
                  <c:v>0.14999999999997146</c:v>
                </c:pt>
                <c:pt idx="164">
                  <c:v>0.19999999999997226</c:v>
                </c:pt>
                <c:pt idx="165">
                  <c:v>0.24999999999997163</c:v>
                </c:pt>
                <c:pt idx="166">
                  <c:v>0.29999999999997501</c:v>
                </c:pt>
                <c:pt idx="167">
                  <c:v>0.34999999999997289</c:v>
                </c:pt>
                <c:pt idx="168">
                  <c:v>0.39999999999997526</c:v>
                </c:pt>
                <c:pt idx="169">
                  <c:v>0.44999999999997398</c:v>
                </c:pt>
                <c:pt idx="170">
                  <c:v>0.49999999999997402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0.64999999999997471</c:v>
                </c:pt>
                <c:pt idx="174">
                  <c:v>0.69999999999997264</c:v>
                </c:pt>
                <c:pt idx="175">
                  <c:v>0.74999999999997435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1.049999999999961</c:v>
                </c:pt>
                <c:pt idx="182">
                  <c:v>1.0999999999999619</c:v>
                </c:pt>
                <c:pt idx="183">
                  <c:v>1.1499999999999628</c:v>
                </c:pt>
                <c:pt idx="184">
                  <c:v>1.1999999999999698</c:v>
                </c:pt>
                <c:pt idx="185">
                  <c:v>1.2499999999999594</c:v>
                </c:pt>
                <c:pt idx="186">
                  <c:v>1.299999999999961</c:v>
                </c:pt>
                <c:pt idx="187">
                  <c:v>1.3499999999999619</c:v>
                </c:pt>
                <c:pt idx="188">
                  <c:v>1.3999999999999628</c:v>
                </c:pt>
                <c:pt idx="189">
                  <c:v>1.4499999999999571</c:v>
                </c:pt>
                <c:pt idx="190">
                  <c:v>1.4999999999999594</c:v>
                </c:pt>
                <c:pt idx="191">
                  <c:v>1.549999999999961</c:v>
                </c:pt>
                <c:pt idx="192">
                  <c:v>1.5999999999999619</c:v>
                </c:pt>
                <c:pt idx="193">
                  <c:v>1.6499999999999628</c:v>
                </c:pt>
                <c:pt idx="194">
                  <c:v>1.6999999999999698</c:v>
                </c:pt>
                <c:pt idx="195">
                  <c:v>1.7499999999999512</c:v>
                </c:pt>
                <c:pt idx="196">
                  <c:v>1.7999999999999627</c:v>
                </c:pt>
                <c:pt idx="197">
                  <c:v>1.8499999999999619</c:v>
                </c:pt>
                <c:pt idx="198">
                  <c:v>1.8999999999999528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5.0522710835370418E-15</c:v>
                </c:pt>
                <c:pt idx="1">
                  <c:v>7.527687289031175E-15</c:v>
                </c:pt>
                <c:pt idx="2">
                  <c:v>1.118795621435211E-14</c:v>
                </c:pt>
                <c:pt idx="3">
                  <c:v>1.6586479270623661E-14</c:v>
                </c:pt>
                <c:pt idx="4">
                  <c:v>2.4528552856964772E-14</c:v>
                </c:pt>
                <c:pt idx="5">
                  <c:v>3.6182944511126202E-14</c:v>
                </c:pt>
                <c:pt idx="6">
                  <c:v>5.3241483722530458E-14</c:v>
                </c:pt>
                <c:pt idx="7">
                  <c:v>7.8146702517701645E-14</c:v>
                </c:pt>
                <c:pt idx="8">
                  <c:v>1.1441564901801632E-13</c:v>
                </c:pt>
                <c:pt idx="9">
                  <c:v>1.6709923570384069E-13</c:v>
                </c:pt>
                <c:pt idx="10">
                  <c:v>2.4343205330290586E-13</c:v>
                </c:pt>
                <c:pt idx="11">
                  <c:v>3.537490847609977E-13</c:v>
                </c:pt>
                <c:pt idx="12">
                  <c:v>5.1277536367967255E-13</c:v>
                </c:pt>
                <c:pt idx="13">
                  <c:v>7.4143526997045452E-13</c:v>
                </c:pt>
                <c:pt idx="14">
                  <c:v>1.0693837871541747E-12</c:v>
                </c:pt>
                <c:pt idx="15">
                  <c:v>1.5385379505613132E-12</c:v>
                </c:pt>
                <c:pt idx="16">
                  <c:v>2.2079899631371974E-12</c:v>
                </c:pt>
                <c:pt idx="17">
                  <c:v>3.1608234614691308E-12</c:v>
                </c:pt>
                <c:pt idx="18">
                  <c:v>4.5135436772055853E-12</c:v>
                </c:pt>
                <c:pt idx="19">
                  <c:v>6.4290872907537909E-12</c:v>
                </c:pt>
                <c:pt idx="20">
                  <c:v>9.134720408364739E-12</c:v>
                </c:pt>
                <c:pt idx="21">
                  <c:v>1.2946591938319463E-11</c:v>
                </c:pt>
                <c:pt idx="22">
                  <c:v>1.8303322170156024E-11</c:v>
                </c:pt>
                <c:pt idx="23">
                  <c:v>2.5811821449987226E-11</c:v>
                </c:pt>
                <c:pt idx="24">
                  <c:v>3.6309615017918812E-11</c:v>
                </c:pt>
                <c:pt idx="25">
                  <c:v>5.0949379588437372E-11</c:v>
                </c:pt>
                <c:pt idx="26">
                  <c:v>7.1313281239962496E-11</c:v>
                </c:pt>
                <c:pt idx="27">
                  <c:v>9.956717905497227E-11</c:v>
                </c:pt>
                <c:pt idx="28">
                  <c:v>1.3866799941653454E-10</c:v>
                </c:pt>
                <c:pt idx="29">
                  <c:v>1.9264181479358314E-10</c:v>
                </c:pt>
                <c:pt idx="30">
                  <c:v>2.6695566147627284E-10</c:v>
                </c:pt>
                <c:pt idx="31">
                  <c:v>3.6901326161244059E-10</c:v>
                </c:pt>
                <c:pt idx="32">
                  <c:v>5.0881402816448424E-10</c:v>
                </c:pt>
                <c:pt idx="33">
                  <c:v>6.9982659485794608E-10</c:v>
                </c:pt>
                <c:pt idx="34">
                  <c:v>9.6014333703118958E-10</c:v>
                </c:pt>
                <c:pt idx="35">
                  <c:v>1.3140018181558253E-9</c:v>
                </c:pt>
                <c:pt idx="36">
                  <c:v>1.793783907963999E-9</c:v>
                </c:pt>
                <c:pt idx="37">
                  <c:v>2.442634826806946E-9</c:v>
                </c:pt>
                <c:pt idx="38">
                  <c:v>3.3178842435471407E-9</c:v>
                </c:pt>
                <c:pt idx="39">
                  <c:v>4.495501831013042E-9</c:v>
                </c:pt>
                <c:pt idx="40">
                  <c:v>6.0758828498230106E-9</c:v>
                </c:pt>
                <c:pt idx="41">
                  <c:v>8.1913384034787567E-9</c:v>
                </c:pt>
                <c:pt idx="42">
                  <c:v>1.1015763624681792E-8</c:v>
                </c:pt>
                <c:pt idx="43">
                  <c:v>1.4777079586479329E-8</c:v>
                </c:pt>
                <c:pt idx="44">
                  <c:v>1.9773196406243762E-8</c:v>
                </c:pt>
                <c:pt idx="45">
                  <c:v>2.6392432035704524E-8</c:v>
                </c:pt>
                <c:pt idx="46">
                  <c:v>3.5139550948202713E-8</c:v>
                </c:pt>
                <c:pt idx="47">
                  <c:v>4.6668867975940575E-8</c:v>
                </c:pt>
                <c:pt idx="48">
                  <c:v>6.1826205001655516E-8</c:v>
                </c:pt>
                <c:pt idx="49">
                  <c:v>8.1701903785429265E-8</c:v>
                </c:pt>
                <c:pt idx="50">
                  <c:v>1.0769760042542846E-7</c:v>
                </c:pt>
                <c:pt idx="51">
                  <c:v>1.4161007130160578E-7</c:v>
                </c:pt>
                <c:pt idx="52">
                  <c:v>1.857361844555215E-7</c:v>
                </c:pt>
                <c:pt idx="53">
                  <c:v>2.4300385410804392E-7</c:v>
                </c:pt>
                <c:pt idx="54">
                  <c:v>3.1713492167158468E-7</c:v>
                </c:pt>
                <c:pt idx="55">
                  <c:v>4.1284709886297919E-7</c:v>
                </c:pt>
                <c:pt idx="56">
                  <c:v>5.3610353446973943E-7</c:v>
                </c:pt>
                <c:pt idx="57">
                  <c:v>6.9442023538550883E-7</c:v>
                </c:pt>
                <c:pt idx="58">
                  <c:v>8.9724351623830452E-7</c:v>
                </c:pt>
                <c:pt idx="59">
                  <c:v>1.1564119035797466E-6</c:v>
                </c:pt>
                <c:pt idx="60">
                  <c:v>1.486719514734242E-6</c:v>
                </c:pt>
                <c:pt idx="61">
                  <c:v>1.9066009031227474E-6</c:v>
                </c:pt>
                <c:pt idx="62">
                  <c:v>2.4389607458932637E-6</c:v>
                </c:pt>
                <c:pt idx="63">
                  <c:v>3.1121755791487852E-6</c:v>
                </c:pt>
                <c:pt idx="64">
                  <c:v>3.9612990910319432E-6</c:v>
                </c:pt>
                <c:pt idx="65">
                  <c:v>5.0295072885922573E-6</c:v>
                </c:pt>
                <c:pt idx="66">
                  <c:v>6.369825178866851E-6</c:v>
                </c:pt>
                <c:pt idx="67">
                  <c:v>8.0471824564919767E-6</c:v>
                </c:pt>
                <c:pt idx="68">
                  <c:v>1.0140852065486408E-5</c:v>
                </c:pt>
                <c:pt idx="69">
                  <c:v>1.2747332381832986E-5</c:v>
                </c:pt>
                <c:pt idx="70">
                  <c:v>1.5983741106904861E-5</c:v>
                </c:pt>
                <c:pt idx="71">
                  <c:v>1.9991796706922107E-5</c:v>
                </c:pt>
                <c:pt idx="72">
                  <c:v>2.4942471290052468E-5</c:v>
                </c:pt>
                <c:pt idx="73">
                  <c:v>3.1041407057849216E-5</c:v>
                </c:pt>
                <c:pt idx="74">
                  <c:v>3.8535196742085652E-5</c:v>
                </c:pt>
                <c:pt idx="75">
                  <c:v>4.7718636541203962E-5</c:v>
                </c:pt>
                <c:pt idx="76">
                  <c:v>5.8943067756537944E-5</c:v>
                </c:pt>
                <c:pt idx="77">
                  <c:v>7.2625930302249979E-5</c:v>
                </c:pt>
                <c:pt idx="78">
                  <c:v>8.9261657177129906E-5</c:v>
                </c:pt>
                <c:pt idx="79">
                  <c:v>1.0943404343979768E-4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1.9865547139276646E-4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4.2478027055072438E-4</c:v>
                </c:pt>
                <c:pt idx="87">
                  <c:v>5.1046497434415361E-4</c:v>
                </c:pt>
                <c:pt idx="88">
                  <c:v>6.1190193011372864E-4</c:v>
                </c:pt>
                <c:pt idx="89">
                  <c:v>7.3166446283026503E-4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1.4587308046666587E-3</c:v>
                </c:pt>
                <c:pt idx="94">
                  <c:v>1.722568939053583E-3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4.4318484119378002E-3</c:v>
                </c:pt>
                <c:pt idx="101">
                  <c:v>5.1426409230536842E-3</c:v>
                </c:pt>
                <c:pt idx="102">
                  <c:v>5.9525324197755103E-3</c:v>
                </c:pt>
                <c:pt idx="103">
                  <c:v>6.8727666906136554E-3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1.7528300493567798E-2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0.10226492456397544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0.18264908538901828</c:v>
                </c:pt>
                <c:pt idx="136">
                  <c:v>0.19418605498320818</c:v>
                </c:pt>
                <c:pt idx="137">
                  <c:v>0.20593626871997106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0.25405905646917953</c:v>
                </c:pt>
                <c:pt idx="142">
                  <c:v>0.26608524989874782</c:v>
                </c:pt>
                <c:pt idx="143">
                  <c:v>0.27798488613099254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0.31225393336675644</c:v>
                </c:pt>
                <c:pt idx="147">
                  <c:v>0.32297235966791116</c:v>
                </c:pt>
                <c:pt idx="148">
                  <c:v>0.33322460289179562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0.38138781546052336</c:v>
                </c:pt>
                <c:pt idx="155">
                  <c:v>0.38666811680285029</c:v>
                </c:pt>
                <c:pt idx="156">
                  <c:v>0.39104269397545877</c:v>
                </c:pt>
                <c:pt idx="157">
                  <c:v>0.39447933090789095</c:v>
                </c:pt>
                <c:pt idx="158">
                  <c:v>0.39695254747701325</c:v>
                </c:pt>
                <c:pt idx="159">
                  <c:v>0.39844391409476654</c:v>
                </c:pt>
                <c:pt idx="160">
                  <c:v>0.39894228040143281</c:v>
                </c:pt>
                <c:pt idx="161">
                  <c:v>0.39844391409476776</c:v>
                </c:pt>
                <c:pt idx="162">
                  <c:v>0.39695254747701553</c:v>
                </c:pt>
                <c:pt idx="163">
                  <c:v>0.39447933090789422</c:v>
                </c:pt>
                <c:pt idx="164">
                  <c:v>0.39104269397546343</c:v>
                </c:pt>
                <c:pt idx="165">
                  <c:v>0.38666811680285607</c:v>
                </c:pt>
                <c:pt idx="166">
                  <c:v>0.38138781546052958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0.36052696246165616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0.33322460289180933</c:v>
                </c:pt>
                <c:pt idx="173">
                  <c:v>0.32297235966792376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0.27798488613100641</c:v>
                </c:pt>
                <c:pt idx="178">
                  <c:v>0.26608524989876198</c:v>
                </c:pt>
                <c:pt idx="179">
                  <c:v>0.25405905646919325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0.18264908538903019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0.11092083467946043</c:v>
                </c:pt>
                <c:pt idx="193">
                  <c:v>0.10226492456398409</c:v>
                </c:pt>
                <c:pt idx="194">
                  <c:v>9.4049077376892401E-2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1.9837354391795421E-2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1.358296923368575E-2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6.8727666906140336E-3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4.4318484119380821E-3</c:v>
                </c:pt>
                <c:pt idx="221">
                  <c:v>3.8097620982218252E-3</c:v>
                </c:pt>
                <c:pt idx="222">
                  <c:v>3.2668190561999447E-3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1.722568939053694E-3</c:v>
                </c:pt>
                <c:pt idx="227">
                  <c:v>1.4587308046667617E-3</c:v>
                </c:pt>
                <c:pt idx="228">
                  <c:v>1.2322191684730323E-3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7.3166446283031772E-4</c:v>
                </c:pt>
                <c:pt idx="232">
                  <c:v>6.1190193011377439E-4</c:v>
                </c:pt>
                <c:pt idx="233">
                  <c:v>5.1046497434419124E-4</c:v>
                </c:pt>
                <c:pt idx="234">
                  <c:v>4.247802705507561E-4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1.9865547139277486E-4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1.0943404343980251E-4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5.8943067756540356E-5</c:v>
                </c:pt>
                <c:pt idx="245">
                  <c:v>4.7718636541205907E-5</c:v>
                </c:pt>
                <c:pt idx="246">
                  <c:v>3.8535196742087251E-5</c:v>
                </c:pt>
                <c:pt idx="247">
                  <c:v>3.1041407057850707E-5</c:v>
                </c:pt>
                <c:pt idx="248">
                  <c:v>2.4942471290053586E-5</c:v>
                </c:pt>
                <c:pt idx="249">
                  <c:v>1.9991796706922991E-5</c:v>
                </c:pt>
                <c:pt idx="250">
                  <c:v>1.5983741106905654E-5</c:v>
                </c:pt>
                <c:pt idx="251">
                  <c:v>1.2747332381833501E-5</c:v>
                </c:pt>
                <c:pt idx="252">
                  <c:v>1.0140852065486887E-5</c:v>
                </c:pt>
                <c:pt idx="253">
                  <c:v>8.0471824564923528E-6</c:v>
                </c:pt>
                <c:pt idx="254">
                  <c:v>6.3698251788671339E-6</c:v>
                </c:pt>
                <c:pt idx="255">
                  <c:v>5.0295072885924844E-6</c:v>
                </c:pt>
                <c:pt idx="256">
                  <c:v>3.9612990910321219E-6</c:v>
                </c:pt>
                <c:pt idx="257">
                  <c:v>3.1121755791489686E-6</c:v>
                </c:pt>
                <c:pt idx="258">
                  <c:v>2.4389607458933894E-6</c:v>
                </c:pt>
                <c:pt idx="259">
                  <c:v>1.9066009031228364E-6</c:v>
                </c:pt>
                <c:pt idx="260">
                  <c:v>1.4867195147343138E-6</c:v>
                </c:pt>
                <c:pt idx="261">
                  <c:v>1.1564119035798029E-6</c:v>
                </c:pt>
                <c:pt idx="262">
                  <c:v>8.9724351623835131E-7</c:v>
                </c:pt>
                <c:pt idx="263">
                  <c:v>6.9442023538554346E-7</c:v>
                </c:pt>
                <c:pt idx="264">
                  <c:v>5.3610353446976706E-7</c:v>
                </c:pt>
                <c:pt idx="265">
                  <c:v>4.1284709886299984E-7</c:v>
                </c:pt>
                <c:pt idx="266">
                  <c:v>3.1713492167160215E-7</c:v>
                </c:pt>
                <c:pt idx="267">
                  <c:v>2.4300385410805715E-7</c:v>
                </c:pt>
                <c:pt idx="268">
                  <c:v>1.8573618445553146E-7</c:v>
                </c:pt>
                <c:pt idx="269">
                  <c:v>1.4161007130161321E-7</c:v>
                </c:pt>
                <c:pt idx="270">
                  <c:v>1.0769760042543403E-7</c:v>
                </c:pt>
                <c:pt idx="271">
                  <c:v>8.1701903785433884E-8</c:v>
                </c:pt>
                <c:pt idx="272">
                  <c:v>6.1826205001659235E-8</c:v>
                </c:pt>
                <c:pt idx="273">
                  <c:v>4.6668867975943096E-8</c:v>
                </c:pt>
                <c:pt idx="274">
                  <c:v>3.5139550948204784E-8</c:v>
                </c:pt>
                <c:pt idx="275">
                  <c:v>2.6392432035706017E-8</c:v>
                </c:pt>
                <c:pt idx="276">
                  <c:v>1.977319640624488E-8</c:v>
                </c:pt>
                <c:pt idx="277">
                  <c:v>1.4777079586480268E-8</c:v>
                </c:pt>
                <c:pt idx="278">
                  <c:v>1.101576362468248E-8</c:v>
                </c:pt>
                <c:pt idx="279">
                  <c:v>8.1913384034841268E-9</c:v>
                </c:pt>
                <c:pt idx="280">
                  <c:v>6.0758828498233696E-9</c:v>
                </c:pt>
                <c:pt idx="281">
                  <c:v>4.4955018310133001E-9</c:v>
                </c:pt>
                <c:pt idx="282">
                  <c:v>3.3178842435493807E-9</c:v>
                </c:pt>
                <c:pt idx="283">
                  <c:v>2.44263482680859E-9</c:v>
                </c:pt>
                <c:pt idx="284">
                  <c:v>1.7937839079652335E-9</c:v>
                </c:pt>
                <c:pt idx="285">
                  <c:v>1.3140018181559032E-9</c:v>
                </c:pt>
                <c:pt idx="286">
                  <c:v>9.6014333703185174E-10</c:v>
                </c:pt>
                <c:pt idx="287">
                  <c:v>6.9982659485843753E-10</c:v>
                </c:pt>
                <c:pt idx="288">
                  <c:v>5.0881402816484107E-10</c:v>
                </c:pt>
                <c:pt idx="289">
                  <c:v>3.6901326161270332E-10</c:v>
                </c:pt>
                <c:pt idx="290">
                  <c:v>2.6695566147646391E-10</c:v>
                </c:pt>
                <c:pt idx="291">
                  <c:v>1.9264181479371999E-10</c:v>
                </c:pt>
                <c:pt idx="292">
                  <c:v>1.386679994166261E-10</c:v>
                </c:pt>
                <c:pt idx="293">
                  <c:v>9.9567179055038949E-11</c:v>
                </c:pt>
                <c:pt idx="294">
                  <c:v>7.1313281240010356E-11</c:v>
                </c:pt>
                <c:pt idx="295">
                  <c:v>5.0949379588471887E-11</c:v>
                </c:pt>
                <c:pt idx="296">
                  <c:v>3.6309615017943324E-11</c:v>
                </c:pt>
                <c:pt idx="297">
                  <c:v>2.5811821450004826E-11</c:v>
                </c:pt>
                <c:pt idx="298">
                  <c:v>1.8303322170168722E-11</c:v>
                </c:pt>
                <c:pt idx="299">
                  <c:v>1.2946591938328457E-11</c:v>
                </c:pt>
                <c:pt idx="300">
                  <c:v>9.1347204083711061E-12</c:v>
                </c:pt>
                <c:pt idx="301">
                  <c:v>6.4290872907583017E-12</c:v>
                </c:pt>
                <c:pt idx="302">
                  <c:v>4.5135436772087801E-12</c:v>
                </c:pt>
                <c:pt idx="303">
                  <c:v>3.1608234614714129E-12</c:v>
                </c:pt>
                <c:pt idx="304">
                  <c:v>2.2079899631387839E-12</c:v>
                </c:pt>
                <c:pt idx="305">
                  <c:v>1.5385379505624269E-12</c:v>
                </c:pt>
                <c:pt idx="306">
                  <c:v>1.0693837871549542E-12</c:v>
                </c:pt>
                <c:pt idx="307">
                  <c:v>7.4143526997099605E-13</c:v>
                </c:pt>
                <c:pt idx="308">
                  <c:v>5.1277536368005414E-13</c:v>
                </c:pt>
                <c:pt idx="309">
                  <c:v>3.5374908476126367E-13</c:v>
                </c:pt>
                <c:pt idx="310">
                  <c:v>2.4343205330308862E-13</c:v>
                </c:pt>
                <c:pt idx="311">
                  <c:v>1.670992357039657E-13</c:v>
                </c:pt>
                <c:pt idx="312">
                  <c:v>1.1441564901810349E-13</c:v>
                </c:pt>
                <c:pt idx="313">
                  <c:v>7.8146702517761472E-14</c:v>
                </c:pt>
                <c:pt idx="314">
                  <c:v>5.3241483722571642E-14</c:v>
                </c:pt>
                <c:pt idx="315">
                  <c:v>3.6182944511154336E-14</c:v>
                </c:pt>
                <c:pt idx="316">
                  <c:v>2.4528552856983704E-14</c:v>
                </c:pt>
                <c:pt idx="317">
                  <c:v>1.6586479270636648E-14</c:v>
                </c:pt>
                <c:pt idx="318">
                  <c:v>1.1187956214361021E-14</c:v>
                </c:pt>
                <c:pt idx="319">
                  <c:v>7.5276872890371514E-15</c:v>
                </c:pt>
                <c:pt idx="320">
                  <c:v>5.0522710835411131E-15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BE-47D6-9180-C010E43B4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458472"/>
        <c:axId val="172456512"/>
      </c:scatterChart>
      <c:valAx>
        <c:axId val="172458472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2456512"/>
        <c:crosses val="autoZero"/>
        <c:crossBetween val="midCat"/>
        <c:majorUnit val="2"/>
        <c:minorUnit val="1"/>
      </c:valAx>
      <c:valAx>
        <c:axId val="172456512"/>
        <c:scaling>
          <c:orientation val="minMax"/>
          <c:max val="0.750000000000004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724584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0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28"/>
          <c:w val="0.8893454487724245"/>
          <c:h val="0.67652556438955835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-1.9500000000000266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-0.650000000000034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-3.0198066269805047E-14</c:v>
                </c:pt>
                <c:pt idx="161">
                  <c:v>4.9999999999970936E-2</c:v>
                </c:pt>
                <c:pt idx="162">
                  <c:v>9.9999999999970529E-2</c:v>
                </c:pt>
                <c:pt idx="163">
                  <c:v>0.14999999999997163</c:v>
                </c:pt>
                <c:pt idx="164">
                  <c:v>0.19999999999997237</c:v>
                </c:pt>
                <c:pt idx="165">
                  <c:v>0.24999999999997183</c:v>
                </c:pt>
                <c:pt idx="166">
                  <c:v>0.29999999999997551</c:v>
                </c:pt>
                <c:pt idx="167">
                  <c:v>0.34999999999997333</c:v>
                </c:pt>
                <c:pt idx="168">
                  <c:v>0.39999999999997593</c:v>
                </c:pt>
                <c:pt idx="169">
                  <c:v>0.44999999999997436</c:v>
                </c:pt>
                <c:pt idx="170">
                  <c:v>0.49999999999997452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0.64999999999997515</c:v>
                </c:pt>
                <c:pt idx="174">
                  <c:v>0.69999999999997264</c:v>
                </c:pt>
                <c:pt idx="175">
                  <c:v>0.74999999999997491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1.0499999999999596</c:v>
                </c:pt>
                <c:pt idx="182">
                  <c:v>1.099999999999961</c:v>
                </c:pt>
                <c:pt idx="183">
                  <c:v>1.1499999999999619</c:v>
                </c:pt>
                <c:pt idx="184">
                  <c:v>1.1999999999999698</c:v>
                </c:pt>
                <c:pt idx="185">
                  <c:v>1.2499999999999578</c:v>
                </c:pt>
                <c:pt idx="186">
                  <c:v>1.2999999999999596</c:v>
                </c:pt>
                <c:pt idx="187">
                  <c:v>1.349999999999961</c:v>
                </c:pt>
                <c:pt idx="188">
                  <c:v>1.3999999999999619</c:v>
                </c:pt>
                <c:pt idx="189">
                  <c:v>1.4499999999999555</c:v>
                </c:pt>
                <c:pt idx="190">
                  <c:v>1.4999999999999578</c:v>
                </c:pt>
                <c:pt idx="191">
                  <c:v>1.5499999999999596</c:v>
                </c:pt>
                <c:pt idx="192">
                  <c:v>1.599999999999961</c:v>
                </c:pt>
                <c:pt idx="193">
                  <c:v>1.6499999999999619</c:v>
                </c:pt>
                <c:pt idx="194">
                  <c:v>1.6999999999999698</c:v>
                </c:pt>
                <c:pt idx="195">
                  <c:v>1.7499999999999496</c:v>
                </c:pt>
                <c:pt idx="196">
                  <c:v>1.7999999999999614</c:v>
                </c:pt>
                <c:pt idx="197">
                  <c:v>1.849999999999961</c:v>
                </c:pt>
                <c:pt idx="198">
                  <c:v>1.8999999999999519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5.0522710835370608E-15</c:v>
                </c:pt>
                <c:pt idx="1">
                  <c:v>7.5276872890311971E-15</c:v>
                </c:pt>
                <c:pt idx="2">
                  <c:v>1.1187956214352155E-14</c:v>
                </c:pt>
                <c:pt idx="3">
                  <c:v>1.6586479270623721E-14</c:v>
                </c:pt>
                <c:pt idx="4">
                  <c:v>2.4528552856964825E-14</c:v>
                </c:pt>
                <c:pt idx="5">
                  <c:v>3.6182944511126322E-14</c:v>
                </c:pt>
                <c:pt idx="6">
                  <c:v>5.324148372253059E-14</c:v>
                </c:pt>
                <c:pt idx="7">
                  <c:v>7.8146702517701872E-14</c:v>
                </c:pt>
                <c:pt idx="8">
                  <c:v>1.1441564901801668E-13</c:v>
                </c:pt>
                <c:pt idx="9">
                  <c:v>1.6709923570384109E-13</c:v>
                </c:pt>
                <c:pt idx="10">
                  <c:v>2.4343205330290641E-13</c:v>
                </c:pt>
                <c:pt idx="11">
                  <c:v>3.5374908476099896E-13</c:v>
                </c:pt>
                <c:pt idx="12">
                  <c:v>5.1277536367967356E-13</c:v>
                </c:pt>
                <c:pt idx="13">
                  <c:v>7.4143526997045684E-13</c:v>
                </c:pt>
                <c:pt idx="14">
                  <c:v>1.0693837871541761E-12</c:v>
                </c:pt>
                <c:pt idx="15">
                  <c:v>1.5385379505613184E-12</c:v>
                </c:pt>
                <c:pt idx="16">
                  <c:v>2.2079899631372047E-12</c:v>
                </c:pt>
                <c:pt idx="17">
                  <c:v>3.1608234614691401E-12</c:v>
                </c:pt>
                <c:pt idx="18">
                  <c:v>4.5135436772055934E-12</c:v>
                </c:pt>
                <c:pt idx="19">
                  <c:v>6.4290872907538087E-12</c:v>
                </c:pt>
                <c:pt idx="20">
                  <c:v>9.1347204083647568E-12</c:v>
                </c:pt>
                <c:pt idx="21">
                  <c:v>1.2946591938319497E-11</c:v>
                </c:pt>
                <c:pt idx="22">
                  <c:v>1.8303322170156059E-11</c:v>
                </c:pt>
                <c:pt idx="23">
                  <c:v>2.5811821449987275E-11</c:v>
                </c:pt>
                <c:pt idx="24">
                  <c:v>3.6309615017918909E-11</c:v>
                </c:pt>
                <c:pt idx="25">
                  <c:v>5.0949379588437436E-11</c:v>
                </c:pt>
                <c:pt idx="26">
                  <c:v>7.1313281239962702E-11</c:v>
                </c:pt>
                <c:pt idx="27">
                  <c:v>9.956717905497258E-11</c:v>
                </c:pt>
                <c:pt idx="28">
                  <c:v>1.386679994165349E-10</c:v>
                </c:pt>
                <c:pt idx="29">
                  <c:v>1.9264181479358374E-10</c:v>
                </c:pt>
                <c:pt idx="30">
                  <c:v>2.669556614762734E-10</c:v>
                </c:pt>
                <c:pt idx="31">
                  <c:v>3.6901326161244152E-10</c:v>
                </c:pt>
                <c:pt idx="32">
                  <c:v>5.0881402816448569E-10</c:v>
                </c:pt>
                <c:pt idx="33">
                  <c:v>6.9982659485794763E-10</c:v>
                </c:pt>
                <c:pt idx="34">
                  <c:v>9.6014333703119165E-10</c:v>
                </c:pt>
                <c:pt idx="35">
                  <c:v>1.3140018181558278E-9</c:v>
                </c:pt>
                <c:pt idx="36">
                  <c:v>1.7937839079640025E-9</c:v>
                </c:pt>
                <c:pt idx="37">
                  <c:v>2.4426348268069522E-9</c:v>
                </c:pt>
                <c:pt idx="38">
                  <c:v>3.3178842435471486E-9</c:v>
                </c:pt>
                <c:pt idx="39">
                  <c:v>4.4955018310130486E-9</c:v>
                </c:pt>
                <c:pt idx="40">
                  <c:v>6.0758828498230197E-9</c:v>
                </c:pt>
                <c:pt idx="41">
                  <c:v>8.1913384034787567E-9</c:v>
                </c:pt>
                <c:pt idx="42">
                  <c:v>1.1015763624681805E-8</c:v>
                </c:pt>
                <c:pt idx="43">
                  <c:v>1.4777079586479349E-8</c:v>
                </c:pt>
                <c:pt idx="44">
                  <c:v>1.9773196406243788E-8</c:v>
                </c:pt>
                <c:pt idx="45">
                  <c:v>2.6392432035704567E-8</c:v>
                </c:pt>
                <c:pt idx="46">
                  <c:v>3.5139550948202759E-8</c:v>
                </c:pt>
                <c:pt idx="47">
                  <c:v>4.6668867975940668E-8</c:v>
                </c:pt>
                <c:pt idx="48">
                  <c:v>6.1826205001655582E-8</c:v>
                </c:pt>
                <c:pt idx="49">
                  <c:v>8.1701903785429477E-8</c:v>
                </c:pt>
                <c:pt idx="50">
                  <c:v>1.0769760042542864E-7</c:v>
                </c:pt>
                <c:pt idx="51">
                  <c:v>1.4161007130160601E-7</c:v>
                </c:pt>
                <c:pt idx="52">
                  <c:v>1.8573618445552182E-7</c:v>
                </c:pt>
                <c:pt idx="53">
                  <c:v>2.430038541080444E-7</c:v>
                </c:pt>
                <c:pt idx="54">
                  <c:v>3.1713492167158505E-7</c:v>
                </c:pt>
                <c:pt idx="55">
                  <c:v>4.1284709886297919E-7</c:v>
                </c:pt>
                <c:pt idx="56">
                  <c:v>5.3610353446973996E-7</c:v>
                </c:pt>
                <c:pt idx="57">
                  <c:v>6.9442023538550989E-7</c:v>
                </c:pt>
                <c:pt idx="58">
                  <c:v>8.9724351623830674E-7</c:v>
                </c:pt>
                <c:pt idx="59">
                  <c:v>1.1564119035797493E-6</c:v>
                </c:pt>
                <c:pt idx="60">
                  <c:v>1.4867195147342445E-6</c:v>
                </c:pt>
                <c:pt idx="61">
                  <c:v>1.906600903122751E-6</c:v>
                </c:pt>
                <c:pt idx="62">
                  <c:v>2.4389607458932658E-6</c:v>
                </c:pt>
                <c:pt idx="63">
                  <c:v>3.1121755791487852E-6</c:v>
                </c:pt>
                <c:pt idx="64">
                  <c:v>3.9612990910319491E-6</c:v>
                </c:pt>
                <c:pt idx="65">
                  <c:v>5.0295072885922607E-6</c:v>
                </c:pt>
                <c:pt idx="66">
                  <c:v>6.3698251788668544E-6</c:v>
                </c:pt>
                <c:pt idx="67">
                  <c:v>8.0471824564919767E-6</c:v>
                </c:pt>
                <c:pt idx="68">
                  <c:v>1.0140852065486426E-5</c:v>
                </c:pt>
                <c:pt idx="69">
                  <c:v>1.2747332381833E-5</c:v>
                </c:pt>
                <c:pt idx="70">
                  <c:v>1.5983741106904861E-5</c:v>
                </c:pt>
                <c:pt idx="71">
                  <c:v>1.9991796706922134E-5</c:v>
                </c:pt>
                <c:pt idx="72">
                  <c:v>2.4942471290052468E-5</c:v>
                </c:pt>
                <c:pt idx="73">
                  <c:v>3.1041407057849263E-5</c:v>
                </c:pt>
                <c:pt idx="74">
                  <c:v>3.8535196742085652E-5</c:v>
                </c:pt>
                <c:pt idx="75">
                  <c:v>4.7718636541204071E-5</c:v>
                </c:pt>
                <c:pt idx="76">
                  <c:v>5.8943067756537998E-5</c:v>
                </c:pt>
                <c:pt idx="77">
                  <c:v>7.2625930302250033E-5</c:v>
                </c:pt>
                <c:pt idx="78">
                  <c:v>8.9261657177130014E-5</c:v>
                </c:pt>
                <c:pt idx="79">
                  <c:v>1.0943404343979788E-4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1.9865547139276667E-4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4.2478027055072493E-4</c:v>
                </c:pt>
                <c:pt idx="87">
                  <c:v>5.1046497434415427E-4</c:v>
                </c:pt>
                <c:pt idx="88">
                  <c:v>6.1190193011372864E-4</c:v>
                </c:pt>
                <c:pt idx="89">
                  <c:v>7.3166446283026568E-4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1.4587308046666598E-3</c:v>
                </c:pt>
                <c:pt idx="94">
                  <c:v>1.7225689390535845E-3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4.4318484119378106E-3</c:v>
                </c:pt>
                <c:pt idx="101">
                  <c:v>5.1426409230536903E-3</c:v>
                </c:pt>
                <c:pt idx="102">
                  <c:v>5.9525324197755103E-3</c:v>
                </c:pt>
                <c:pt idx="103">
                  <c:v>6.872766690613665E-3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1.7528300493567801E-2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0.10226492456397555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0.18264908538901839</c:v>
                </c:pt>
                <c:pt idx="136">
                  <c:v>0.19418605498320818</c:v>
                </c:pt>
                <c:pt idx="137">
                  <c:v>0.20593626871997123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0.2540590564691792</c:v>
                </c:pt>
                <c:pt idx="142">
                  <c:v>0.26608524989874782</c:v>
                </c:pt>
                <c:pt idx="143">
                  <c:v>0.27798488613099293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0.31225393336675666</c:v>
                </c:pt>
                <c:pt idx="147">
                  <c:v>0.32297235966791155</c:v>
                </c:pt>
                <c:pt idx="148">
                  <c:v>0.3332246028917959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0.3605269624616475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0.38138781546052364</c:v>
                </c:pt>
                <c:pt idx="155">
                  <c:v>0.38666811680285079</c:v>
                </c:pt>
                <c:pt idx="156">
                  <c:v>0.39104269397545943</c:v>
                </c:pt>
                <c:pt idx="157">
                  <c:v>0.39447933090789139</c:v>
                </c:pt>
                <c:pt idx="158">
                  <c:v>0.39695254747701353</c:v>
                </c:pt>
                <c:pt idx="159">
                  <c:v>0.39844391409476693</c:v>
                </c:pt>
                <c:pt idx="160">
                  <c:v>0.39894228040143281</c:v>
                </c:pt>
                <c:pt idx="161">
                  <c:v>0.39844391409476815</c:v>
                </c:pt>
                <c:pt idx="162">
                  <c:v>0.39695254747701592</c:v>
                </c:pt>
                <c:pt idx="163">
                  <c:v>0.39447933090789467</c:v>
                </c:pt>
                <c:pt idx="164">
                  <c:v>0.3910426939754641</c:v>
                </c:pt>
                <c:pt idx="165">
                  <c:v>0.38666811680285657</c:v>
                </c:pt>
                <c:pt idx="166">
                  <c:v>0.38138781546052991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0.36052696246165661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0.33322460289180977</c:v>
                </c:pt>
                <c:pt idx="173">
                  <c:v>0.32297235966792415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0.27798488613100675</c:v>
                </c:pt>
                <c:pt idx="178">
                  <c:v>0.26608524989876198</c:v>
                </c:pt>
                <c:pt idx="179">
                  <c:v>0.25405905646919297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0.18264908538903038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0.11092083467946037</c:v>
                </c:pt>
                <c:pt idx="193">
                  <c:v>0.1022649245639842</c:v>
                </c:pt>
                <c:pt idx="194">
                  <c:v>9.404907737689254E-2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1.9837354391795434E-2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1.3582969233685769E-2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6.8727666906140432E-3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4.4318484119380899E-3</c:v>
                </c:pt>
                <c:pt idx="221">
                  <c:v>3.8097620982218252E-3</c:v>
                </c:pt>
                <c:pt idx="222">
                  <c:v>3.2668190561999477E-3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1.7225689390536949E-3</c:v>
                </c:pt>
                <c:pt idx="227">
                  <c:v>1.4587308046667632E-3</c:v>
                </c:pt>
                <c:pt idx="228">
                  <c:v>1.2322191684730332E-3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7.3166446283031848E-4</c:v>
                </c:pt>
                <c:pt idx="232">
                  <c:v>6.1190193011377439E-4</c:v>
                </c:pt>
                <c:pt idx="233">
                  <c:v>5.1046497434419134E-4</c:v>
                </c:pt>
                <c:pt idx="234">
                  <c:v>4.2478027055075691E-4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1.9865547139277516E-4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1.0943404343980275E-4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5.8943067756540431E-5</c:v>
                </c:pt>
                <c:pt idx="245">
                  <c:v>4.7718636541206016E-5</c:v>
                </c:pt>
                <c:pt idx="246">
                  <c:v>3.8535196742087251E-5</c:v>
                </c:pt>
                <c:pt idx="247">
                  <c:v>3.1041407057850761E-5</c:v>
                </c:pt>
                <c:pt idx="248">
                  <c:v>2.4942471290053586E-5</c:v>
                </c:pt>
                <c:pt idx="249">
                  <c:v>1.9991796706923015E-5</c:v>
                </c:pt>
                <c:pt idx="250">
                  <c:v>1.5983741106905675E-5</c:v>
                </c:pt>
                <c:pt idx="251">
                  <c:v>1.2747332381833501E-5</c:v>
                </c:pt>
                <c:pt idx="252">
                  <c:v>1.0140852065486904E-5</c:v>
                </c:pt>
                <c:pt idx="253">
                  <c:v>8.0471824564923528E-6</c:v>
                </c:pt>
                <c:pt idx="254">
                  <c:v>6.3698251788671416E-6</c:v>
                </c:pt>
                <c:pt idx="255">
                  <c:v>5.0295072885924886E-6</c:v>
                </c:pt>
                <c:pt idx="256">
                  <c:v>3.9612990910321278E-6</c:v>
                </c:pt>
                <c:pt idx="257">
                  <c:v>3.1121755791489703E-6</c:v>
                </c:pt>
                <c:pt idx="258">
                  <c:v>2.4389607458933937E-6</c:v>
                </c:pt>
                <c:pt idx="259">
                  <c:v>1.9066009031228393E-6</c:v>
                </c:pt>
                <c:pt idx="260">
                  <c:v>1.4867195147343159E-6</c:v>
                </c:pt>
                <c:pt idx="261">
                  <c:v>1.1564119035798052E-6</c:v>
                </c:pt>
                <c:pt idx="262">
                  <c:v>8.9724351623835333E-7</c:v>
                </c:pt>
                <c:pt idx="263">
                  <c:v>6.9442023538554452E-7</c:v>
                </c:pt>
                <c:pt idx="264">
                  <c:v>5.3610353446976791E-7</c:v>
                </c:pt>
                <c:pt idx="265">
                  <c:v>4.1284709886299984E-7</c:v>
                </c:pt>
                <c:pt idx="266">
                  <c:v>3.1713492167160262E-7</c:v>
                </c:pt>
                <c:pt idx="267">
                  <c:v>2.4300385410805763E-7</c:v>
                </c:pt>
                <c:pt idx="268">
                  <c:v>1.8573618445553172E-7</c:v>
                </c:pt>
                <c:pt idx="269">
                  <c:v>1.4161007130161337E-7</c:v>
                </c:pt>
                <c:pt idx="270">
                  <c:v>1.0769760042543419E-7</c:v>
                </c:pt>
                <c:pt idx="271">
                  <c:v>8.1701903785434082E-8</c:v>
                </c:pt>
                <c:pt idx="272">
                  <c:v>6.1826205001659327E-8</c:v>
                </c:pt>
                <c:pt idx="273">
                  <c:v>4.6668867975943169E-8</c:v>
                </c:pt>
                <c:pt idx="274">
                  <c:v>3.5139550948204837E-8</c:v>
                </c:pt>
                <c:pt idx="275">
                  <c:v>2.639243203570605E-8</c:v>
                </c:pt>
                <c:pt idx="276">
                  <c:v>1.9773196406244907E-8</c:v>
                </c:pt>
                <c:pt idx="277">
                  <c:v>1.4777079586480295E-8</c:v>
                </c:pt>
                <c:pt idx="278">
                  <c:v>1.10157636246825E-8</c:v>
                </c:pt>
                <c:pt idx="279">
                  <c:v>8.1913384034841268E-9</c:v>
                </c:pt>
                <c:pt idx="280">
                  <c:v>6.0758828498233812E-9</c:v>
                </c:pt>
                <c:pt idx="281">
                  <c:v>4.49550183101331E-9</c:v>
                </c:pt>
                <c:pt idx="282">
                  <c:v>3.3178842435493886E-9</c:v>
                </c:pt>
                <c:pt idx="283">
                  <c:v>2.4426348268085954E-9</c:v>
                </c:pt>
                <c:pt idx="284">
                  <c:v>1.7937839079652373E-9</c:v>
                </c:pt>
                <c:pt idx="285">
                  <c:v>1.3140018181559055E-9</c:v>
                </c:pt>
                <c:pt idx="286">
                  <c:v>9.6014333703185381E-10</c:v>
                </c:pt>
                <c:pt idx="287">
                  <c:v>6.998265948584395E-10</c:v>
                </c:pt>
                <c:pt idx="288">
                  <c:v>5.088140281648421E-10</c:v>
                </c:pt>
                <c:pt idx="289">
                  <c:v>3.690132616127043E-10</c:v>
                </c:pt>
                <c:pt idx="290">
                  <c:v>2.6695566147646433E-10</c:v>
                </c:pt>
                <c:pt idx="291">
                  <c:v>1.9264181479372053E-10</c:v>
                </c:pt>
                <c:pt idx="292">
                  <c:v>1.3866799941662649E-10</c:v>
                </c:pt>
                <c:pt idx="293">
                  <c:v>9.9567179055039285E-11</c:v>
                </c:pt>
                <c:pt idx="294">
                  <c:v>7.1313281240010576E-11</c:v>
                </c:pt>
                <c:pt idx="295">
                  <c:v>5.0949379588471939E-11</c:v>
                </c:pt>
                <c:pt idx="296">
                  <c:v>3.6309615017943434E-11</c:v>
                </c:pt>
                <c:pt idx="297">
                  <c:v>2.5811821450004897E-11</c:v>
                </c:pt>
                <c:pt idx="298">
                  <c:v>1.8303322170168764E-11</c:v>
                </c:pt>
                <c:pt idx="299">
                  <c:v>1.294659193832849E-11</c:v>
                </c:pt>
                <c:pt idx="300">
                  <c:v>9.1347204083711158E-12</c:v>
                </c:pt>
                <c:pt idx="301">
                  <c:v>6.4290872907583194E-12</c:v>
                </c:pt>
                <c:pt idx="302">
                  <c:v>4.513543677208789E-12</c:v>
                </c:pt>
                <c:pt idx="303">
                  <c:v>3.1608234614714234E-12</c:v>
                </c:pt>
                <c:pt idx="304">
                  <c:v>2.2079899631387892E-12</c:v>
                </c:pt>
                <c:pt idx="305">
                  <c:v>1.538537950562431E-12</c:v>
                </c:pt>
                <c:pt idx="306">
                  <c:v>1.0693837871549558E-12</c:v>
                </c:pt>
                <c:pt idx="307">
                  <c:v>7.4143526997099837E-13</c:v>
                </c:pt>
                <c:pt idx="308">
                  <c:v>5.1277536368005494E-13</c:v>
                </c:pt>
                <c:pt idx="309">
                  <c:v>3.5374908476126498E-13</c:v>
                </c:pt>
                <c:pt idx="310">
                  <c:v>2.4343205330308902E-13</c:v>
                </c:pt>
                <c:pt idx="311">
                  <c:v>1.6709923570396605E-13</c:v>
                </c:pt>
                <c:pt idx="312">
                  <c:v>1.1441564901810389E-13</c:v>
                </c:pt>
                <c:pt idx="313">
                  <c:v>7.8146702517761661E-14</c:v>
                </c:pt>
                <c:pt idx="314">
                  <c:v>5.3241483722571788E-14</c:v>
                </c:pt>
                <c:pt idx="315">
                  <c:v>3.6182944511154468E-14</c:v>
                </c:pt>
                <c:pt idx="316">
                  <c:v>2.4528552856983758E-14</c:v>
                </c:pt>
                <c:pt idx="317">
                  <c:v>1.6586479270636715E-14</c:v>
                </c:pt>
                <c:pt idx="318">
                  <c:v>1.1187956214361061E-14</c:v>
                </c:pt>
                <c:pt idx="319">
                  <c:v>7.5276872890371735E-15</c:v>
                </c:pt>
                <c:pt idx="320">
                  <c:v>5.0522710835411352E-15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47-4CE6-81F2-CAECC97DB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217416"/>
        <c:axId val="173212320"/>
      </c:scatterChart>
      <c:valAx>
        <c:axId val="173217416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3212320"/>
        <c:crosses val="autoZero"/>
        <c:crossBetween val="midCat"/>
        <c:majorUnit val="2"/>
        <c:minorUnit val="1"/>
      </c:valAx>
      <c:valAx>
        <c:axId val="173212320"/>
        <c:scaling>
          <c:orientation val="minMax"/>
          <c:max val="0.75000000000000444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732174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0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481A6-DB7F-496C-8DD1-08F72487D0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179923-1136-46A1-B9D6-A51672A9BD6C}">
      <dgm:prSet/>
      <dgm:spPr/>
      <dgm:t>
        <a:bodyPr/>
        <a:lstStyle/>
        <a:p>
          <a:pPr rtl="0"/>
          <a:r>
            <a:rPr lang="en-US" dirty="0"/>
            <a:t>Your hospital emergency room categorizes incoming patients as life-threatening condition or non-life-threatening condition.</a:t>
          </a:r>
        </a:p>
      </dgm:t>
    </dgm:pt>
    <dgm:pt modelId="{09202F85-6A29-4643-90FE-0D075E6E1EAE}" type="parTrans" cxnId="{0CC76336-C5D7-4FFF-8EFC-163FB4E4C0FA}">
      <dgm:prSet/>
      <dgm:spPr/>
      <dgm:t>
        <a:bodyPr/>
        <a:lstStyle/>
        <a:p>
          <a:endParaRPr lang="en-US"/>
        </a:p>
      </dgm:t>
    </dgm:pt>
    <dgm:pt modelId="{07A1A5F1-2619-4BB5-A195-6E066E5217EF}" type="sibTrans" cxnId="{0CC76336-C5D7-4FFF-8EFC-163FB4E4C0FA}">
      <dgm:prSet/>
      <dgm:spPr/>
      <dgm:t>
        <a:bodyPr/>
        <a:lstStyle/>
        <a:p>
          <a:endParaRPr lang="en-US"/>
        </a:p>
      </dgm:t>
    </dgm:pt>
    <dgm:pt modelId="{D6CD723F-EF86-4B27-AE6F-9E715E887F74}">
      <dgm:prSet/>
      <dgm:spPr/>
      <dgm:t>
        <a:bodyPr/>
        <a:lstStyle/>
        <a:p>
          <a:pPr rtl="0"/>
          <a:r>
            <a:rPr lang="en-US" dirty="0"/>
            <a:t>A random sample of 49 patients reveals that 10 had a life threatening condition.</a:t>
          </a:r>
        </a:p>
      </dgm:t>
    </dgm:pt>
    <dgm:pt modelId="{FACD3044-A9B7-43E6-A9AB-D88DE4B33C01}" type="parTrans" cxnId="{43032F2A-711E-49C5-A81E-2A3B07D5E8B8}">
      <dgm:prSet/>
      <dgm:spPr/>
      <dgm:t>
        <a:bodyPr/>
        <a:lstStyle/>
        <a:p>
          <a:endParaRPr lang="en-US"/>
        </a:p>
      </dgm:t>
    </dgm:pt>
    <dgm:pt modelId="{7560BCEE-26EE-40B0-A623-AC73B303449D}" type="sibTrans" cxnId="{43032F2A-711E-49C5-A81E-2A3B07D5E8B8}">
      <dgm:prSet/>
      <dgm:spPr/>
      <dgm:t>
        <a:bodyPr/>
        <a:lstStyle/>
        <a:p>
          <a:endParaRPr lang="en-US"/>
        </a:p>
      </dgm:t>
    </dgm:pt>
    <dgm:pt modelId="{9507D014-F64D-4B8C-8700-3B322E907D78}">
      <dgm:prSet/>
      <dgm:spPr/>
      <dgm:t>
        <a:bodyPr/>
        <a:lstStyle/>
        <a:p>
          <a:pPr rtl="0"/>
          <a:r>
            <a:rPr lang="en-US" dirty="0"/>
            <a:t>Suppose now that you wish to have a 95% confidence level that the true proportion is within 4 percentage points (plus or minus) of your estimate.  How large a sample size will you need to achieve this goal?</a:t>
          </a:r>
        </a:p>
      </dgm:t>
    </dgm:pt>
    <dgm:pt modelId="{5A25DE46-7EA7-42BF-8ED3-03BD37A560FD}" type="parTrans" cxnId="{1556C926-C013-405A-89E9-FD7107F1A3B4}">
      <dgm:prSet/>
      <dgm:spPr/>
      <dgm:t>
        <a:bodyPr/>
        <a:lstStyle/>
        <a:p>
          <a:endParaRPr lang="en-US"/>
        </a:p>
      </dgm:t>
    </dgm:pt>
    <dgm:pt modelId="{415E7E3C-A762-4C84-9F0F-025627C69F37}" type="sibTrans" cxnId="{1556C926-C013-405A-89E9-FD7107F1A3B4}">
      <dgm:prSet/>
      <dgm:spPr/>
      <dgm:t>
        <a:bodyPr/>
        <a:lstStyle/>
        <a:p>
          <a:endParaRPr lang="en-US"/>
        </a:p>
      </dgm:t>
    </dgm:pt>
    <dgm:pt modelId="{3CDCDDE4-EF1F-471D-A7E8-E5EFEC919817}" type="pres">
      <dgm:prSet presAssocID="{977481A6-DB7F-496C-8DD1-08F72487D0D7}" presName="linear" presStyleCnt="0">
        <dgm:presLayoutVars>
          <dgm:animLvl val="lvl"/>
          <dgm:resizeHandles val="exact"/>
        </dgm:presLayoutVars>
      </dgm:prSet>
      <dgm:spPr/>
    </dgm:pt>
    <dgm:pt modelId="{219D71AD-A252-4FE7-94A0-7BF2BC67B837}" type="pres">
      <dgm:prSet presAssocID="{5E179923-1136-46A1-B9D6-A51672A9BD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650071-C9D4-4B27-B20A-E66EAD21873D}" type="pres">
      <dgm:prSet presAssocID="{07A1A5F1-2619-4BB5-A195-6E066E5217EF}" presName="spacer" presStyleCnt="0"/>
      <dgm:spPr/>
    </dgm:pt>
    <dgm:pt modelId="{695E119D-0845-4A10-9122-CA252AFD6C1E}" type="pres">
      <dgm:prSet presAssocID="{D6CD723F-EF86-4B27-AE6F-9E715E887F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BD3ACC-58E8-4F3A-8C42-F47BC4EEED3F}" type="pres">
      <dgm:prSet presAssocID="{7560BCEE-26EE-40B0-A623-AC73B303449D}" presName="spacer" presStyleCnt="0"/>
      <dgm:spPr/>
    </dgm:pt>
    <dgm:pt modelId="{F61F649C-8117-4CD3-8EE5-F243861870DC}" type="pres">
      <dgm:prSet presAssocID="{9507D014-F64D-4B8C-8700-3B322E907D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032F2A-711E-49C5-A81E-2A3B07D5E8B8}" srcId="{977481A6-DB7F-496C-8DD1-08F72487D0D7}" destId="{D6CD723F-EF86-4B27-AE6F-9E715E887F74}" srcOrd="1" destOrd="0" parTransId="{FACD3044-A9B7-43E6-A9AB-D88DE4B33C01}" sibTransId="{7560BCEE-26EE-40B0-A623-AC73B303449D}"/>
    <dgm:cxn modelId="{1556C926-C013-405A-89E9-FD7107F1A3B4}" srcId="{977481A6-DB7F-496C-8DD1-08F72487D0D7}" destId="{9507D014-F64D-4B8C-8700-3B322E907D78}" srcOrd="2" destOrd="0" parTransId="{5A25DE46-7EA7-42BF-8ED3-03BD37A560FD}" sibTransId="{415E7E3C-A762-4C84-9F0F-025627C69F37}"/>
    <dgm:cxn modelId="{0CC76336-C5D7-4FFF-8EFC-163FB4E4C0FA}" srcId="{977481A6-DB7F-496C-8DD1-08F72487D0D7}" destId="{5E179923-1136-46A1-B9D6-A51672A9BD6C}" srcOrd="0" destOrd="0" parTransId="{09202F85-6A29-4643-90FE-0D075E6E1EAE}" sibTransId="{07A1A5F1-2619-4BB5-A195-6E066E5217EF}"/>
    <dgm:cxn modelId="{98158BC7-D1B7-4A67-977D-2D4A79986E36}" type="presOf" srcId="{5E179923-1136-46A1-B9D6-A51672A9BD6C}" destId="{219D71AD-A252-4FE7-94A0-7BF2BC67B837}" srcOrd="0" destOrd="0" presId="urn:microsoft.com/office/officeart/2005/8/layout/vList2"/>
    <dgm:cxn modelId="{F7166709-36B4-43F9-93FE-F60536E4BA87}" type="presOf" srcId="{D6CD723F-EF86-4B27-AE6F-9E715E887F74}" destId="{695E119D-0845-4A10-9122-CA252AFD6C1E}" srcOrd="0" destOrd="0" presId="urn:microsoft.com/office/officeart/2005/8/layout/vList2"/>
    <dgm:cxn modelId="{2812D7E4-A223-4355-A20E-77987420B93C}" type="presOf" srcId="{977481A6-DB7F-496C-8DD1-08F72487D0D7}" destId="{3CDCDDE4-EF1F-471D-A7E8-E5EFEC919817}" srcOrd="0" destOrd="0" presId="urn:microsoft.com/office/officeart/2005/8/layout/vList2"/>
    <dgm:cxn modelId="{E3A4D279-2B97-421B-9F23-02174A2FE057}" type="presOf" srcId="{9507D014-F64D-4B8C-8700-3B322E907D78}" destId="{F61F649C-8117-4CD3-8EE5-F243861870DC}" srcOrd="0" destOrd="0" presId="urn:microsoft.com/office/officeart/2005/8/layout/vList2"/>
    <dgm:cxn modelId="{9BEA40E7-7092-4BDA-A3E3-1F8F1283CD93}" type="presParOf" srcId="{3CDCDDE4-EF1F-471D-A7E8-E5EFEC919817}" destId="{219D71AD-A252-4FE7-94A0-7BF2BC67B837}" srcOrd="0" destOrd="0" presId="urn:microsoft.com/office/officeart/2005/8/layout/vList2"/>
    <dgm:cxn modelId="{B9AA9BB6-43BB-4D84-8AC5-58DFC9C169CC}" type="presParOf" srcId="{3CDCDDE4-EF1F-471D-A7E8-E5EFEC919817}" destId="{97650071-C9D4-4B27-B20A-E66EAD21873D}" srcOrd="1" destOrd="0" presId="urn:microsoft.com/office/officeart/2005/8/layout/vList2"/>
    <dgm:cxn modelId="{F7C7ECAE-6980-4E84-A164-1AD935E2A69E}" type="presParOf" srcId="{3CDCDDE4-EF1F-471D-A7E8-E5EFEC919817}" destId="{695E119D-0845-4A10-9122-CA252AFD6C1E}" srcOrd="2" destOrd="0" presId="urn:microsoft.com/office/officeart/2005/8/layout/vList2"/>
    <dgm:cxn modelId="{95814D4C-2E44-4847-B57B-B0936998A51B}" type="presParOf" srcId="{3CDCDDE4-EF1F-471D-A7E8-E5EFEC919817}" destId="{BFBD3ACC-58E8-4F3A-8C42-F47BC4EEED3F}" srcOrd="3" destOrd="0" presId="urn:microsoft.com/office/officeart/2005/8/layout/vList2"/>
    <dgm:cxn modelId="{02E97CBF-0956-45BB-82C2-AF0C8300837A}" type="presParOf" srcId="{3CDCDDE4-EF1F-471D-A7E8-E5EFEC919817}" destId="{F61F649C-8117-4CD3-8EE5-F243861870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730EE-1E1F-4F65-A1C7-FD85061ACA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BC25A-7C69-4FB8-9DE4-4E4B34D45F5C}">
      <dgm:prSet/>
      <dgm:spPr/>
      <dgm:t>
        <a:bodyPr/>
        <a:lstStyle/>
        <a:p>
          <a:pPr rtl="0"/>
          <a:r>
            <a:rPr lang="en-US" dirty="0"/>
            <a:t>Conservative Estimate:</a:t>
          </a:r>
        </a:p>
      </dgm:t>
    </dgm:pt>
    <dgm:pt modelId="{AC725CAD-FF63-47B5-BB09-D1D937668FA1}" type="parTrans" cxnId="{BA031C7D-978C-4E4D-AAB3-B771B3E0AEE6}">
      <dgm:prSet/>
      <dgm:spPr/>
      <dgm:t>
        <a:bodyPr/>
        <a:lstStyle/>
        <a:p>
          <a:endParaRPr lang="en-US"/>
        </a:p>
      </dgm:t>
    </dgm:pt>
    <dgm:pt modelId="{41A85936-A6DE-44D8-99B0-B873D6FF4892}" type="sibTrans" cxnId="{BA031C7D-978C-4E4D-AAB3-B771B3E0AEE6}">
      <dgm:prSet/>
      <dgm:spPr/>
      <dgm:t>
        <a:bodyPr/>
        <a:lstStyle/>
        <a:p>
          <a:endParaRPr lang="en-US"/>
        </a:p>
      </dgm:t>
    </dgm:pt>
    <dgm:pt modelId="{07B3DC24-F382-43B8-AD1C-190BAF425B7E}">
      <dgm:prSet/>
      <dgm:spPr/>
      <dgm:t>
        <a:bodyPr/>
        <a:lstStyle/>
        <a:p>
          <a:pPr rtl="0"/>
          <a:r>
            <a:rPr lang="en-US" dirty="0"/>
            <a:t>Use p = 50% (don’t even need preliminary sample----WHY?)</a:t>
          </a:r>
        </a:p>
      </dgm:t>
    </dgm:pt>
    <dgm:pt modelId="{5E8BD79A-5DAC-4A59-B6A6-799C58921739}" type="parTrans" cxnId="{E429C0CD-7F61-4F23-94FD-6ED7B0F4E454}">
      <dgm:prSet/>
      <dgm:spPr/>
      <dgm:t>
        <a:bodyPr/>
        <a:lstStyle/>
        <a:p>
          <a:endParaRPr lang="en-US"/>
        </a:p>
      </dgm:t>
    </dgm:pt>
    <dgm:pt modelId="{1D8AF306-073C-45AA-A83B-ADFB85E98496}" type="sibTrans" cxnId="{E429C0CD-7F61-4F23-94FD-6ED7B0F4E454}">
      <dgm:prSet/>
      <dgm:spPr/>
      <dgm:t>
        <a:bodyPr/>
        <a:lstStyle/>
        <a:p>
          <a:endParaRPr lang="en-US"/>
        </a:p>
      </dgm:t>
    </dgm:pt>
    <dgm:pt modelId="{A29C69B1-95A0-4226-B753-0D62550479C6}">
      <dgm:prSet/>
      <dgm:spPr/>
      <dgm:t>
        <a:bodyPr/>
        <a:lstStyle/>
        <a:p>
          <a:pPr rtl="0"/>
          <a:endParaRPr lang="en-US" dirty="0"/>
        </a:p>
      </dgm:t>
    </dgm:pt>
    <dgm:pt modelId="{39F420FD-9B46-48A3-92A2-B6ADBBE684CC}" type="parTrans" cxnId="{676BE547-8832-4460-A99D-1FB0B9B999B0}">
      <dgm:prSet/>
      <dgm:spPr/>
      <dgm:t>
        <a:bodyPr/>
        <a:lstStyle/>
        <a:p>
          <a:endParaRPr lang="en-US"/>
        </a:p>
      </dgm:t>
    </dgm:pt>
    <dgm:pt modelId="{EBF2B842-BAE4-4BC2-BD26-BC5A398BFFFB}" type="sibTrans" cxnId="{676BE547-8832-4460-A99D-1FB0B9B999B0}">
      <dgm:prSet/>
      <dgm:spPr/>
      <dgm:t>
        <a:bodyPr/>
        <a:lstStyle/>
        <a:p>
          <a:endParaRPr lang="en-US"/>
        </a:p>
      </dgm:t>
    </dgm:pt>
    <dgm:pt modelId="{06161D78-D68D-4E06-A1A9-CC2C09D580AF}">
      <dgm:prSet/>
      <dgm:spPr/>
      <dgm:t>
        <a:bodyPr/>
        <a:lstStyle/>
        <a:p>
          <a:pPr rtl="0"/>
          <a:r>
            <a:rPr lang="en-US" dirty="0"/>
            <a:t>n  =  [</a:t>
          </a:r>
          <a:r>
            <a:rPr lang="en-US" dirty="0" err="1"/>
            <a:t>normsinv</a:t>
          </a:r>
          <a:r>
            <a:rPr lang="en-US" dirty="0"/>
            <a:t>(___)/E]</a:t>
          </a:r>
          <a:r>
            <a:rPr lang="en-US" baseline="30000" dirty="0"/>
            <a:t>2</a:t>
          </a:r>
          <a:r>
            <a:rPr lang="en-US" dirty="0"/>
            <a:t>  x  p(1 – p)</a:t>
          </a:r>
        </a:p>
      </dgm:t>
    </dgm:pt>
    <dgm:pt modelId="{DA07CFF4-F4BD-46D3-9E62-F90D41BDF636}" type="parTrans" cxnId="{805DA27A-F864-454E-9699-1752F8DC6E1B}">
      <dgm:prSet/>
      <dgm:spPr/>
      <dgm:t>
        <a:bodyPr/>
        <a:lstStyle/>
        <a:p>
          <a:endParaRPr lang="en-US"/>
        </a:p>
      </dgm:t>
    </dgm:pt>
    <dgm:pt modelId="{1D9A5667-3A7B-4282-B3AB-CF3B3C908C5B}" type="sibTrans" cxnId="{805DA27A-F864-454E-9699-1752F8DC6E1B}">
      <dgm:prSet/>
      <dgm:spPr/>
      <dgm:t>
        <a:bodyPr/>
        <a:lstStyle/>
        <a:p>
          <a:endParaRPr lang="en-US"/>
        </a:p>
      </dgm:t>
    </dgm:pt>
    <dgm:pt modelId="{A5C442C4-B547-4C2C-A40C-33AA72FB604E}">
      <dgm:prSet/>
      <dgm:spPr/>
      <dgm:t>
        <a:bodyPr/>
        <a:lstStyle/>
        <a:p>
          <a:pPr rtl="0"/>
          <a:endParaRPr lang="en-US" dirty="0"/>
        </a:p>
      </dgm:t>
    </dgm:pt>
    <dgm:pt modelId="{7BBCBED9-D4CB-4778-B681-91075827B8F4}" type="parTrans" cxnId="{E8C1CD35-2782-4422-A07B-A055C7441009}">
      <dgm:prSet/>
      <dgm:spPr/>
      <dgm:t>
        <a:bodyPr/>
        <a:lstStyle/>
        <a:p>
          <a:endParaRPr lang="en-US"/>
        </a:p>
      </dgm:t>
    </dgm:pt>
    <dgm:pt modelId="{CAE667D2-4D98-4103-8155-AF56938E28BF}" type="sibTrans" cxnId="{E8C1CD35-2782-4422-A07B-A055C7441009}">
      <dgm:prSet/>
      <dgm:spPr/>
      <dgm:t>
        <a:bodyPr/>
        <a:lstStyle/>
        <a:p>
          <a:endParaRPr lang="en-US"/>
        </a:p>
      </dgm:t>
    </dgm:pt>
    <dgm:pt modelId="{B00CB90F-379A-49CE-9D8A-ACE7F5C10915}">
      <dgm:prSet/>
      <dgm:spPr/>
      <dgm:t>
        <a:bodyPr/>
        <a:lstStyle/>
        <a:p>
          <a:pPr rtl="0"/>
          <a:r>
            <a:rPr lang="en-US" dirty="0"/>
            <a:t>n  =  [</a:t>
          </a:r>
          <a:r>
            <a:rPr lang="en-US" dirty="0" err="1"/>
            <a:t>normsinv</a:t>
          </a:r>
          <a:r>
            <a:rPr lang="en-US" dirty="0"/>
            <a:t>(___)/___]</a:t>
          </a:r>
          <a:r>
            <a:rPr lang="en-US" baseline="30000" dirty="0"/>
            <a:t>2</a:t>
          </a:r>
          <a:r>
            <a:rPr lang="en-US" dirty="0"/>
            <a:t>  x  ___(1 – ___) = ____</a:t>
          </a:r>
        </a:p>
      </dgm:t>
    </dgm:pt>
    <dgm:pt modelId="{24EFCDB0-E71D-4F72-91F0-B089F5DFFC2A}" type="parTrans" cxnId="{2BAE39EF-1379-419B-9BDD-BCBBE65894EB}">
      <dgm:prSet/>
      <dgm:spPr/>
      <dgm:t>
        <a:bodyPr/>
        <a:lstStyle/>
        <a:p>
          <a:endParaRPr lang="en-US"/>
        </a:p>
      </dgm:t>
    </dgm:pt>
    <dgm:pt modelId="{0C32CA54-4438-4344-B09F-93D1CA8F8790}" type="sibTrans" cxnId="{2BAE39EF-1379-419B-9BDD-BCBBE65894EB}">
      <dgm:prSet/>
      <dgm:spPr/>
      <dgm:t>
        <a:bodyPr/>
        <a:lstStyle/>
        <a:p>
          <a:endParaRPr lang="en-US"/>
        </a:p>
      </dgm:t>
    </dgm:pt>
    <dgm:pt modelId="{B9DD4737-6C00-4242-8711-0963D0948FF5}">
      <dgm:prSet/>
      <dgm:spPr/>
      <dgm:t>
        <a:bodyPr/>
        <a:lstStyle/>
        <a:p>
          <a:pPr rtl="0"/>
          <a:endParaRPr lang="en-US" dirty="0"/>
        </a:p>
      </dgm:t>
    </dgm:pt>
    <dgm:pt modelId="{6F2ADFB3-2CA6-4E81-AB0C-B3BA880CF7DB}" type="parTrans" cxnId="{49DEACA3-8514-4BFF-912A-4BFC976E937A}">
      <dgm:prSet/>
      <dgm:spPr/>
      <dgm:t>
        <a:bodyPr/>
        <a:lstStyle/>
        <a:p>
          <a:endParaRPr lang="en-US"/>
        </a:p>
      </dgm:t>
    </dgm:pt>
    <dgm:pt modelId="{EB46F638-FA9D-4312-8CAC-CB98375FE468}" type="sibTrans" cxnId="{49DEACA3-8514-4BFF-912A-4BFC976E937A}">
      <dgm:prSet/>
      <dgm:spPr/>
      <dgm:t>
        <a:bodyPr/>
        <a:lstStyle/>
        <a:p>
          <a:endParaRPr lang="en-US"/>
        </a:p>
      </dgm:t>
    </dgm:pt>
    <dgm:pt modelId="{8F7BE30D-D549-4DC1-A049-2B81ABBE03D4}" type="pres">
      <dgm:prSet presAssocID="{7C6730EE-1E1F-4F65-A1C7-FD85061ACAE2}" presName="linear" presStyleCnt="0">
        <dgm:presLayoutVars>
          <dgm:animLvl val="lvl"/>
          <dgm:resizeHandles val="exact"/>
        </dgm:presLayoutVars>
      </dgm:prSet>
      <dgm:spPr/>
    </dgm:pt>
    <dgm:pt modelId="{CC332F16-C6FF-490C-98C1-3BACB3480C15}" type="pres">
      <dgm:prSet presAssocID="{CA8BC25A-7C69-4FB8-9DE4-4E4B34D45F5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37787F4-1B72-4EF8-8B1A-C65728CE7228}" type="pres">
      <dgm:prSet presAssocID="{CA8BC25A-7C69-4FB8-9DE4-4E4B34D45F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D56593-BB46-462A-B6E8-C1CC418CD527}" type="presOf" srcId="{CA8BC25A-7C69-4FB8-9DE4-4E4B34D45F5C}" destId="{CC332F16-C6FF-490C-98C1-3BACB3480C15}" srcOrd="0" destOrd="0" presId="urn:microsoft.com/office/officeart/2005/8/layout/vList2"/>
    <dgm:cxn modelId="{2E386732-F797-40F5-9477-021EABEBC0EA}" type="presOf" srcId="{A29C69B1-95A0-4226-B753-0D62550479C6}" destId="{337787F4-1B72-4EF8-8B1A-C65728CE7228}" srcOrd="0" destOrd="1" presId="urn:microsoft.com/office/officeart/2005/8/layout/vList2"/>
    <dgm:cxn modelId="{2BAE39EF-1379-419B-9BDD-BCBBE65894EB}" srcId="{CA8BC25A-7C69-4FB8-9DE4-4E4B34D45F5C}" destId="{B00CB90F-379A-49CE-9D8A-ACE7F5C10915}" srcOrd="4" destOrd="0" parTransId="{24EFCDB0-E71D-4F72-91F0-B089F5DFFC2A}" sibTransId="{0C32CA54-4438-4344-B09F-93D1CA8F8790}"/>
    <dgm:cxn modelId="{805DA27A-F864-454E-9699-1752F8DC6E1B}" srcId="{CA8BC25A-7C69-4FB8-9DE4-4E4B34D45F5C}" destId="{06161D78-D68D-4E06-A1A9-CC2C09D580AF}" srcOrd="2" destOrd="0" parTransId="{DA07CFF4-F4BD-46D3-9E62-F90D41BDF636}" sibTransId="{1D9A5667-3A7B-4282-B3AB-CF3B3C908C5B}"/>
    <dgm:cxn modelId="{E429C0CD-7F61-4F23-94FD-6ED7B0F4E454}" srcId="{CA8BC25A-7C69-4FB8-9DE4-4E4B34D45F5C}" destId="{07B3DC24-F382-43B8-AD1C-190BAF425B7E}" srcOrd="0" destOrd="0" parTransId="{5E8BD79A-5DAC-4A59-B6A6-799C58921739}" sibTransId="{1D8AF306-073C-45AA-A83B-ADFB85E98496}"/>
    <dgm:cxn modelId="{BA031C7D-978C-4E4D-AAB3-B771B3E0AEE6}" srcId="{7C6730EE-1E1F-4F65-A1C7-FD85061ACAE2}" destId="{CA8BC25A-7C69-4FB8-9DE4-4E4B34D45F5C}" srcOrd="0" destOrd="0" parTransId="{AC725CAD-FF63-47B5-BB09-D1D937668FA1}" sibTransId="{41A85936-A6DE-44D8-99B0-B873D6FF4892}"/>
    <dgm:cxn modelId="{F7C00B2A-5F70-409F-9DE4-A91853ECE92D}" type="presOf" srcId="{A5C442C4-B547-4C2C-A40C-33AA72FB604E}" destId="{337787F4-1B72-4EF8-8B1A-C65728CE7228}" srcOrd="0" destOrd="3" presId="urn:microsoft.com/office/officeart/2005/8/layout/vList2"/>
    <dgm:cxn modelId="{E8C1CD35-2782-4422-A07B-A055C7441009}" srcId="{CA8BC25A-7C69-4FB8-9DE4-4E4B34D45F5C}" destId="{A5C442C4-B547-4C2C-A40C-33AA72FB604E}" srcOrd="3" destOrd="0" parTransId="{7BBCBED9-D4CB-4778-B681-91075827B8F4}" sibTransId="{CAE667D2-4D98-4103-8155-AF56938E28BF}"/>
    <dgm:cxn modelId="{8F35C005-C29F-4A35-9A4A-517F0F0CC0D9}" type="presOf" srcId="{06161D78-D68D-4E06-A1A9-CC2C09D580AF}" destId="{337787F4-1B72-4EF8-8B1A-C65728CE7228}" srcOrd="0" destOrd="2" presId="urn:microsoft.com/office/officeart/2005/8/layout/vList2"/>
    <dgm:cxn modelId="{8B08A63B-4C2B-4C0A-A683-F9191063E0C0}" type="presOf" srcId="{B9DD4737-6C00-4242-8711-0963D0948FF5}" destId="{337787F4-1B72-4EF8-8B1A-C65728CE7228}" srcOrd="0" destOrd="5" presId="urn:microsoft.com/office/officeart/2005/8/layout/vList2"/>
    <dgm:cxn modelId="{676BE547-8832-4460-A99D-1FB0B9B999B0}" srcId="{CA8BC25A-7C69-4FB8-9DE4-4E4B34D45F5C}" destId="{A29C69B1-95A0-4226-B753-0D62550479C6}" srcOrd="1" destOrd="0" parTransId="{39F420FD-9B46-48A3-92A2-B6ADBBE684CC}" sibTransId="{EBF2B842-BAE4-4BC2-BD26-BC5A398BFFFB}"/>
    <dgm:cxn modelId="{8A668E71-BBD5-43AE-808F-CCBAE4F86430}" type="presOf" srcId="{B00CB90F-379A-49CE-9D8A-ACE7F5C10915}" destId="{337787F4-1B72-4EF8-8B1A-C65728CE7228}" srcOrd="0" destOrd="4" presId="urn:microsoft.com/office/officeart/2005/8/layout/vList2"/>
    <dgm:cxn modelId="{49DEACA3-8514-4BFF-912A-4BFC976E937A}" srcId="{CA8BC25A-7C69-4FB8-9DE4-4E4B34D45F5C}" destId="{B9DD4737-6C00-4242-8711-0963D0948FF5}" srcOrd="5" destOrd="0" parTransId="{6F2ADFB3-2CA6-4E81-AB0C-B3BA880CF7DB}" sibTransId="{EB46F638-FA9D-4312-8CAC-CB98375FE468}"/>
    <dgm:cxn modelId="{8ED75435-5083-47B4-BDF7-54D4F4C5F915}" type="presOf" srcId="{07B3DC24-F382-43B8-AD1C-190BAF425B7E}" destId="{337787F4-1B72-4EF8-8B1A-C65728CE7228}" srcOrd="0" destOrd="0" presId="urn:microsoft.com/office/officeart/2005/8/layout/vList2"/>
    <dgm:cxn modelId="{A1727BD8-24AE-4A53-B9D8-F0027C6375BE}" type="presOf" srcId="{7C6730EE-1E1F-4F65-A1C7-FD85061ACAE2}" destId="{8F7BE30D-D549-4DC1-A049-2B81ABBE03D4}" srcOrd="0" destOrd="0" presId="urn:microsoft.com/office/officeart/2005/8/layout/vList2"/>
    <dgm:cxn modelId="{5F41F917-97E2-4880-96B6-94509229C1A4}" type="presParOf" srcId="{8F7BE30D-D549-4DC1-A049-2B81ABBE03D4}" destId="{CC332F16-C6FF-490C-98C1-3BACB3480C15}" srcOrd="0" destOrd="0" presId="urn:microsoft.com/office/officeart/2005/8/layout/vList2"/>
    <dgm:cxn modelId="{9F44D1F0-8468-41C7-A23E-77C7C9EACFCE}" type="presParOf" srcId="{8F7BE30D-D549-4DC1-A049-2B81ABBE03D4}" destId="{337787F4-1B72-4EF8-8B1A-C65728CE72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CA484-7C3B-48EA-90E2-99D7F5783E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BB169B-6941-4A35-8DEC-81766362E5FA}">
      <dgm:prSet/>
      <dgm:spPr/>
      <dgm:t>
        <a:bodyPr/>
        <a:lstStyle/>
        <a:p>
          <a:pPr rtl="0"/>
          <a:r>
            <a:rPr lang="en-US" dirty="0"/>
            <a:t>Formulate null hypothesis (action is associated with alternative)</a:t>
          </a:r>
        </a:p>
      </dgm:t>
    </dgm:pt>
    <dgm:pt modelId="{C20A0024-C209-4E81-A5AA-1204438C20E2}" type="parTrans" cxnId="{289EB3C3-95CC-4A84-963C-767FAFD7606C}">
      <dgm:prSet/>
      <dgm:spPr/>
      <dgm:t>
        <a:bodyPr/>
        <a:lstStyle/>
        <a:p>
          <a:endParaRPr lang="en-US"/>
        </a:p>
      </dgm:t>
    </dgm:pt>
    <dgm:pt modelId="{DE3AF9BE-FE95-42C2-9858-F11796BAFE09}" type="sibTrans" cxnId="{289EB3C3-95CC-4A84-963C-767FAFD7606C}">
      <dgm:prSet/>
      <dgm:spPr/>
      <dgm:t>
        <a:bodyPr/>
        <a:lstStyle/>
        <a:p>
          <a:endParaRPr lang="en-US"/>
        </a:p>
      </dgm:t>
    </dgm:pt>
    <dgm:pt modelId="{097399FA-7784-4E96-A6F5-02BBC8E0BF34}">
      <dgm:prSet/>
      <dgm:spPr/>
      <dgm:t>
        <a:bodyPr/>
        <a:lstStyle/>
        <a:p>
          <a:pPr rtl="0"/>
          <a:r>
            <a:rPr lang="en-US" dirty="0"/>
            <a:t>Set Confidence Level</a:t>
          </a:r>
        </a:p>
      </dgm:t>
    </dgm:pt>
    <dgm:pt modelId="{0C1DDE6F-5A72-4E72-99FC-E43011DC3556}" type="parTrans" cxnId="{AA678F7F-D289-4D83-8F8A-41B1538F2363}">
      <dgm:prSet/>
      <dgm:spPr/>
      <dgm:t>
        <a:bodyPr/>
        <a:lstStyle/>
        <a:p>
          <a:endParaRPr lang="en-US"/>
        </a:p>
      </dgm:t>
    </dgm:pt>
    <dgm:pt modelId="{BC88603D-3424-44B7-82E1-A6D63BEE8857}" type="sibTrans" cxnId="{AA678F7F-D289-4D83-8F8A-41B1538F2363}">
      <dgm:prSet/>
      <dgm:spPr/>
      <dgm:t>
        <a:bodyPr/>
        <a:lstStyle/>
        <a:p>
          <a:endParaRPr lang="en-US"/>
        </a:p>
      </dgm:t>
    </dgm:pt>
    <dgm:pt modelId="{377EE689-43B9-446F-AC5B-CDB3A57FA284}">
      <dgm:prSet/>
      <dgm:spPr/>
      <dgm:t>
        <a:bodyPr/>
        <a:lstStyle/>
        <a:p>
          <a:pPr rtl="0"/>
          <a:r>
            <a:rPr lang="en-US" dirty="0"/>
            <a:t>Collect Data</a:t>
          </a:r>
        </a:p>
      </dgm:t>
    </dgm:pt>
    <dgm:pt modelId="{3062BB19-AB81-4CA5-A673-28627CD20593}" type="parTrans" cxnId="{271CF3D9-E6E7-4D46-B142-96ACA64450D2}">
      <dgm:prSet/>
      <dgm:spPr/>
      <dgm:t>
        <a:bodyPr/>
        <a:lstStyle/>
        <a:p>
          <a:endParaRPr lang="en-US"/>
        </a:p>
      </dgm:t>
    </dgm:pt>
    <dgm:pt modelId="{4A3B5B8B-FDF9-4B78-BB1A-9F90A84C6ABA}" type="sibTrans" cxnId="{271CF3D9-E6E7-4D46-B142-96ACA64450D2}">
      <dgm:prSet/>
      <dgm:spPr/>
      <dgm:t>
        <a:bodyPr/>
        <a:lstStyle/>
        <a:p>
          <a:endParaRPr lang="en-US"/>
        </a:p>
      </dgm:t>
    </dgm:pt>
    <dgm:pt modelId="{F08B95E3-3909-47A9-912B-C003754B9C7D}">
      <dgm:prSet/>
      <dgm:spPr/>
      <dgm:t>
        <a:bodyPr/>
        <a:lstStyle/>
        <a:p>
          <a:pPr rtl="0"/>
          <a:r>
            <a:rPr lang="en-US" dirty="0"/>
            <a:t>Compute Test Statistic</a:t>
          </a:r>
        </a:p>
      </dgm:t>
    </dgm:pt>
    <dgm:pt modelId="{22091E95-9988-4AAF-AFC1-48191CD15FAE}" type="parTrans" cxnId="{C166177E-6B99-4B3A-8513-B3A684889191}">
      <dgm:prSet/>
      <dgm:spPr/>
      <dgm:t>
        <a:bodyPr/>
        <a:lstStyle/>
        <a:p>
          <a:endParaRPr lang="en-US"/>
        </a:p>
      </dgm:t>
    </dgm:pt>
    <dgm:pt modelId="{A7C33CB5-541F-491E-B943-447555BDF410}" type="sibTrans" cxnId="{C166177E-6B99-4B3A-8513-B3A684889191}">
      <dgm:prSet/>
      <dgm:spPr/>
      <dgm:t>
        <a:bodyPr/>
        <a:lstStyle/>
        <a:p>
          <a:endParaRPr lang="en-US"/>
        </a:p>
      </dgm:t>
    </dgm:pt>
    <dgm:pt modelId="{7F15340E-1CFA-4B98-AF94-FFE245021EFE}">
      <dgm:prSet/>
      <dgm:spPr/>
      <dgm:t>
        <a:bodyPr/>
        <a:lstStyle/>
        <a:p>
          <a:pPr rtl="0"/>
          <a:r>
            <a:rPr lang="en-US" dirty="0"/>
            <a:t>Determine Acceptance Region</a:t>
          </a:r>
        </a:p>
      </dgm:t>
    </dgm:pt>
    <dgm:pt modelId="{1166EF8E-30DC-4411-BF22-4E3AE7A2B46C}" type="parTrans" cxnId="{127C80C5-322A-4C1C-9F34-282166135C04}">
      <dgm:prSet/>
      <dgm:spPr/>
      <dgm:t>
        <a:bodyPr/>
        <a:lstStyle/>
        <a:p>
          <a:endParaRPr lang="en-US"/>
        </a:p>
      </dgm:t>
    </dgm:pt>
    <dgm:pt modelId="{8FBA8AF2-4CA0-4A91-8748-ED6A9C82C6F7}" type="sibTrans" cxnId="{127C80C5-322A-4C1C-9F34-282166135C04}">
      <dgm:prSet/>
      <dgm:spPr/>
      <dgm:t>
        <a:bodyPr/>
        <a:lstStyle/>
        <a:p>
          <a:endParaRPr lang="en-US"/>
        </a:p>
      </dgm:t>
    </dgm:pt>
    <dgm:pt modelId="{CBD3BC23-6157-4C7D-BC96-5D6CAEDFC208}">
      <dgm:prSet/>
      <dgm:spPr/>
      <dgm:t>
        <a:bodyPr/>
        <a:lstStyle/>
        <a:p>
          <a:pPr rtl="0"/>
          <a:r>
            <a:rPr lang="en-US" dirty="0"/>
            <a:t>Also:  look at p-values</a:t>
          </a:r>
        </a:p>
      </dgm:t>
    </dgm:pt>
    <dgm:pt modelId="{CDF6F00E-0C77-4E0A-ABE5-0BAAA725FAFE}" type="parTrans" cxnId="{BAF4E681-76B4-4349-A635-9578B260D954}">
      <dgm:prSet/>
      <dgm:spPr/>
      <dgm:t>
        <a:bodyPr/>
        <a:lstStyle/>
        <a:p>
          <a:endParaRPr lang="en-US"/>
        </a:p>
      </dgm:t>
    </dgm:pt>
    <dgm:pt modelId="{C0AD72AE-337A-4C9E-BEC7-DBC46657E9DF}" type="sibTrans" cxnId="{BAF4E681-76B4-4349-A635-9578B260D954}">
      <dgm:prSet/>
      <dgm:spPr/>
      <dgm:t>
        <a:bodyPr/>
        <a:lstStyle/>
        <a:p>
          <a:endParaRPr lang="en-US"/>
        </a:p>
      </dgm:t>
    </dgm:pt>
    <dgm:pt modelId="{09A64295-F610-4E41-877C-ED7CAFF9614B}">
      <dgm:prSet/>
      <dgm:spPr/>
      <dgm:t>
        <a:bodyPr/>
        <a:lstStyle/>
        <a:p>
          <a:pPr rtl="0"/>
          <a:r>
            <a:rPr lang="en-US" dirty="0"/>
            <a:t>How does all this work?  Let’s look at an example</a:t>
          </a:r>
        </a:p>
      </dgm:t>
    </dgm:pt>
    <dgm:pt modelId="{7ED919F8-F559-48D8-861C-2F0E571FC155}" type="parTrans" cxnId="{763035A9-61EC-41DD-8FC1-71C98B6CCB10}">
      <dgm:prSet/>
      <dgm:spPr/>
      <dgm:t>
        <a:bodyPr/>
        <a:lstStyle/>
        <a:p>
          <a:endParaRPr lang="en-US"/>
        </a:p>
      </dgm:t>
    </dgm:pt>
    <dgm:pt modelId="{88DC93DC-AF0B-4893-BADE-ADB46C6960C0}" type="sibTrans" cxnId="{763035A9-61EC-41DD-8FC1-71C98B6CCB10}">
      <dgm:prSet/>
      <dgm:spPr/>
      <dgm:t>
        <a:bodyPr/>
        <a:lstStyle/>
        <a:p>
          <a:endParaRPr lang="en-US"/>
        </a:p>
      </dgm:t>
    </dgm:pt>
    <dgm:pt modelId="{7E74ACC0-6686-401C-BA00-F2FA806733C4}" type="pres">
      <dgm:prSet presAssocID="{32FCA484-7C3B-48EA-90E2-99D7F5783E11}" presName="CompostProcess" presStyleCnt="0">
        <dgm:presLayoutVars>
          <dgm:dir/>
          <dgm:resizeHandles val="exact"/>
        </dgm:presLayoutVars>
      </dgm:prSet>
      <dgm:spPr/>
    </dgm:pt>
    <dgm:pt modelId="{474C25BF-2B3F-4D55-ACA8-B4D87273F655}" type="pres">
      <dgm:prSet presAssocID="{32FCA484-7C3B-48EA-90E2-99D7F5783E11}" presName="arrow" presStyleLbl="bgShp" presStyleIdx="0" presStyleCnt="1"/>
      <dgm:spPr/>
    </dgm:pt>
    <dgm:pt modelId="{35E6E93C-ECFB-4026-947D-03F8E3B4C81F}" type="pres">
      <dgm:prSet presAssocID="{32FCA484-7C3B-48EA-90E2-99D7F5783E11}" presName="linearProcess" presStyleCnt="0"/>
      <dgm:spPr/>
    </dgm:pt>
    <dgm:pt modelId="{5BDDA166-5BE0-40BD-BCA5-2C315D9F9399}" type="pres">
      <dgm:prSet presAssocID="{97BB169B-6941-4A35-8DEC-81766362E5FA}" presName="textNode" presStyleLbl="node1" presStyleIdx="0" presStyleCnt="7">
        <dgm:presLayoutVars>
          <dgm:bulletEnabled val="1"/>
        </dgm:presLayoutVars>
      </dgm:prSet>
      <dgm:spPr/>
    </dgm:pt>
    <dgm:pt modelId="{9D6B5A07-1A7E-4FA6-865E-19BA3A291D99}" type="pres">
      <dgm:prSet presAssocID="{DE3AF9BE-FE95-42C2-9858-F11796BAFE09}" presName="sibTrans" presStyleCnt="0"/>
      <dgm:spPr/>
    </dgm:pt>
    <dgm:pt modelId="{0066A4FF-3638-42E3-81A8-8CE0C3DEFD49}" type="pres">
      <dgm:prSet presAssocID="{097399FA-7784-4E96-A6F5-02BBC8E0BF34}" presName="textNode" presStyleLbl="node1" presStyleIdx="1" presStyleCnt="7">
        <dgm:presLayoutVars>
          <dgm:bulletEnabled val="1"/>
        </dgm:presLayoutVars>
      </dgm:prSet>
      <dgm:spPr/>
    </dgm:pt>
    <dgm:pt modelId="{445D56A0-282B-4C6D-A72E-D4E57002316B}" type="pres">
      <dgm:prSet presAssocID="{BC88603D-3424-44B7-82E1-A6D63BEE8857}" presName="sibTrans" presStyleCnt="0"/>
      <dgm:spPr/>
    </dgm:pt>
    <dgm:pt modelId="{657F48D3-7230-41C7-8145-26E706601C90}" type="pres">
      <dgm:prSet presAssocID="{377EE689-43B9-446F-AC5B-CDB3A57FA284}" presName="textNode" presStyleLbl="node1" presStyleIdx="2" presStyleCnt="7">
        <dgm:presLayoutVars>
          <dgm:bulletEnabled val="1"/>
        </dgm:presLayoutVars>
      </dgm:prSet>
      <dgm:spPr/>
    </dgm:pt>
    <dgm:pt modelId="{A82F6817-F6EB-4A68-9A8A-A6181DE8E8F8}" type="pres">
      <dgm:prSet presAssocID="{4A3B5B8B-FDF9-4B78-BB1A-9F90A84C6ABA}" presName="sibTrans" presStyleCnt="0"/>
      <dgm:spPr/>
    </dgm:pt>
    <dgm:pt modelId="{A04E8D86-4BFA-4CE9-B921-E99B5636849F}" type="pres">
      <dgm:prSet presAssocID="{F08B95E3-3909-47A9-912B-C003754B9C7D}" presName="textNode" presStyleLbl="node1" presStyleIdx="3" presStyleCnt="7">
        <dgm:presLayoutVars>
          <dgm:bulletEnabled val="1"/>
        </dgm:presLayoutVars>
      </dgm:prSet>
      <dgm:spPr/>
    </dgm:pt>
    <dgm:pt modelId="{606DA8F2-A196-4B4C-ACE5-DBCCAEE29C2C}" type="pres">
      <dgm:prSet presAssocID="{A7C33CB5-541F-491E-B943-447555BDF410}" presName="sibTrans" presStyleCnt="0"/>
      <dgm:spPr/>
    </dgm:pt>
    <dgm:pt modelId="{7A718C4A-25F1-4A12-A2FF-E9022224395A}" type="pres">
      <dgm:prSet presAssocID="{7F15340E-1CFA-4B98-AF94-FFE245021EFE}" presName="textNode" presStyleLbl="node1" presStyleIdx="4" presStyleCnt="7">
        <dgm:presLayoutVars>
          <dgm:bulletEnabled val="1"/>
        </dgm:presLayoutVars>
      </dgm:prSet>
      <dgm:spPr/>
    </dgm:pt>
    <dgm:pt modelId="{7BF24027-5197-44EC-8C5C-C38310120E15}" type="pres">
      <dgm:prSet presAssocID="{8FBA8AF2-4CA0-4A91-8748-ED6A9C82C6F7}" presName="sibTrans" presStyleCnt="0"/>
      <dgm:spPr/>
    </dgm:pt>
    <dgm:pt modelId="{EA4E31FE-51FB-4C78-AD9E-78477132F15F}" type="pres">
      <dgm:prSet presAssocID="{CBD3BC23-6157-4C7D-BC96-5D6CAEDFC208}" presName="textNode" presStyleLbl="node1" presStyleIdx="5" presStyleCnt="7">
        <dgm:presLayoutVars>
          <dgm:bulletEnabled val="1"/>
        </dgm:presLayoutVars>
      </dgm:prSet>
      <dgm:spPr/>
    </dgm:pt>
    <dgm:pt modelId="{AC7818C9-A8C1-4D4C-91C6-B768C2A9C6D6}" type="pres">
      <dgm:prSet presAssocID="{C0AD72AE-337A-4C9E-BEC7-DBC46657E9DF}" presName="sibTrans" presStyleCnt="0"/>
      <dgm:spPr/>
    </dgm:pt>
    <dgm:pt modelId="{93F4D72D-F076-4027-AF63-5BFD15AC1E76}" type="pres">
      <dgm:prSet presAssocID="{09A64295-F610-4E41-877C-ED7CAFF9614B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8C9672C-1D3B-40AF-A064-28A030506CA1}" type="presOf" srcId="{32FCA484-7C3B-48EA-90E2-99D7F5783E11}" destId="{7E74ACC0-6686-401C-BA00-F2FA806733C4}" srcOrd="0" destOrd="0" presId="urn:microsoft.com/office/officeart/2005/8/layout/hProcess9"/>
    <dgm:cxn modelId="{CA29FD62-4267-4D4D-B1B5-AD35FC311F17}" type="presOf" srcId="{97BB169B-6941-4A35-8DEC-81766362E5FA}" destId="{5BDDA166-5BE0-40BD-BCA5-2C315D9F9399}" srcOrd="0" destOrd="0" presId="urn:microsoft.com/office/officeart/2005/8/layout/hProcess9"/>
    <dgm:cxn modelId="{271CF3D9-E6E7-4D46-B142-96ACA64450D2}" srcId="{32FCA484-7C3B-48EA-90E2-99D7F5783E11}" destId="{377EE689-43B9-446F-AC5B-CDB3A57FA284}" srcOrd="2" destOrd="0" parTransId="{3062BB19-AB81-4CA5-A673-28627CD20593}" sibTransId="{4A3B5B8B-FDF9-4B78-BB1A-9F90A84C6ABA}"/>
    <dgm:cxn modelId="{AA678F7F-D289-4D83-8F8A-41B1538F2363}" srcId="{32FCA484-7C3B-48EA-90E2-99D7F5783E11}" destId="{097399FA-7784-4E96-A6F5-02BBC8E0BF34}" srcOrd="1" destOrd="0" parTransId="{0C1DDE6F-5A72-4E72-99FC-E43011DC3556}" sibTransId="{BC88603D-3424-44B7-82E1-A6D63BEE8857}"/>
    <dgm:cxn modelId="{625DDC17-8890-4E42-B4F1-12A6282EC3A4}" type="presOf" srcId="{09A64295-F610-4E41-877C-ED7CAFF9614B}" destId="{93F4D72D-F076-4027-AF63-5BFD15AC1E76}" srcOrd="0" destOrd="0" presId="urn:microsoft.com/office/officeart/2005/8/layout/hProcess9"/>
    <dgm:cxn modelId="{95941258-34B1-47CE-A16F-34754A1759FD}" type="presOf" srcId="{CBD3BC23-6157-4C7D-BC96-5D6CAEDFC208}" destId="{EA4E31FE-51FB-4C78-AD9E-78477132F15F}" srcOrd="0" destOrd="0" presId="urn:microsoft.com/office/officeart/2005/8/layout/hProcess9"/>
    <dgm:cxn modelId="{CEF0646B-68AA-4F0B-AAD8-927EF5DF49A2}" type="presOf" srcId="{377EE689-43B9-446F-AC5B-CDB3A57FA284}" destId="{657F48D3-7230-41C7-8145-26E706601C90}" srcOrd="0" destOrd="0" presId="urn:microsoft.com/office/officeart/2005/8/layout/hProcess9"/>
    <dgm:cxn modelId="{763035A9-61EC-41DD-8FC1-71C98B6CCB10}" srcId="{32FCA484-7C3B-48EA-90E2-99D7F5783E11}" destId="{09A64295-F610-4E41-877C-ED7CAFF9614B}" srcOrd="6" destOrd="0" parTransId="{7ED919F8-F559-48D8-861C-2F0E571FC155}" sibTransId="{88DC93DC-AF0B-4893-BADE-ADB46C6960C0}"/>
    <dgm:cxn modelId="{289EB3C3-95CC-4A84-963C-767FAFD7606C}" srcId="{32FCA484-7C3B-48EA-90E2-99D7F5783E11}" destId="{97BB169B-6941-4A35-8DEC-81766362E5FA}" srcOrd="0" destOrd="0" parTransId="{C20A0024-C209-4E81-A5AA-1204438C20E2}" sibTransId="{DE3AF9BE-FE95-42C2-9858-F11796BAFE09}"/>
    <dgm:cxn modelId="{D1B4C37C-EC96-4EB8-86C8-27EBEC6B9A0C}" type="presOf" srcId="{097399FA-7784-4E96-A6F5-02BBC8E0BF34}" destId="{0066A4FF-3638-42E3-81A8-8CE0C3DEFD49}" srcOrd="0" destOrd="0" presId="urn:microsoft.com/office/officeart/2005/8/layout/hProcess9"/>
    <dgm:cxn modelId="{C166177E-6B99-4B3A-8513-B3A684889191}" srcId="{32FCA484-7C3B-48EA-90E2-99D7F5783E11}" destId="{F08B95E3-3909-47A9-912B-C003754B9C7D}" srcOrd="3" destOrd="0" parTransId="{22091E95-9988-4AAF-AFC1-48191CD15FAE}" sibTransId="{A7C33CB5-541F-491E-B943-447555BDF410}"/>
    <dgm:cxn modelId="{9A5D0C2D-5605-4E0B-92C7-7BB69E1D8073}" type="presOf" srcId="{F08B95E3-3909-47A9-912B-C003754B9C7D}" destId="{A04E8D86-4BFA-4CE9-B921-E99B5636849F}" srcOrd="0" destOrd="0" presId="urn:microsoft.com/office/officeart/2005/8/layout/hProcess9"/>
    <dgm:cxn modelId="{127C80C5-322A-4C1C-9F34-282166135C04}" srcId="{32FCA484-7C3B-48EA-90E2-99D7F5783E11}" destId="{7F15340E-1CFA-4B98-AF94-FFE245021EFE}" srcOrd="4" destOrd="0" parTransId="{1166EF8E-30DC-4411-BF22-4E3AE7A2B46C}" sibTransId="{8FBA8AF2-4CA0-4A91-8748-ED6A9C82C6F7}"/>
    <dgm:cxn modelId="{BAF4E681-76B4-4349-A635-9578B260D954}" srcId="{32FCA484-7C3B-48EA-90E2-99D7F5783E11}" destId="{CBD3BC23-6157-4C7D-BC96-5D6CAEDFC208}" srcOrd="5" destOrd="0" parTransId="{CDF6F00E-0C77-4E0A-ABE5-0BAAA725FAFE}" sibTransId="{C0AD72AE-337A-4C9E-BEC7-DBC46657E9DF}"/>
    <dgm:cxn modelId="{E69E0F22-948C-406B-A061-F2C4DC7A59E9}" type="presOf" srcId="{7F15340E-1CFA-4B98-AF94-FFE245021EFE}" destId="{7A718C4A-25F1-4A12-A2FF-E9022224395A}" srcOrd="0" destOrd="0" presId="urn:microsoft.com/office/officeart/2005/8/layout/hProcess9"/>
    <dgm:cxn modelId="{3B70C91A-FA1A-4493-BECA-9107402F429E}" type="presParOf" srcId="{7E74ACC0-6686-401C-BA00-F2FA806733C4}" destId="{474C25BF-2B3F-4D55-ACA8-B4D87273F655}" srcOrd="0" destOrd="0" presId="urn:microsoft.com/office/officeart/2005/8/layout/hProcess9"/>
    <dgm:cxn modelId="{C4930A23-4F75-4935-9DD7-64C338775061}" type="presParOf" srcId="{7E74ACC0-6686-401C-BA00-F2FA806733C4}" destId="{35E6E93C-ECFB-4026-947D-03F8E3B4C81F}" srcOrd="1" destOrd="0" presId="urn:microsoft.com/office/officeart/2005/8/layout/hProcess9"/>
    <dgm:cxn modelId="{F50E4E8E-8493-4FF6-947C-3CFBD3184671}" type="presParOf" srcId="{35E6E93C-ECFB-4026-947D-03F8E3B4C81F}" destId="{5BDDA166-5BE0-40BD-BCA5-2C315D9F9399}" srcOrd="0" destOrd="0" presId="urn:microsoft.com/office/officeart/2005/8/layout/hProcess9"/>
    <dgm:cxn modelId="{34C29EAC-FF05-4EC9-892C-B4B0682DD5A3}" type="presParOf" srcId="{35E6E93C-ECFB-4026-947D-03F8E3B4C81F}" destId="{9D6B5A07-1A7E-4FA6-865E-19BA3A291D99}" srcOrd="1" destOrd="0" presId="urn:microsoft.com/office/officeart/2005/8/layout/hProcess9"/>
    <dgm:cxn modelId="{DA31D8E8-AB93-4A9B-B4FA-8CC06C163AAD}" type="presParOf" srcId="{35E6E93C-ECFB-4026-947D-03F8E3B4C81F}" destId="{0066A4FF-3638-42E3-81A8-8CE0C3DEFD49}" srcOrd="2" destOrd="0" presId="urn:microsoft.com/office/officeart/2005/8/layout/hProcess9"/>
    <dgm:cxn modelId="{F5554D1F-EC00-4F50-8BDD-A90D84350971}" type="presParOf" srcId="{35E6E93C-ECFB-4026-947D-03F8E3B4C81F}" destId="{445D56A0-282B-4C6D-A72E-D4E57002316B}" srcOrd="3" destOrd="0" presId="urn:microsoft.com/office/officeart/2005/8/layout/hProcess9"/>
    <dgm:cxn modelId="{7587A53E-A58B-4137-9C47-D27031A1D5FF}" type="presParOf" srcId="{35E6E93C-ECFB-4026-947D-03F8E3B4C81F}" destId="{657F48D3-7230-41C7-8145-26E706601C90}" srcOrd="4" destOrd="0" presId="urn:microsoft.com/office/officeart/2005/8/layout/hProcess9"/>
    <dgm:cxn modelId="{815BA93F-0938-40DB-B8BD-A2103695A2DC}" type="presParOf" srcId="{35E6E93C-ECFB-4026-947D-03F8E3B4C81F}" destId="{A82F6817-F6EB-4A68-9A8A-A6181DE8E8F8}" srcOrd="5" destOrd="0" presId="urn:microsoft.com/office/officeart/2005/8/layout/hProcess9"/>
    <dgm:cxn modelId="{43ED80DC-D84D-4CD6-A127-6E30BF382B2B}" type="presParOf" srcId="{35E6E93C-ECFB-4026-947D-03F8E3B4C81F}" destId="{A04E8D86-4BFA-4CE9-B921-E99B5636849F}" srcOrd="6" destOrd="0" presId="urn:microsoft.com/office/officeart/2005/8/layout/hProcess9"/>
    <dgm:cxn modelId="{850FC9D0-DE7F-417E-9CD7-C60518A8B24F}" type="presParOf" srcId="{35E6E93C-ECFB-4026-947D-03F8E3B4C81F}" destId="{606DA8F2-A196-4B4C-ACE5-DBCCAEE29C2C}" srcOrd="7" destOrd="0" presId="urn:microsoft.com/office/officeart/2005/8/layout/hProcess9"/>
    <dgm:cxn modelId="{E7D2201E-C2D4-4B50-91C4-F57756DE58CF}" type="presParOf" srcId="{35E6E93C-ECFB-4026-947D-03F8E3B4C81F}" destId="{7A718C4A-25F1-4A12-A2FF-E9022224395A}" srcOrd="8" destOrd="0" presId="urn:microsoft.com/office/officeart/2005/8/layout/hProcess9"/>
    <dgm:cxn modelId="{95329497-266B-44D9-97C2-9D1F9B79F9C7}" type="presParOf" srcId="{35E6E93C-ECFB-4026-947D-03F8E3B4C81F}" destId="{7BF24027-5197-44EC-8C5C-C38310120E15}" srcOrd="9" destOrd="0" presId="urn:microsoft.com/office/officeart/2005/8/layout/hProcess9"/>
    <dgm:cxn modelId="{18BBA90D-10C5-4DEF-BBD9-DD54D856718E}" type="presParOf" srcId="{35E6E93C-ECFB-4026-947D-03F8E3B4C81F}" destId="{EA4E31FE-51FB-4C78-AD9E-78477132F15F}" srcOrd="10" destOrd="0" presId="urn:microsoft.com/office/officeart/2005/8/layout/hProcess9"/>
    <dgm:cxn modelId="{22DD5E18-7583-4739-AC70-80CA845C52C7}" type="presParOf" srcId="{35E6E93C-ECFB-4026-947D-03F8E3B4C81F}" destId="{AC7818C9-A8C1-4D4C-91C6-B768C2A9C6D6}" srcOrd="11" destOrd="0" presId="urn:microsoft.com/office/officeart/2005/8/layout/hProcess9"/>
    <dgm:cxn modelId="{A5A6C932-0293-4915-A6CF-398B26EA5A8D}" type="presParOf" srcId="{35E6E93C-ECFB-4026-947D-03F8E3B4C81F}" destId="{93F4D72D-F076-4027-AF63-5BFD15AC1E7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CA484-7C3B-48EA-90E2-99D7F5783E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BB169B-6941-4A35-8DEC-81766362E5FA}">
      <dgm:prSet/>
      <dgm:spPr/>
      <dgm:t>
        <a:bodyPr/>
        <a:lstStyle/>
        <a:p>
          <a:pPr rtl="0"/>
          <a:r>
            <a:rPr lang="en-US" dirty="0"/>
            <a:t>Formulate null hypothesis (action is associated with alternative)</a:t>
          </a:r>
        </a:p>
      </dgm:t>
    </dgm:pt>
    <dgm:pt modelId="{C20A0024-C209-4E81-A5AA-1204438C20E2}" type="parTrans" cxnId="{289EB3C3-95CC-4A84-963C-767FAFD7606C}">
      <dgm:prSet/>
      <dgm:spPr/>
      <dgm:t>
        <a:bodyPr/>
        <a:lstStyle/>
        <a:p>
          <a:endParaRPr lang="en-US"/>
        </a:p>
      </dgm:t>
    </dgm:pt>
    <dgm:pt modelId="{DE3AF9BE-FE95-42C2-9858-F11796BAFE09}" type="sibTrans" cxnId="{289EB3C3-95CC-4A84-963C-767FAFD7606C}">
      <dgm:prSet/>
      <dgm:spPr/>
      <dgm:t>
        <a:bodyPr/>
        <a:lstStyle/>
        <a:p>
          <a:endParaRPr lang="en-US"/>
        </a:p>
      </dgm:t>
    </dgm:pt>
    <dgm:pt modelId="{097399FA-7784-4E96-A6F5-02BBC8E0BF34}">
      <dgm:prSet/>
      <dgm:spPr/>
      <dgm:t>
        <a:bodyPr/>
        <a:lstStyle/>
        <a:p>
          <a:pPr rtl="0"/>
          <a:r>
            <a:rPr lang="en-US" dirty="0"/>
            <a:t>Set Confidence Level</a:t>
          </a:r>
        </a:p>
      </dgm:t>
    </dgm:pt>
    <dgm:pt modelId="{0C1DDE6F-5A72-4E72-99FC-E43011DC3556}" type="parTrans" cxnId="{AA678F7F-D289-4D83-8F8A-41B1538F2363}">
      <dgm:prSet/>
      <dgm:spPr/>
      <dgm:t>
        <a:bodyPr/>
        <a:lstStyle/>
        <a:p>
          <a:endParaRPr lang="en-US"/>
        </a:p>
      </dgm:t>
    </dgm:pt>
    <dgm:pt modelId="{BC88603D-3424-44B7-82E1-A6D63BEE8857}" type="sibTrans" cxnId="{AA678F7F-D289-4D83-8F8A-41B1538F2363}">
      <dgm:prSet/>
      <dgm:spPr/>
      <dgm:t>
        <a:bodyPr/>
        <a:lstStyle/>
        <a:p>
          <a:endParaRPr lang="en-US"/>
        </a:p>
      </dgm:t>
    </dgm:pt>
    <dgm:pt modelId="{377EE689-43B9-446F-AC5B-CDB3A57FA284}">
      <dgm:prSet/>
      <dgm:spPr/>
      <dgm:t>
        <a:bodyPr/>
        <a:lstStyle/>
        <a:p>
          <a:pPr rtl="0"/>
          <a:r>
            <a:rPr lang="en-US" dirty="0"/>
            <a:t>Collect Data</a:t>
          </a:r>
        </a:p>
      </dgm:t>
    </dgm:pt>
    <dgm:pt modelId="{3062BB19-AB81-4CA5-A673-28627CD20593}" type="parTrans" cxnId="{271CF3D9-E6E7-4D46-B142-96ACA64450D2}">
      <dgm:prSet/>
      <dgm:spPr/>
      <dgm:t>
        <a:bodyPr/>
        <a:lstStyle/>
        <a:p>
          <a:endParaRPr lang="en-US"/>
        </a:p>
      </dgm:t>
    </dgm:pt>
    <dgm:pt modelId="{4A3B5B8B-FDF9-4B78-BB1A-9F90A84C6ABA}" type="sibTrans" cxnId="{271CF3D9-E6E7-4D46-B142-96ACA64450D2}">
      <dgm:prSet/>
      <dgm:spPr/>
      <dgm:t>
        <a:bodyPr/>
        <a:lstStyle/>
        <a:p>
          <a:endParaRPr lang="en-US"/>
        </a:p>
      </dgm:t>
    </dgm:pt>
    <dgm:pt modelId="{F08B95E3-3909-47A9-912B-C003754B9C7D}">
      <dgm:prSet/>
      <dgm:spPr/>
      <dgm:t>
        <a:bodyPr/>
        <a:lstStyle/>
        <a:p>
          <a:pPr rtl="0"/>
          <a:r>
            <a:rPr lang="en-US" dirty="0"/>
            <a:t>Compute Test Statistic</a:t>
          </a:r>
        </a:p>
      </dgm:t>
    </dgm:pt>
    <dgm:pt modelId="{22091E95-9988-4AAF-AFC1-48191CD15FAE}" type="parTrans" cxnId="{C166177E-6B99-4B3A-8513-B3A684889191}">
      <dgm:prSet/>
      <dgm:spPr/>
      <dgm:t>
        <a:bodyPr/>
        <a:lstStyle/>
        <a:p>
          <a:endParaRPr lang="en-US"/>
        </a:p>
      </dgm:t>
    </dgm:pt>
    <dgm:pt modelId="{A7C33CB5-541F-491E-B943-447555BDF410}" type="sibTrans" cxnId="{C166177E-6B99-4B3A-8513-B3A684889191}">
      <dgm:prSet/>
      <dgm:spPr/>
      <dgm:t>
        <a:bodyPr/>
        <a:lstStyle/>
        <a:p>
          <a:endParaRPr lang="en-US"/>
        </a:p>
      </dgm:t>
    </dgm:pt>
    <dgm:pt modelId="{7F15340E-1CFA-4B98-AF94-FFE245021EFE}">
      <dgm:prSet/>
      <dgm:spPr/>
      <dgm:t>
        <a:bodyPr/>
        <a:lstStyle/>
        <a:p>
          <a:pPr rtl="0"/>
          <a:r>
            <a:rPr lang="en-US" dirty="0"/>
            <a:t>Determine Acceptance Region</a:t>
          </a:r>
        </a:p>
      </dgm:t>
    </dgm:pt>
    <dgm:pt modelId="{1166EF8E-30DC-4411-BF22-4E3AE7A2B46C}" type="parTrans" cxnId="{127C80C5-322A-4C1C-9F34-282166135C04}">
      <dgm:prSet/>
      <dgm:spPr/>
      <dgm:t>
        <a:bodyPr/>
        <a:lstStyle/>
        <a:p>
          <a:endParaRPr lang="en-US"/>
        </a:p>
      </dgm:t>
    </dgm:pt>
    <dgm:pt modelId="{8FBA8AF2-4CA0-4A91-8748-ED6A9C82C6F7}" type="sibTrans" cxnId="{127C80C5-322A-4C1C-9F34-282166135C04}">
      <dgm:prSet/>
      <dgm:spPr/>
      <dgm:t>
        <a:bodyPr/>
        <a:lstStyle/>
        <a:p>
          <a:endParaRPr lang="en-US"/>
        </a:p>
      </dgm:t>
    </dgm:pt>
    <dgm:pt modelId="{CBD3BC23-6157-4C7D-BC96-5D6CAEDFC208}">
      <dgm:prSet/>
      <dgm:spPr/>
      <dgm:t>
        <a:bodyPr/>
        <a:lstStyle/>
        <a:p>
          <a:pPr rtl="0"/>
          <a:r>
            <a:rPr lang="en-US" dirty="0"/>
            <a:t>Also:  look at p-values</a:t>
          </a:r>
        </a:p>
      </dgm:t>
    </dgm:pt>
    <dgm:pt modelId="{CDF6F00E-0C77-4E0A-ABE5-0BAAA725FAFE}" type="parTrans" cxnId="{BAF4E681-76B4-4349-A635-9578B260D954}">
      <dgm:prSet/>
      <dgm:spPr/>
      <dgm:t>
        <a:bodyPr/>
        <a:lstStyle/>
        <a:p>
          <a:endParaRPr lang="en-US"/>
        </a:p>
      </dgm:t>
    </dgm:pt>
    <dgm:pt modelId="{C0AD72AE-337A-4C9E-BEC7-DBC46657E9DF}" type="sibTrans" cxnId="{BAF4E681-76B4-4349-A635-9578B260D954}">
      <dgm:prSet/>
      <dgm:spPr/>
      <dgm:t>
        <a:bodyPr/>
        <a:lstStyle/>
        <a:p>
          <a:endParaRPr lang="en-US"/>
        </a:p>
      </dgm:t>
    </dgm:pt>
    <dgm:pt modelId="{09A64295-F610-4E41-877C-ED7CAFF9614B}">
      <dgm:prSet custT="1"/>
      <dgm:spPr/>
      <dgm:t>
        <a:bodyPr/>
        <a:lstStyle/>
        <a:p>
          <a:pPr rtl="0"/>
          <a:br>
            <a:rPr lang="en-US" sz="1500" dirty="0"/>
          </a:br>
          <a:r>
            <a:rPr lang="en-US" sz="2000" dirty="0"/>
            <a:t>Example</a:t>
          </a:r>
        </a:p>
      </dgm:t>
    </dgm:pt>
    <dgm:pt modelId="{7ED919F8-F559-48D8-861C-2F0E571FC155}" type="parTrans" cxnId="{763035A9-61EC-41DD-8FC1-71C98B6CCB10}">
      <dgm:prSet/>
      <dgm:spPr/>
      <dgm:t>
        <a:bodyPr/>
        <a:lstStyle/>
        <a:p>
          <a:endParaRPr lang="en-US"/>
        </a:p>
      </dgm:t>
    </dgm:pt>
    <dgm:pt modelId="{88DC93DC-AF0B-4893-BADE-ADB46C6960C0}" type="sibTrans" cxnId="{763035A9-61EC-41DD-8FC1-71C98B6CCB10}">
      <dgm:prSet/>
      <dgm:spPr/>
      <dgm:t>
        <a:bodyPr/>
        <a:lstStyle/>
        <a:p>
          <a:endParaRPr lang="en-US"/>
        </a:p>
      </dgm:t>
    </dgm:pt>
    <dgm:pt modelId="{7E74ACC0-6686-401C-BA00-F2FA806733C4}" type="pres">
      <dgm:prSet presAssocID="{32FCA484-7C3B-48EA-90E2-99D7F5783E11}" presName="CompostProcess" presStyleCnt="0">
        <dgm:presLayoutVars>
          <dgm:dir/>
          <dgm:resizeHandles val="exact"/>
        </dgm:presLayoutVars>
      </dgm:prSet>
      <dgm:spPr/>
    </dgm:pt>
    <dgm:pt modelId="{474C25BF-2B3F-4D55-ACA8-B4D87273F655}" type="pres">
      <dgm:prSet presAssocID="{32FCA484-7C3B-48EA-90E2-99D7F5783E11}" presName="arrow" presStyleLbl="bgShp" presStyleIdx="0" presStyleCnt="1"/>
      <dgm:spPr/>
    </dgm:pt>
    <dgm:pt modelId="{35E6E93C-ECFB-4026-947D-03F8E3B4C81F}" type="pres">
      <dgm:prSet presAssocID="{32FCA484-7C3B-48EA-90E2-99D7F5783E11}" presName="linearProcess" presStyleCnt="0"/>
      <dgm:spPr/>
    </dgm:pt>
    <dgm:pt modelId="{5BDDA166-5BE0-40BD-BCA5-2C315D9F9399}" type="pres">
      <dgm:prSet presAssocID="{97BB169B-6941-4A35-8DEC-81766362E5FA}" presName="textNode" presStyleLbl="node1" presStyleIdx="0" presStyleCnt="7">
        <dgm:presLayoutVars>
          <dgm:bulletEnabled val="1"/>
        </dgm:presLayoutVars>
      </dgm:prSet>
      <dgm:spPr/>
    </dgm:pt>
    <dgm:pt modelId="{9D6B5A07-1A7E-4FA6-865E-19BA3A291D99}" type="pres">
      <dgm:prSet presAssocID="{DE3AF9BE-FE95-42C2-9858-F11796BAFE09}" presName="sibTrans" presStyleCnt="0"/>
      <dgm:spPr/>
    </dgm:pt>
    <dgm:pt modelId="{0066A4FF-3638-42E3-81A8-8CE0C3DEFD49}" type="pres">
      <dgm:prSet presAssocID="{097399FA-7784-4E96-A6F5-02BBC8E0BF34}" presName="textNode" presStyleLbl="node1" presStyleIdx="1" presStyleCnt="7">
        <dgm:presLayoutVars>
          <dgm:bulletEnabled val="1"/>
        </dgm:presLayoutVars>
      </dgm:prSet>
      <dgm:spPr/>
    </dgm:pt>
    <dgm:pt modelId="{445D56A0-282B-4C6D-A72E-D4E57002316B}" type="pres">
      <dgm:prSet presAssocID="{BC88603D-3424-44B7-82E1-A6D63BEE8857}" presName="sibTrans" presStyleCnt="0"/>
      <dgm:spPr/>
    </dgm:pt>
    <dgm:pt modelId="{657F48D3-7230-41C7-8145-26E706601C90}" type="pres">
      <dgm:prSet presAssocID="{377EE689-43B9-446F-AC5B-CDB3A57FA284}" presName="textNode" presStyleLbl="node1" presStyleIdx="2" presStyleCnt="7">
        <dgm:presLayoutVars>
          <dgm:bulletEnabled val="1"/>
        </dgm:presLayoutVars>
      </dgm:prSet>
      <dgm:spPr/>
    </dgm:pt>
    <dgm:pt modelId="{A82F6817-F6EB-4A68-9A8A-A6181DE8E8F8}" type="pres">
      <dgm:prSet presAssocID="{4A3B5B8B-FDF9-4B78-BB1A-9F90A84C6ABA}" presName="sibTrans" presStyleCnt="0"/>
      <dgm:spPr/>
    </dgm:pt>
    <dgm:pt modelId="{A04E8D86-4BFA-4CE9-B921-E99B5636849F}" type="pres">
      <dgm:prSet presAssocID="{F08B95E3-3909-47A9-912B-C003754B9C7D}" presName="textNode" presStyleLbl="node1" presStyleIdx="3" presStyleCnt="7">
        <dgm:presLayoutVars>
          <dgm:bulletEnabled val="1"/>
        </dgm:presLayoutVars>
      </dgm:prSet>
      <dgm:spPr/>
    </dgm:pt>
    <dgm:pt modelId="{606DA8F2-A196-4B4C-ACE5-DBCCAEE29C2C}" type="pres">
      <dgm:prSet presAssocID="{A7C33CB5-541F-491E-B943-447555BDF410}" presName="sibTrans" presStyleCnt="0"/>
      <dgm:spPr/>
    </dgm:pt>
    <dgm:pt modelId="{7A718C4A-25F1-4A12-A2FF-E9022224395A}" type="pres">
      <dgm:prSet presAssocID="{7F15340E-1CFA-4B98-AF94-FFE245021EFE}" presName="textNode" presStyleLbl="node1" presStyleIdx="4" presStyleCnt="7">
        <dgm:presLayoutVars>
          <dgm:bulletEnabled val="1"/>
        </dgm:presLayoutVars>
      </dgm:prSet>
      <dgm:spPr/>
    </dgm:pt>
    <dgm:pt modelId="{7BF24027-5197-44EC-8C5C-C38310120E15}" type="pres">
      <dgm:prSet presAssocID="{8FBA8AF2-4CA0-4A91-8748-ED6A9C82C6F7}" presName="sibTrans" presStyleCnt="0"/>
      <dgm:spPr/>
    </dgm:pt>
    <dgm:pt modelId="{EA4E31FE-51FB-4C78-AD9E-78477132F15F}" type="pres">
      <dgm:prSet presAssocID="{CBD3BC23-6157-4C7D-BC96-5D6CAEDFC208}" presName="textNode" presStyleLbl="node1" presStyleIdx="5" presStyleCnt="7">
        <dgm:presLayoutVars>
          <dgm:bulletEnabled val="1"/>
        </dgm:presLayoutVars>
      </dgm:prSet>
      <dgm:spPr/>
    </dgm:pt>
    <dgm:pt modelId="{AC7818C9-A8C1-4D4C-91C6-B768C2A9C6D6}" type="pres">
      <dgm:prSet presAssocID="{C0AD72AE-337A-4C9E-BEC7-DBC46657E9DF}" presName="sibTrans" presStyleCnt="0"/>
      <dgm:spPr/>
    </dgm:pt>
    <dgm:pt modelId="{93F4D72D-F076-4027-AF63-5BFD15AC1E76}" type="pres">
      <dgm:prSet presAssocID="{09A64295-F610-4E41-877C-ED7CAFF9614B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38030AB-1618-4283-9C47-F3694B1C1C20}" type="presOf" srcId="{F08B95E3-3909-47A9-912B-C003754B9C7D}" destId="{A04E8D86-4BFA-4CE9-B921-E99B5636849F}" srcOrd="0" destOrd="0" presId="urn:microsoft.com/office/officeart/2005/8/layout/hProcess9"/>
    <dgm:cxn modelId="{271CF3D9-E6E7-4D46-B142-96ACA64450D2}" srcId="{32FCA484-7C3B-48EA-90E2-99D7F5783E11}" destId="{377EE689-43B9-446F-AC5B-CDB3A57FA284}" srcOrd="2" destOrd="0" parTransId="{3062BB19-AB81-4CA5-A673-28627CD20593}" sibTransId="{4A3B5B8B-FDF9-4B78-BB1A-9F90A84C6ABA}"/>
    <dgm:cxn modelId="{2CF3FABC-6729-499D-81C1-CE2478206275}" type="presOf" srcId="{377EE689-43B9-446F-AC5B-CDB3A57FA284}" destId="{657F48D3-7230-41C7-8145-26E706601C90}" srcOrd="0" destOrd="0" presId="urn:microsoft.com/office/officeart/2005/8/layout/hProcess9"/>
    <dgm:cxn modelId="{AA678F7F-D289-4D83-8F8A-41B1538F2363}" srcId="{32FCA484-7C3B-48EA-90E2-99D7F5783E11}" destId="{097399FA-7784-4E96-A6F5-02BBC8E0BF34}" srcOrd="1" destOrd="0" parTransId="{0C1DDE6F-5A72-4E72-99FC-E43011DC3556}" sibTransId="{BC88603D-3424-44B7-82E1-A6D63BEE8857}"/>
    <dgm:cxn modelId="{59F7A74B-760C-486D-9884-FB57EB0144EB}" type="presOf" srcId="{CBD3BC23-6157-4C7D-BC96-5D6CAEDFC208}" destId="{EA4E31FE-51FB-4C78-AD9E-78477132F15F}" srcOrd="0" destOrd="0" presId="urn:microsoft.com/office/officeart/2005/8/layout/hProcess9"/>
    <dgm:cxn modelId="{BAF4E681-76B4-4349-A635-9578B260D954}" srcId="{32FCA484-7C3B-48EA-90E2-99D7F5783E11}" destId="{CBD3BC23-6157-4C7D-BC96-5D6CAEDFC208}" srcOrd="5" destOrd="0" parTransId="{CDF6F00E-0C77-4E0A-ABE5-0BAAA725FAFE}" sibTransId="{C0AD72AE-337A-4C9E-BEC7-DBC46657E9DF}"/>
    <dgm:cxn modelId="{EF19258D-2075-4E13-8A23-399DF4A66CA7}" type="presOf" srcId="{32FCA484-7C3B-48EA-90E2-99D7F5783E11}" destId="{7E74ACC0-6686-401C-BA00-F2FA806733C4}" srcOrd="0" destOrd="0" presId="urn:microsoft.com/office/officeart/2005/8/layout/hProcess9"/>
    <dgm:cxn modelId="{5A5C6B45-5FD0-4A27-9654-5B2F5F1F35A2}" type="presOf" srcId="{7F15340E-1CFA-4B98-AF94-FFE245021EFE}" destId="{7A718C4A-25F1-4A12-A2FF-E9022224395A}" srcOrd="0" destOrd="0" presId="urn:microsoft.com/office/officeart/2005/8/layout/hProcess9"/>
    <dgm:cxn modelId="{C166177E-6B99-4B3A-8513-B3A684889191}" srcId="{32FCA484-7C3B-48EA-90E2-99D7F5783E11}" destId="{F08B95E3-3909-47A9-912B-C003754B9C7D}" srcOrd="3" destOrd="0" parTransId="{22091E95-9988-4AAF-AFC1-48191CD15FAE}" sibTransId="{A7C33CB5-541F-491E-B943-447555BDF410}"/>
    <dgm:cxn modelId="{89B440DF-FEE8-422D-89B8-3F2D2DC93649}" type="presOf" srcId="{97BB169B-6941-4A35-8DEC-81766362E5FA}" destId="{5BDDA166-5BE0-40BD-BCA5-2C315D9F9399}" srcOrd="0" destOrd="0" presId="urn:microsoft.com/office/officeart/2005/8/layout/hProcess9"/>
    <dgm:cxn modelId="{289EB3C3-95CC-4A84-963C-767FAFD7606C}" srcId="{32FCA484-7C3B-48EA-90E2-99D7F5783E11}" destId="{97BB169B-6941-4A35-8DEC-81766362E5FA}" srcOrd="0" destOrd="0" parTransId="{C20A0024-C209-4E81-A5AA-1204438C20E2}" sibTransId="{DE3AF9BE-FE95-42C2-9858-F11796BAFE09}"/>
    <dgm:cxn modelId="{0FC95FAF-B559-476E-BEF9-73BC8425FBD5}" type="presOf" srcId="{097399FA-7784-4E96-A6F5-02BBC8E0BF34}" destId="{0066A4FF-3638-42E3-81A8-8CE0C3DEFD49}" srcOrd="0" destOrd="0" presId="urn:microsoft.com/office/officeart/2005/8/layout/hProcess9"/>
    <dgm:cxn modelId="{59F37A8D-D06C-43FB-BFF3-7E0382C5891F}" type="presOf" srcId="{09A64295-F610-4E41-877C-ED7CAFF9614B}" destId="{93F4D72D-F076-4027-AF63-5BFD15AC1E76}" srcOrd="0" destOrd="0" presId="urn:microsoft.com/office/officeart/2005/8/layout/hProcess9"/>
    <dgm:cxn modelId="{127C80C5-322A-4C1C-9F34-282166135C04}" srcId="{32FCA484-7C3B-48EA-90E2-99D7F5783E11}" destId="{7F15340E-1CFA-4B98-AF94-FFE245021EFE}" srcOrd="4" destOrd="0" parTransId="{1166EF8E-30DC-4411-BF22-4E3AE7A2B46C}" sibTransId="{8FBA8AF2-4CA0-4A91-8748-ED6A9C82C6F7}"/>
    <dgm:cxn modelId="{763035A9-61EC-41DD-8FC1-71C98B6CCB10}" srcId="{32FCA484-7C3B-48EA-90E2-99D7F5783E11}" destId="{09A64295-F610-4E41-877C-ED7CAFF9614B}" srcOrd="6" destOrd="0" parTransId="{7ED919F8-F559-48D8-861C-2F0E571FC155}" sibTransId="{88DC93DC-AF0B-4893-BADE-ADB46C6960C0}"/>
    <dgm:cxn modelId="{0B32D514-362B-4ABC-B7BD-741AF2536D78}" type="presParOf" srcId="{7E74ACC0-6686-401C-BA00-F2FA806733C4}" destId="{474C25BF-2B3F-4D55-ACA8-B4D87273F655}" srcOrd="0" destOrd="0" presId="urn:microsoft.com/office/officeart/2005/8/layout/hProcess9"/>
    <dgm:cxn modelId="{F014900D-C5A6-4CFB-B477-6BF28215A1D3}" type="presParOf" srcId="{7E74ACC0-6686-401C-BA00-F2FA806733C4}" destId="{35E6E93C-ECFB-4026-947D-03F8E3B4C81F}" srcOrd="1" destOrd="0" presId="urn:microsoft.com/office/officeart/2005/8/layout/hProcess9"/>
    <dgm:cxn modelId="{82D3C36F-B7EB-40B3-97DF-84F176ABEEF3}" type="presParOf" srcId="{35E6E93C-ECFB-4026-947D-03F8E3B4C81F}" destId="{5BDDA166-5BE0-40BD-BCA5-2C315D9F9399}" srcOrd="0" destOrd="0" presId="urn:microsoft.com/office/officeart/2005/8/layout/hProcess9"/>
    <dgm:cxn modelId="{522F2D73-C65C-4D26-9D2C-CA80A7286FB5}" type="presParOf" srcId="{35E6E93C-ECFB-4026-947D-03F8E3B4C81F}" destId="{9D6B5A07-1A7E-4FA6-865E-19BA3A291D99}" srcOrd="1" destOrd="0" presId="urn:microsoft.com/office/officeart/2005/8/layout/hProcess9"/>
    <dgm:cxn modelId="{D96E199E-F061-4DEE-963B-3FA6C270DA09}" type="presParOf" srcId="{35E6E93C-ECFB-4026-947D-03F8E3B4C81F}" destId="{0066A4FF-3638-42E3-81A8-8CE0C3DEFD49}" srcOrd="2" destOrd="0" presId="urn:microsoft.com/office/officeart/2005/8/layout/hProcess9"/>
    <dgm:cxn modelId="{C24E1DC6-BEE5-4C61-B736-ACE5CDF57F44}" type="presParOf" srcId="{35E6E93C-ECFB-4026-947D-03F8E3B4C81F}" destId="{445D56A0-282B-4C6D-A72E-D4E57002316B}" srcOrd="3" destOrd="0" presId="urn:microsoft.com/office/officeart/2005/8/layout/hProcess9"/>
    <dgm:cxn modelId="{A3C06424-44AA-4EB5-85A3-6A6A72908E3D}" type="presParOf" srcId="{35E6E93C-ECFB-4026-947D-03F8E3B4C81F}" destId="{657F48D3-7230-41C7-8145-26E706601C90}" srcOrd="4" destOrd="0" presId="urn:microsoft.com/office/officeart/2005/8/layout/hProcess9"/>
    <dgm:cxn modelId="{9F413F65-93A3-4FF0-BF9A-BA261F82B3ED}" type="presParOf" srcId="{35E6E93C-ECFB-4026-947D-03F8E3B4C81F}" destId="{A82F6817-F6EB-4A68-9A8A-A6181DE8E8F8}" srcOrd="5" destOrd="0" presId="urn:microsoft.com/office/officeart/2005/8/layout/hProcess9"/>
    <dgm:cxn modelId="{04C91D7E-7714-422C-9B2A-D0B0D2DB7D58}" type="presParOf" srcId="{35E6E93C-ECFB-4026-947D-03F8E3B4C81F}" destId="{A04E8D86-4BFA-4CE9-B921-E99B5636849F}" srcOrd="6" destOrd="0" presId="urn:microsoft.com/office/officeart/2005/8/layout/hProcess9"/>
    <dgm:cxn modelId="{E48AF140-0DC5-430B-9036-40728773DEAD}" type="presParOf" srcId="{35E6E93C-ECFB-4026-947D-03F8E3B4C81F}" destId="{606DA8F2-A196-4B4C-ACE5-DBCCAEE29C2C}" srcOrd="7" destOrd="0" presId="urn:microsoft.com/office/officeart/2005/8/layout/hProcess9"/>
    <dgm:cxn modelId="{C251679F-6507-4551-955B-646ECB1AC8CE}" type="presParOf" srcId="{35E6E93C-ECFB-4026-947D-03F8E3B4C81F}" destId="{7A718C4A-25F1-4A12-A2FF-E9022224395A}" srcOrd="8" destOrd="0" presId="urn:microsoft.com/office/officeart/2005/8/layout/hProcess9"/>
    <dgm:cxn modelId="{FB134A68-1404-4837-BDB3-1A66A767427B}" type="presParOf" srcId="{35E6E93C-ECFB-4026-947D-03F8E3B4C81F}" destId="{7BF24027-5197-44EC-8C5C-C38310120E15}" srcOrd="9" destOrd="0" presId="urn:microsoft.com/office/officeart/2005/8/layout/hProcess9"/>
    <dgm:cxn modelId="{7F998866-FB48-4141-9B46-C4C6149FE6A0}" type="presParOf" srcId="{35E6E93C-ECFB-4026-947D-03F8E3B4C81F}" destId="{EA4E31FE-51FB-4C78-AD9E-78477132F15F}" srcOrd="10" destOrd="0" presId="urn:microsoft.com/office/officeart/2005/8/layout/hProcess9"/>
    <dgm:cxn modelId="{1B726766-CFDB-4009-B274-D98B1587B3B5}" type="presParOf" srcId="{35E6E93C-ECFB-4026-947D-03F8E3B4C81F}" destId="{AC7818C9-A8C1-4D4C-91C6-B768C2A9C6D6}" srcOrd="11" destOrd="0" presId="urn:microsoft.com/office/officeart/2005/8/layout/hProcess9"/>
    <dgm:cxn modelId="{5747ADC2-C1E8-4E7C-AE91-F9BAB7D56EA2}" type="presParOf" srcId="{35E6E93C-ECFB-4026-947D-03F8E3B4C81F}" destId="{93F4D72D-F076-4027-AF63-5BFD15AC1E7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D71AD-A252-4FE7-94A0-7BF2BC67B837}">
      <dsp:nvSpPr>
        <dsp:cNvPr id="0" name=""/>
        <dsp:cNvSpPr/>
      </dsp:nvSpPr>
      <dsp:spPr>
        <a:xfrm>
          <a:off x="0" y="353580"/>
          <a:ext cx="8229600" cy="1230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Your hospital emergency room categorizes incoming patients as life-threatening condition or non-life-threatening condition.</a:t>
          </a:r>
        </a:p>
      </dsp:txBody>
      <dsp:txXfrm>
        <a:off x="60077" y="413657"/>
        <a:ext cx="8109446" cy="1110539"/>
      </dsp:txXfrm>
    </dsp:sp>
    <dsp:sp modelId="{695E119D-0845-4A10-9122-CA252AFD6C1E}">
      <dsp:nvSpPr>
        <dsp:cNvPr id="0" name=""/>
        <dsp:cNvSpPr/>
      </dsp:nvSpPr>
      <dsp:spPr>
        <a:xfrm>
          <a:off x="0" y="1647634"/>
          <a:ext cx="8229600" cy="1230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random sample of 49 patients reveals that 10 had a life threatening condition.</a:t>
          </a:r>
        </a:p>
      </dsp:txBody>
      <dsp:txXfrm>
        <a:off x="60077" y="1707711"/>
        <a:ext cx="8109446" cy="1110539"/>
      </dsp:txXfrm>
    </dsp:sp>
    <dsp:sp modelId="{F61F649C-8117-4CD3-8EE5-F243861870DC}">
      <dsp:nvSpPr>
        <dsp:cNvPr id="0" name=""/>
        <dsp:cNvSpPr/>
      </dsp:nvSpPr>
      <dsp:spPr>
        <a:xfrm>
          <a:off x="0" y="2941688"/>
          <a:ext cx="8229600" cy="1230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Suppose now that you wish to have a 95% confidence level that the true proportion is within 4 percentage points (plus or minus) of your estimate.  How large a sample size will you need to achieve this goal?</a:t>
          </a:r>
        </a:p>
      </dsp:txBody>
      <dsp:txXfrm>
        <a:off x="60077" y="3001765"/>
        <a:ext cx="8109446" cy="111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32F16-C6FF-490C-98C1-3BACB3480C15}">
      <dsp:nvSpPr>
        <dsp:cNvPr id="0" name=""/>
        <dsp:cNvSpPr/>
      </dsp:nvSpPr>
      <dsp:spPr>
        <a:xfrm>
          <a:off x="0" y="95983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Conservative Estimate:</a:t>
          </a:r>
        </a:p>
      </dsp:txBody>
      <dsp:txXfrm>
        <a:off x="43321" y="139304"/>
        <a:ext cx="8142958" cy="800803"/>
      </dsp:txXfrm>
    </dsp:sp>
    <dsp:sp modelId="{337787F4-1B72-4EF8-8B1A-C65728CE7228}">
      <dsp:nvSpPr>
        <dsp:cNvPr id="0" name=""/>
        <dsp:cNvSpPr/>
      </dsp:nvSpPr>
      <dsp:spPr>
        <a:xfrm>
          <a:off x="0" y="983429"/>
          <a:ext cx="8229600" cy="34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Use p = 50% (don’t even need preliminary sample----WHY?)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  =  [</a:t>
          </a:r>
          <a:r>
            <a:rPr lang="en-US" sz="2900" kern="1200" dirty="0" err="1"/>
            <a:t>normsinv</a:t>
          </a:r>
          <a:r>
            <a:rPr lang="en-US" sz="2900" kern="1200" dirty="0"/>
            <a:t>(___)/E]</a:t>
          </a:r>
          <a:r>
            <a:rPr lang="en-US" sz="2900" kern="1200" baseline="30000" dirty="0"/>
            <a:t>2</a:t>
          </a:r>
          <a:r>
            <a:rPr lang="en-US" sz="2900" kern="1200" dirty="0"/>
            <a:t>  x  p(1 – p)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  =  [</a:t>
          </a:r>
          <a:r>
            <a:rPr lang="en-US" sz="2900" kern="1200" dirty="0" err="1"/>
            <a:t>normsinv</a:t>
          </a:r>
          <a:r>
            <a:rPr lang="en-US" sz="2900" kern="1200" dirty="0"/>
            <a:t>(___)/___]</a:t>
          </a:r>
          <a:r>
            <a:rPr lang="en-US" sz="2900" kern="1200" baseline="30000" dirty="0"/>
            <a:t>2</a:t>
          </a:r>
          <a:r>
            <a:rPr lang="en-US" sz="2900" kern="1200" dirty="0"/>
            <a:t>  x  ___(1 – ___) = ____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 dirty="0"/>
        </a:p>
      </dsp:txBody>
      <dsp:txXfrm>
        <a:off x="0" y="983429"/>
        <a:ext cx="8229600" cy="3446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25BF-2B3F-4D55-ACA8-B4D87273F655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DA166-5BE0-40BD-BCA5-2C315D9F9399}">
      <dsp:nvSpPr>
        <dsp:cNvPr id="0" name=""/>
        <dsp:cNvSpPr/>
      </dsp:nvSpPr>
      <dsp:spPr>
        <a:xfrm>
          <a:off x="703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Formulate null hypothesis (action is associated with alternative)</a:t>
          </a:r>
        </a:p>
      </dsp:txBody>
      <dsp:txXfrm>
        <a:off x="55726" y="1412811"/>
        <a:ext cx="1017103" cy="1700339"/>
      </dsp:txXfrm>
    </dsp:sp>
    <dsp:sp modelId="{0066A4FF-3638-42E3-81A8-8CE0C3DEFD49}">
      <dsp:nvSpPr>
        <dsp:cNvPr id="0" name=""/>
        <dsp:cNvSpPr/>
      </dsp:nvSpPr>
      <dsp:spPr>
        <a:xfrm>
          <a:off x="1184210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Confidence Level</a:t>
          </a:r>
        </a:p>
      </dsp:txBody>
      <dsp:txXfrm>
        <a:off x="1239233" y="1412811"/>
        <a:ext cx="1017103" cy="1700339"/>
      </dsp:txXfrm>
    </dsp:sp>
    <dsp:sp modelId="{657F48D3-7230-41C7-8145-26E706601C90}">
      <dsp:nvSpPr>
        <dsp:cNvPr id="0" name=""/>
        <dsp:cNvSpPr/>
      </dsp:nvSpPr>
      <dsp:spPr>
        <a:xfrm>
          <a:off x="2367717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 Data</a:t>
          </a:r>
        </a:p>
      </dsp:txBody>
      <dsp:txXfrm>
        <a:off x="2422740" y="1412811"/>
        <a:ext cx="1017103" cy="1700339"/>
      </dsp:txXfrm>
    </dsp:sp>
    <dsp:sp modelId="{A04E8D86-4BFA-4CE9-B921-E99B5636849F}">
      <dsp:nvSpPr>
        <dsp:cNvPr id="0" name=""/>
        <dsp:cNvSpPr/>
      </dsp:nvSpPr>
      <dsp:spPr>
        <a:xfrm>
          <a:off x="3551225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 Test Statistic</a:t>
          </a:r>
        </a:p>
      </dsp:txBody>
      <dsp:txXfrm>
        <a:off x="3606248" y="1412811"/>
        <a:ext cx="1017103" cy="1700339"/>
      </dsp:txXfrm>
    </dsp:sp>
    <dsp:sp modelId="{7A718C4A-25F1-4A12-A2FF-E9022224395A}">
      <dsp:nvSpPr>
        <dsp:cNvPr id="0" name=""/>
        <dsp:cNvSpPr/>
      </dsp:nvSpPr>
      <dsp:spPr>
        <a:xfrm>
          <a:off x="4734732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 Acceptance Region</a:t>
          </a:r>
        </a:p>
      </dsp:txBody>
      <dsp:txXfrm>
        <a:off x="4789755" y="1412811"/>
        <a:ext cx="1017103" cy="1700339"/>
      </dsp:txXfrm>
    </dsp:sp>
    <dsp:sp modelId="{EA4E31FE-51FB-4C78-AD9E-78477132F15F}">
      <dsp:nvSpPr>
        <dsp:cNvPr id="0" name=""/>
        <dsp:cNvSpPr/>
      </dsp:nvSpPr>
      <dsp:spPr>
        <a:xfrm>
          <a:off x="5918239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Also:  look at p-values</a:t>
          </a:r>
        </a:p>
      </dsp:txBody>
      <dsp:txXfrm>
        <a:off x="5973262" y="1412811"/>
        <a:ext cx="1017103" cy="1700339"/>
      </dsp:txXfrm>
    </dsp:sp>
    <dsp:sp modelId="{93F4D72D-F076-4027-AF63-5BFD15AC1E76}">
      <dsp:nvSpPr>
        <dsp:cNvPr id="0" name=""/>
        <dsp:cNvSpPr/>
      </dsp:nvSpPr>
      <dsp:spPr>
        <a:xfrm>
          <a:off x="7101746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does all this work?  Let’s look at an example</a:t>
          </a:r>
        </a:p>
      </dsp:txBody>
      <dsp:txXfrm>
        <a:off x="7156769" y="1412811"/>
        <a:ext cx="1017103" cy="1700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25BF-2B3F-4D55-ACA8-B4D87273F655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DA166-5BE0-40BD-BCA5-2C315D9F9399}">
      <dsp:nvSpPr>
        <dsp:cNvPr id="0" name=""/>
        <dsp:cNvSpPr/>
      </dsp:nvSpPr>
      <dsp:spPr>
        <a:xfrm>
          <a:off x="703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Formulate null hypothesis (action is associated with alternative)</a:t>
          </a:r>
        </a:p>
      </dsp:txBody>
      <dsp:txXfrm>
        <a:off x="55726" y="1412811"/>
        <a:ext cx="1017103" cy="1700339"/>
      </dsp:txXfrm>
    </dsp:sp>
    <dsp:sp modelId="{0066A4FF-3638-42E3-81A8-8CE0C3DEFD49}">
      <dsp:nvSpPr>
        <dsp:cNvPr id="0" name=""/>
        <dsp:cNvSpPr/>
      </dsp:nvSpPr>
      <dsp:spPr>
        <a:xfrm>
          <a:off x="1184210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 Confidence Level</a:t>
          </a:r>
        </a:p>
      </dsp:txBody>
      <dsp:txXfrm>
        <a:off x="1239233" y="1412811"/>
        <a:ext cx="1017103" cy="1700339"/>
      </dsp:txXfrm>
    </dsp:sp>
    <dsp:sp modelId="{657F48D3-7230-41C7-8145-26E706601C90}">
      <dsp:nvSpPr>
        <dsp:cNvPr id="0" name=""/>
        <dsp:cNvSpPr/>
      </dsp:nvSpPr>
      <dsp:spPr>
        <a:xfrm>
          <a:off x="2367717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 Data</a:t>
          </a:r>
        </a:p>
      </dsp:txBody>
      <dsp:txXfrm>
        <a:off x="2422740" y="1412811"/>
        <a:ext cx="1017103" cy="1700339"/>
      </dsp:txXfrm>
    </dsp:sp>
    <dsp:sp modelId="{A04E8D86-4BFA-4CE9-B921-E99B5636849F}">
      <dsp:nvSpPr>
        <dsp:cNvPr id="0" name=""/>
        <dsp:cNvSpPr/>
      </dsp:nvSpPr>
      <dsp:spPr>
        <a:xfrm>
          <a:off x="3551225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 Test Statistic</a:t>
          </a:r>
        </a:p>
      </dsp:txBody>
      <dsp:txXfrm>
        <a:off x="3606248" y="1412811"/>
        <a:ext cx="1017103" cy="1700339"/>
      </dsp:txXfrm>
    </dsp:sp>
    <dsp:sp modelId="{7A718C4A-25F1-4A12-A2FF-E9022224395A}">
      <dsp:nvSpPr>
        <dsp:cNvPr id="0" name=""/>
        <dsp:cNvSpPr/>
      </dsp:nvSpPr>
      <dsp:spPr>
        <a:xfrm>
          <a:off x="4734732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 Acceptance Region</a:t>
          </a:r>
        </a:p>
      </dsp:txBody>
      <dsp:txXfrm>
        <a:off x="4789755" y="1412811"/>
        <a:ext cx="1017103" cy="1700339"/>
      </dsp:txXfrm>
    </dsp:sp>
    <dsp:sp modelId="{EA4E31FE-51FB-4C78-AD9E-78477132F15F}">
      <dsp:nvSpPr>
        <dsp:cNvPr id="0" name=""/>
        <dsp:cNvSpPr/>
      </dsp:nvSpPr>
      <dsp:spPr>
        <a:xfrm>
          <a:off x="5918239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Also:  look at p-values</a:t>
          </a:r>
        </a:p>
      </dsp:txBody>
      <dsp:txXfrm>
        <a:off x="5973262" y="1412811"/>
        <a:ext cx="1017103" cy="1700339"/>
      </dsp:txXfrm>
    </dsp:sp>
    <dsp:sp modelId="{93F4D72D-F076-4027-AF63-5BFD15AC1E76}">
      <dsp:nvSpPr>
        <dsp:cNvPr id="0" name=""/>
        <dsp:cNvSpPr/>
      </dsp:nvSpPr>
      <dsp:spPr>
        <a:xfrm>
          <a:off x="7101746" y="1357788"/>
          <a:ext cx="112714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kern="1200" dirty="0"/>
          </a:br>
          <a:r>
            <a:rPr lang="en-US" sz="2000" kern="1200" dirty="0"/>
            <a:t>Example</a:t>
          </a:r>
        </a:p>
      </dsp:txBody>
      <dsp:txXfrm>
        <a:off x="7156769" y="1412811"/>
        <a:ext cx="1017103" cy="1700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0.37631</cdr:x>
      <cdr:y>0.77201</cdr:y>
    </cdr:from>
    <cdr:to>
      <cdr:x>0.65505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57400" y="3048000"/>
          <a:ext cx="1524000" cy="9001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/>
            <a:t>Mean = 175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0.39024</cdr:x>
      <cdr:y>0.30881</cdr:y>
    </cdr:from>
    <cdr:to>
      <cdr:x>0.64112</cdr:x>
      <cdr:y>0.38601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33600" y="1219200"/>
          <a:ext cx="1371649" cy="304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95% of area</a:t>
          </a:r>
        </a:p>
      </cdr:txBody>
    </cdr:sp>
  </cdr:relSizeAnchor>
  <cdr:relSizeAnchor xmlns:cdr="http://schemas.openxmlformats.org/drawingml/2006/chartDrawing">
    <cdr:from>
      <cdr:x>0.4878</cdr:x>
      <cdr:y>0.38601</cdr:y>
    </cdr:from>
    <cdr:to>
      <cdr:x>0.54355</cdr:x>
      <cdr:y>0.69481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2667000" y="1524001"/>
          <a:ext cx="304778" cy="121918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0.54355</cdr:x>
      <cdr:y>0.42461</cdr:y>
    </cdr:from>
    <cdr:to>
      <cdr:x>0.79443</cdr:x>
      <cdr:y>0.50181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676400"/>
          <a:ext cx="1371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95% of area</a:t>
          </a:r>
        </a:p>
      </cdr:txBody>
    </cdr:sp>
  </cdr:relSizeAnchor>
  <cdr:relSizeAnchor xmlns:cdr="http://schemas.openxmlformats.org/drawingml/2006/chartDrawing">
    <cdr:from>
      <cdr:x>0.54355</cdr:x>
      <cdr:y>0.50181</cdr:y>
    </cdr:from>
    <cdr:to>
      <cdr:x>0.66899</cdr:x>
      <cdr:y>0.69481</cdr:y>
    </cdr:to>
    <cdr:sp macro="" textlink="">
      <cdr:nvSpPr>
        <cdr:cNvPr id="4" name="Straight Arrow Connector 3"/>
        <cdr:cNvSpPr/>
      </cdr:nvSpPr>
      <cdr:spPr>
        <a:xfrm xmlns:a="http://schemas.openxmlformats.org/drawingml/2006/main" flipH="1">
          <a:off x="2971800" y="1981200"/>
          <a:ext cx="685800" cy="762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AB3BFFC-B403-4726-944F-6CBFEBA8BA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1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664B14-1B17-45C1-8DEA-0D9B0DEFE027}" type="datetimeFigureOut">
              <a:rPr lang="en-US"/>
              <a:pPr>
                <a:defRPr/>
              </a:pPr>
              <a:t>9/26/2016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E7EE3F-7C93-489D-B9BB-947EA7913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01C06C-73B0-45D6-90D8-80F098041A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3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62319-89B0-405C-A819-D0A6DAE92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62319-89B0-405C-A819-D0A6DAE92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36C0BF-1A9D-4700-9E44-03AF3E9D64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00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3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7FF285-205B-4C16-8E5B-37455DF55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2C54B2-36D1-4016-9BC6-ED050C619C8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4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9D8242-C3B3-4AA8-A092-AC0DAB31D29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C280D5-1812-47CE-957B-C67E75A252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6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9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52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293219-9D69-4645-8F7D-9A3AFE1C8D9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97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293219-9D69-4645-8F7D-9A3AFE1C8D9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293219-9D69-4645-8F7D-9A3AFE1C8D9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1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22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2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24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5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4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64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68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3E8D0C-261B-4C49-8C1C-9BFF62ECC30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9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51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8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4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86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4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3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7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6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25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1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3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2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3E8D0C-261B-4C49-8C1C-9BFF62ECC30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52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596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65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30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03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90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1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415E9-A6B1-4D6C-B6F4-45678C3B7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73002-FD87-4191-BD7F-0648A563B4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4C896-B98E-4CB9-9572-414DFB88E3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96DAB-0415-4C28-8BF2-F33CBD2E66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712BE-6C52-44E4-8F05-8B8029070F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6B6B4-395A-4ED5-843A-FC015275D1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CEE90-D840-4668-B195-B7A2DE90C0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F513-11AA-425E-9D4D-D91E98D72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79B5E-2A54-40BA-B091-61BF2D619C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8A886-38FF-4957-8E83-87188E94A1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D343A-9A82-4CCA-8DC4-2088F2D161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0F611-2957-43B8-B155-761D91D254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Analytics: Week 6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confidence intervals for means </a:t>
            </a:r>
          </a:p>
          <a:p>
            <a:r>
              <a:rPr lang="en-US" dirty="0"/>
              <a:t>Confidence Intervals for proportions</a:t>
            </a:r>
          </a:p>
          <a:p>
            <a:pPr eaLnBrk="1" hangingPunct="1"/>
            <a:r>
              <a:rPr lang="en-US" dirty="0"/>
              <a:t>Sample size needed for specified confidence</a:t>
            </a:r>
          </a:p>
          <a:p>
            <a:pPr eaLnBrk="1" hangingPunct="1"/>
            <a:r>
              <a:rPr lang="en-US" dirty="0"/>
              <a:t>Introduction to hypothesis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CLT to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Recall that the proportion of people who are female in our sample is given by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= (X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1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 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2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….. +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)/n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What is the mean and standard deviation of an individual X</a:t>
            </a:r>
            <a:r>
              <a:rPr lang="en-US" sz="2400" baseline="-25000" dirty="0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? </a:t>
            </a:r>
          </a:p>
          <a:p>
            <a:pPr marL="342900" lvl="1" indent="-342900"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000" dirty="0">
                <a:cs typeface="Times New Roman" pitchFamily="18" charset="0"/>
              </a:rPr>
              <a:t>Remember:  X</a:t>
            </a:r>
            <a:r>
              <a:rPr lang="en-US" sz="2000" baseline="-25000" dirty="0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 follows a </a:t>
            </a:r>
            <a:r>
              <a:rPr lang="en-US" sz="2000" u="sng" dirty="0">
                <a:cs typeface="Times New Roman" pitchFamily="18" charset="0"/>
              </a:rPr>
              <a:t>binomial </a:t>
            </a:r>
            <a:r>
              <a:rPr lang="en-US" sz="2000" dirty="0">
                <a:cs typeface="Times New Roman" pitchFamily="18" charset="0"/>
              </a:rPr>
              <a:t>distribution with parameters “number of trials “ = 1 and “probability of success” = p.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>
              <a:cs typeface="Times New Roman" pitchFamily="18" charset="0"/>
            </a:endParaRPr>
          </a:p>
          <a:p>
            <a:pPr lvl="1"/>
            <a:r>
              <a:rPr lang="en-US" sz="2000" dirty="0"/>
              <a:t>Mean = p </a:t>
            </a:r>
          </a:p>
          <a:p>
            <a:pPr lvl="1"/>
            <a:r>
              <a:rPr lang="en-US" sz="2000" dirty="0"/>
              <a:t>Std Dev = </a:t>
            </a:r>
            <a:r>
              <a:rPr lang="en-US" sz="2000" dirty="0" err="1"/>
              <a:t>sqrt</a:t>
            </a:r>
            <a:r>
              <a:rPr lang="en-US" sz="2000" dirty="0"/>
              <a:t>[n x p x (1 – p)]  = </a:t>
            </a:r>
            <a:r>
              <a:rPr lang="en-US" sz="2000" dirty="0" err="1"/>
              <a:t>sqrt</a:t>
            </a:r>
            <a:r>
              <a:rPr lang="en-US" sz="2000" dirty="0"/>
              <a:t>[1 x p x (1 – p)]  = </a:t>
            </a:r>
            <a:r>
              <a:rPr lang="en-US" sz="2000" dirty="0" err="1"/>
              <a:t>sqrt</a:t>
            </a:r>
            <a:r>
              <a:rPr lang="en-US" sz="2000" dirty="0"/>
              <a:t>[p x (1 – p)] </a:t>
            </a:r>
          </a:p>
          <a:p>
            <a:pPr lvl="1"/>
            <a:endParaRPr lang="en-US" sz="2000" dirty="0"/>
          </a:p>
          <a:p>
            <a:r>
              <a:rPr lang="en-US" sz="2400" dirty="0"/>
              <a:t>So, by CLT, </a:t>
            </a:r>
            <a:r>
              <a:rPr lang="en-US" sz="2400" b="1" dirty="0"/>
              <a:t>P</a:t>
            </a:r>
            <a:r>
              <a:rPr lang="en-US" sz="2400" dirty="0"/>
              <a:t> is (approximately) a normally distributed random variable.  Furthermore:</a:t>
            </a:r>
          </a:p>
          <a:p>
            <a:pPr lvl="1"/>
            <a:r>
              <a:rPr lang="en-US" sz="2000" dirty="0"/>
              <a:t>Mean of </a:t>
            </a:r>
            <a:r>
              <a:rPr lang="en-US" sz="2000" b="1" dirty="0"/>
              <a:t>P</a:t>
            </a:r>
            <a:r>
              <a:rPr lang="en-US" sz="2000" dirty="0"/>
              <a:t>  =  p</a:t>
            </a:r>
          </a:p>
          <a:p>
            <a:pPr lvl="1"/>
            <a:r>
              <a:rPr lang="en-US" sz="2000" dirty="0"/>
              <a:t>Std Dev of </a:t>
            </a:r>
            <a:r>
              <a:rPr lang="en-US" sz="2000" b="1" dirty="0"/>
              <a:t>P</a:t>
            </a:r>
            <a:r>
              <a:rPr lang="en-US" sz="2000" dirty="0"/>
              <a:t>  =  </a:t>
            </a:r>
            <a:r>
              <a:rPr lang="en-US" sz="2000" dirty="0" err="1"/>
              <a:t>sqrt</a:t>
            </a:r>
            <a:r>
              <a:rPr lang="en-US" sz="2000" dirty="0"/>
              <a:t>[p x (1-p)]/</a:t>
            </a:r>
            <a:r>
              <a:rPr lang="en-US" sz="2000" dirty="0" err="1"/>
              <a:t>sqrt</a:t>
            </a:r>
            <a:r>
              <a:rPr lang="en-US" sz="2000" dirty="0"/>
              <a:t>(n)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3200400"/>
            <a:ext cx="2971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Suppose we take a sample of 100 randomly chosen people and that 52 are female (this means that 52 of the X</a:t>
            </a:r>
            <a:r>
              <a:rPr lang="en-US" sz="2400" baseline="-25000" dirty="0"/>
              <a:t>i</a:t>
            </a:r>
            <a:r>
              <a:rPr lang="en-US" sz="2400" dirty="0"/>
              <a:t> random variables are 1’s), 48 are male (this means that 48 of the X</a:t>
            </a:r>
            <a:r>
              <a:rPr lang="en-US" sz="2400" baseline="-25000" dirty="0"/>
              <a:t>i</a:t>
            </a:r>
            <a:r>
              <a:rPr lang="en-US" sz="2400" dirty="0"/>
              <a:t> random variables are 0’s). 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The sample proportion that are female is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cs typeface="Times New Roman" pitchFamily="18" charset="0"/>
              </a:rPr>
              <a:t>(X</a:t>
            </a:r>
            <a:r>
              <a:rPr lang="en-US" sz="2000" baseline="-25000" dirty="0">
                <a:cs typeface="Times New Roman" pitchFamily="18" charset="0"/>
              </a:rPr>
              <a:t>1  </a:t>
            </a:r>
            <a:r>
              <a:rPr lang="en-US" sz="2000" dirty="0">
                <a:cs typeface="Times New Roman" pitchFamily="18" charset="0"/>
              </a:rPr>
              <a:t>+  X</a:t>
            </a:r>
            <a:r>
              <a:rPr lang="en-US" sz="2000" baseline="-25000" dirty="0">
                <a:cs typeface="Times New Roman" pitchFamily="18" charset="0"/>
              </a:rPr>
              <a:t>2   </a:t>
            </a:r>
            <a:r>
              <a:rPr lang="en-US" sz="2000" dirty="0">
                <a:cs typeface="Times New Roman" pitchFamily="18" charset="0"/>
              </a:rPr>
              <a:t>+ ….. + </a:t>
            </a:r>
            <a:r>
              <a:rPr lang="en-US" sz="2000" dirty="0" err="1">
                <a:cs typeface="Times New Roman" pitchFamily="18" charset="0"/>
              </a:rPr>
              <a:t>X</a:t>
            </a:r>
            <a:r>
              <a:rPr lang="en-US" sz="2000" baseline="-25000" dirty="0" err="1">
                <a:cs typeface="Times New Roman" pitchFamily="18" charset="0"/>
              </a:rPr>
              <a:t>n</a:t>
            </a:r>
            <a:r>
              <a:rPr lang="en-US" sz="2000" baseline="-25000" dirty="0">
                <a:cs typeface="Times New Roman" pitchFamily="18" charset="0"/>
              </a:rPr>
              <a:t>  </a:t>
            </a:r>
            <a:r>
              <a:rPr lang="en-US" sz="2000" dirty="0">
                <a:cs typeface="Times New Roman" pitchFamily="18" charset="0"/>
              </a:rPr>
              <a:t>)/100 </a:t>
            </a:r>
            <a:r>
              <a:rPr lang="en-US" sz="2000" dirty="0"/>
              <a:t>  =  52/100  =  0.52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This is our </a:t>
            </a:r>
            <a:r>
              <a:rPr lang="en-US" sz="2400" u="sng" dirty="0"/>
              <a:t>point estimate of the true population proportion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Remember, our sample size is 100, and 52 are female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sample </a:t>
            </a:r>
            <a:r>
              <a:rPr lang="en-US" sz="2400" dirty="0" err="1"/>
              <a:t>stdev</a:t>
            </a:r>
            <a:r>
              <a:rPr lang="en-US" sz="2400" dirty="0"/>
              <a:t> is</a:t>
            </a:r>
          </a:p>
          <a:p>
            <a:pPr lvl="1">
              <a:lnSpc>
                <a:spcPct val="110000"/>
              </a:lnSpc>
            </a:pPr>
            <a:r>
              <a:rPr lang="en-US" sz="2000" dirty="0" err="1"/>
              <a:t>sqrt</a:t>
            </a:r>
            <a:r>
              <a:rPr lang="en-US" sz="2000" dirty="0"/>
              <a:t>[0.52  x  (1 – 0.52)]  =  </a:t>
            </a:r>
            <a:r>
              <a:rPr lang="en-US" sz="2000" dirty="0" err="1"/>
              <a:t>sqrt</a:t>
            </a:r>
            <a:r>
              <a:rPr lang="en-US" sz="2000" dirty="0"/>
              <a:t>[0.52 x 0.48] = 0.4996</a:t>
            </a:r>
          </a:p>
          <a:p>
            <a:pPr lvl="1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This is our point estimate of the true </a:t>
            </a:r>
            <a:r>
              <a:rPr lang="en-US" sz="2400" dirty="0" err="1"/>
              <a:t>stdev</a:t>
            </a:r>
            <a:r>
              <a:rPr lang="en-US" sz="2400" dirty="0"/>
              <a:t> of the random variable 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Central Limit Theorem Restated for Population Proportions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the Sample size, n, increases, the sampling distribution approaches a normal distribution with </a:t>
            </a:r>
          </a:p>
          <a:p>
            <a:endParaRPr lang="en-US"/>
          </a:p>
          <a:p>
            <a:r>
              <a:rPr lang="en-US"/>
              <a:t>Mean = p</a:t>
            </a:r>
          </a:p>
          <a:p>
            <a:endParaRPr lang="en-US"/>
          </a:p>
          <a:p>
            <a:r>
              <a:rPr lang="en-US"/>
              <a:t>Standard deviation = sqrt[p (1 – p)/n]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Sampling Distribution Example: 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take a sample of n = 100 randomly chosen people</a:t>
            </a:r>
          </a:p>
          <a:p>
            <a:endParaRPr lang="en-US" sz="2400" dirty="0"/>
          </a:p>
          <a:p>
            <a:r>
              <a:rPr lang="en-US" sz="2400" dirty="0"/>
              <a:t>If we knew the </a:t>
            </a:r>
            <a:r>
              <a:rPr lang="en-US" sz="2400" u="sng" dirty="0"/>
              <a:t>true population proportion</a:t>
            </a:r>
            <a:r>
              <a:rPr lang="en-US" sz="2400" dirty="0"/>
              <a:t>, p,  we could compute:</a:t>
            </a:r>
          </a:p>
          <a:p>
            <a:pPr lvl="1"/>
            <a:r>
              <a:rPr lang="en-US" sz="2000" dirty="0"/>
              <a:t>Mean of Sampling Distribution  =  p</a:t>
            </a:r>
          </a:p>
          <a:p>
            <a:pPr lvl="1"/>
            <a:r>
              <a:rPr lang="en-US" sz="2000" dirty="0" err="1"/>
              <a:t>Stdev</a:t>
            </a:r>
            <a:r>
              <a:rPr lang="en-US" sz="2000" dirty="0"/>
              <a:t> of Sampling Distribution  =  </a:t>
            </a:r>
            <a:r>
              <a:rPr lang="en-US" sz="2000" dirty="0" err="1"/>
              <a:t>sqrt</a:t>
            </a:r>
            <a:r>
              <a:rPr lang="en-US" sz="2000" dirty="0"/>
              <a:t>[p x (1 – p)]/</a:t>
            </a:r>
            <a:r>
              <a:rPr lang="en-US" sz="2000" dirty="0" err="1"/>
              <a:t>sqrt</a:t>
            </a:r>
            <a:r>
              <a:rPr lang="en-US" sz="2000" dirty="0"/>
              <a:t>(100) </a:t>
            </a:r>
          </a:p>
          <a:p>
            <a:pPr lvl="1"/>
            <a:endParaRPr lang="en-US" sz="2000" dirty="0"/>
          </a:p>
          <a:p>
            <a:r>
              <a:rPr lang="en-US" sz="2400" dirty="0"/>
              <a:t>Of course, in general we will NOT know p.  So we will have to use an estimate of p.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Remember, we took a sample of 100 randomly chosen people and found 52 of the 100 to be female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sample </a:t>
            </a:r>
            <a:r>
              <a:rPr lang="en-US" sz="2000" dirty="0" err="1"/>
              <a:t>stdev</a:t>
            </a:r>
            <a:r>
              <a:rPr lang="en-US" sz="2000" dirty="0"/>
              <a:t> is </a:t>
            </a:r>
            <a:r>
              <a:rPr lang="en-US" sz="2000" dirty="0" err="1"/>
              <a:t>sqrt</a:t>
            </a:r>
            <a:r>
              <a:rPr lang="en-US" sz="2000" dirty="0"/>
              <a:t>[0.52  x  (1 – 0.52)] = </a:t>
            </a:r>
            <a:r>
              <a:rPr lang="en-US" sz="2000" dirty="0" err="1"/>
              <a:t>sqrt</a:t>
            </a:r>
            <a:r>
              <a:rPr lang="en-US" sz="2000" dirty="0"/>
              <a:t>[0.52 x 0.48] = 0.4996</a:t>
            </a:r>
          </a:p>
          <a:p>
            <a:pPr lvl="1">
              <a:lnSpc>
                <a:spcPct val="110000"/>
              </a:lnSpc>
              <a:buNone/>
            </a:pPr>
            <a:endParaRPr lang="en-US" sz="2000" dirty="0"/>
          </a:p>
          <a:p>
            <a:r>
              <a:rPr lang="en-US" sz="2400" dirty="0"/>
              <a:t>Using these, our </a:t>
            </a:r>
            <a:r>
              <a:rPr lang="en-US" sz="2400" u="sng" dirty="0"/>
              <a:t>estimates</a:t>
            </a:r>
            <a:r>
              <a:rPr lang="en-US" sz="2400" dirty="0"/>
              <a:t> for the </a:t>
            </a:r>
            <a:r>
              <a:rPr lang="en-US" sz="2400" b="1" dirty="0">
                <a:solidFill>
                  <a:srgbClr val="FF0000"/>
                </a:solidFill>
              </a:rPr>
              <a:t>Sampling Distribution </a:t>
            </a:r>
            <a:r>
              <a:rPr lang="en-US" sz="2400" dirty="0"/>
              <a:t>are:</a:t>
            </a:r>
          </a:p>
          <a:p>
            <a:pPr lvl="1"/>
            <a:r>
              <a:rPr lang="en-US" sz="2000" dirty="0"/>
              <a:t>Mean of Sampling Distribution  =  0.52</a:t>
            </a:r>
          </a:p>
          <a:p>
            <a:pPr lvl="1"/>
            <a:r>
              <a:rPr lang="en-US" sz="2000" dirty="0" err="1"/>
              <a:t>Stdev</a:t>
            </a:r>
            <a:r>
              <a:rPr lang="en-US" sz="2000" dirty="0"/>
              <a:t> of Sampling Distribution (sample std. error)  </a:t>
            </a:r>
          </a:p>
          <a:p>
            <a:pPr marL="457200" lvl="1" indent="0">
              <a:buNone/>
            </a:pPr>
            <a:r>
              <a:rPr lang="en-US" sz="2000" dirty="0"/>
              <a:t>	=  0.4996/</a:t>
            </a:r>
            <a:r>
              <a:rPr lang="en-US" sz="2000" dirty="0" err="1"/>
              <a:t>sqrt</a:t>
            </a:r>
            <a:r>
              <a:rPr lang="en-US" sz="2000" dirty="0"/>
              <a:t>(100) = 0.04996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3200400"/>
            <a:ext cx="3048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1981200"/>
            <a:ext cx="1143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/>
              <a:t>Confidence Intervals (Proportions)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3787775" y="9906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If you have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2588" y="3429000"/>
            <a:ext cx="8418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/>
              <a:t>then a 95% confidence interval for the true population proportion is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95400" y="1981200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Equation" r:id="rId4" imgW="2145960" imgH="304560" progId="Equation.3">
                  <p:embed/>
                </p:oleObj>
              </mc:Choice>
              <mc:Fallback>
                <p:oleObj name="Equation" r:id="rId4" imgW="21459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146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38600" y="1752600"/>
          <a:ext cx="392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0" name="Equation" r:id="rId6" imgW="3924000" imgH="660240" progId="Equation.3">
                  <p:embed/>
                </p:oleObj>
              </mc:Choice>
              <mc:Fallback>
                <p:oleObj name="Equation" r:id="rId6" imgW="392400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3924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95600" y="4114800"/>
          <a:ext cx="260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1" name="Equation" r:id="rId8" imgW="2603160" imgH="317160" progId="Equation.3">
                  <p:embed/>
                </p:oleObj>
              </mc:Choice>
              <mc:Fallback>
                <p:oleObj name="Equation" r:id="rId8" imgW="260316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2603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905000" y="4876800"/>
          <a:ext cx="519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2" name="Equation" r:id="rId10" imgW="5194080" imgH="317160" progId="Equation.3">
                  <p:embed/>
                </p:oleObj>
              </mc:Choice>
              <mc:Fallback>
                <p:oleObj name="Equation" r:id="rId10" imgW="5194080" imgH="31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5194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utoUpdateAnimBg="0"/>
      <p:bldP spid="2089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Example:  95%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Remember:  sample of 100 randomly chosen people and 52 are female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>
              <a:lnSpc>
                <a:spcPct val="110000"/>
              </a:lnSpc>
              <a:buNone/>
            </a:pPr>
            <a:endParaRPr lang="en-US" sz="1600" dirty="0"/>
          </a:p>
          <a:p>
            <a:r>
              <a:rPr lang="en-US" sz="2000" dirty="0"/>
              <a:t>Using these, our </a:t>
            </a:r>
            <a:r>
              <a:rPr lang="en-US" sz="2000" u="sng" dirty="0"/>
              <a:t>estimates</a:t>
            </a:r>
            <a:r>
              <a:rPr lang="en-US" sz="2000" dirty="0"/>
              <a:t> for the Sampling Distribution are:</a:t>
            </a:r>
          </a:p>
          <a:p>
            <a:pPr lvl="1"/>
            <a:r>
              <a:rPr lang="en-US" sz="1600" dirty="0"/>
              <a:t>Mean of Sampling Distribution  =  0.52</a:t>
            </a:r>
          </a:p>
          <a:p>
            <a:pPr lvl="1"/>
            <a:r>
              <a:rPr lang="en-US" sz="1600" dirty="0" err="1"/>
              <a:t>Stdev</a:t>
            </a:r>
            <a:r>
              <a:rPr lang="en-US" sz="1600" dirty="0"/>
              <a:t> of Sampling Distribution  =  sample std. error  =  0.4996/</a:t>
            </a:r>
            <a:r>
              <a:rPr lang="en-US" sz="1600" dirty="0" err="1"/>
              <a:t>sqrt</a:t>
            </a:r>
            <a:r>
              <a:rPr lang="en-US" sz="1600" dirty="0"/>
              <a:t>(100) = 0.04996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95% confidence interval for the mean is given by: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[</a:t>
            </a:r>
            <a:r>
              <a:rPr lang="en-US" sz="1600" b="1" u="sng" dirty="0">
                <a:solidFill>
                  <a:srgbClr val="FF0000"/>
                </a:solidFill>
              </a:rPr>
              <a:t>0.52  -  </a:t>
            </a:r>
            <a:r>
              <a:rPr lang="en-US" sz="1600" b="1" u="sng" dirty="0" err="1">
                <a:solidFill>
                  <a:srgbClr val="FF0000"/>
                </a:solidFill>
              </a:rPr>
              <a:t>normsinv</a:t>
            </a:r>
            <a:r>
              <a:rPr lang="en-US" sz="1600" b="1" u="sng" dirty="0">
                <a:solidFill>
                  <a:srgbClr val="FF0000"/>
                </a:solidFill>
              </a:rPr>
              <a:t>(.975)  x  0.04996</a:t>
            </a:r>
            <a:r>
              <a:rPr lang="en-US" sz="1600" b="1" dirty="0">
                <a:solidFill>
                  <a:srgbClr val="FF0000"/>
                </a:solidFill>
              </a:rPr>
              <a:t>,   </a:t>
            </a:r>
            <a:r>
              <a:rPr lang="en-US" sz="1600" b="1" u="sng" dirty="0">
                <a:solidFill>
                  <a:srgbClr val="FF0000"/>
                </a:solidFill>
              </a:rPr>
              <a:t>0.52  +  </a:t>
            </a:r>
            <a:r>
              <a:rPr lang="en-US" sz="1600" b="1" u="sng" dirty="0" err="1">
                <a:solidFill>
                  <a:srgbClr val="FF0000"/>
                </a:solidFill>
              </a:rPr>
              <a:t>normsinv</a:t>
            </a:r>
            <a:r>
              <a:rPr lang="en-US" sz="1600" b="1" u="sng" dirty="0">
                <a:solidFill>
                  <a:srgbClr val="FF0000"/>
                </a:solidFill>
              </a:rPr>
              <a:t>(.975)  x  0.04996</a:t>
            </a:r>
            <a:r>
              <a:rPr lang="en-US" sz="1600" b="1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[0.422,  0.618] (approximately)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Could we say, with 95% confidence, that the true proportion of females exceeds 50%?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200" dirty="0"/>
              <a:t>Draw in the</a:t>
            </a:r>
            <a:br>
              <a:rPr lang="en-US" sz="3200" dirty="0"/>
            </a:br>
            <a:r>
              <a:rPr lang="en-US" sz="3200" dirty="0"/>
              <a:t>95% confidence interval &amp; see where 0.5 lies: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Proportions Example:  Confidence Interval Continued – 95% Confidence Interval -  large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Suppose we take a sample of 5000 randomly chosen people and get the same sample proportion and sample standard deviation: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>
              <a:lnSpc>
                <a:spcPct val="110000"/>
              </a:lnSpc>
              <a:buNone/>
            </a:pPr>
            <a:endParaRPr lang="en-US" sz="1600" dirty="0"/>
          </a:p>
          <a:p>
            <a:r>
              <a:rPr lang="en-US" sz="2000" dirty="0"/>
              <a:t>Using these, our </a:t>
            </a:r>
            <a:r>
              <a:rPr lang="en-US" sz="2000" u="sng" dirty="0"/>
              <a:t>estimates</a:t>
            </a:r>
            <a:r>
              <a:rPr lang="en-US" sz="2000" dirty="0"/>
              <a:t> for the Sampling Distribution are:</a:t>
            </a:r>
          </a:p>
          <a:p>
            <a:pPr lvl="1"/>
            <a:r>
              <a:rPr lang="en-US" sz="1600" dirty="0"/>
              <a:t>Mean of Sampling Distribution  =__________________</a:t>
            </a:r>
          </a:p>
          <a:p>
            <a:pPr lvl="1"/>
            <a:r>
              <a:rPr lang="en-US" sz="1600" dirty="0" err="1"/>
              <a:t>Stdev</a:t>
            </a:r>
            <a:r>
              <a:rPr lang="en-US" sz="1600" dirty="0"/>
              <a:t> of Sampling Distribution  =  std. error  =  0.4996/_______ = __________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95% confidence interval for the mean is given by: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[0.52  -  </a:t>
            </a:r>
            <a:r>
              <a:rPr lang="en-US" sz="1600" dirty="0" err="1"/>
              <a:t>normsinv</a:t>
            </a:r>
            <a:r>
              <a:rPr lang="en-US" sz="1600" dirty="0"/>
              <a:t>(.975)  x _______,   0.52  +  </a:t>
            </a:r>
            <a:r>
              <a:rPr lang="en-US" sz="1600" dirty="0" err="1"/>
              <a:t>normsinv</a:t>
            </a:r>
            <a:r>
              <a:rPr lang="en-US" sz="1600" dirty="0"/>
              <a:t>(.975)  x ________]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[________,  _________] (approximately)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/>
              <a:t>How does this compare to our confidence interval with a sample size of 100?</a:t>
            </a:r>
          </a:p>
          <a:p>
            <a:pPr lvl="1"/>
            <a:r>
              <a:rPr lang="en-US" sz="1600" dirty="0"/>
              <a:t>Could we say, with 95% confidence, that the true proportion of females exceeds 50%?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 Next Week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HW #5</a:t>
            </a:r>
          </a:p>
          <a:p>
            <a:pPr eaLnBrk="1" hangingPunct="1"/>
            <a:r>
              <a:rPr lang="en-US" dirty="0"/>
              <a:t>Quiz # 4</a:t>
            </a:r>
          </a:p>
          <a:p>
            <a:pPr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200" dirty="0"/>
              <a:t>Draw in the</a:t>
            </a:r>
            <a:br>
              <a:rPr lang="en-US" sz="3200" dirty="0"/>
            </a:br>
            <a:r>
              <a:rPr lang="en-US" sz="3200" dirty="0"/>
              <a:t>95% confidence interval &amp; see where 0.5 lies: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Example:  Confidence Interval Continued – 90%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Suppose we take a sample of 5000 randomly chosen people and get the same sample proportion and sample standard deviation: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90% confidence interval for the mean is given by: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[0.52  -  </a:t>
            </a:r>
            <a:r>
              <a:rPr lang="en-US" sz="1600" dirty="0" err="1"/>
              <a:t>normsinv</a:t>
            </a:r>
            <a:r>
              <a:rPr lang="en-US" sz="1600" dirty="0"/>
              <a:t>(_____)  x  _______,   0.52  +  </a:t>
            </a:r>
            <a:r>
              <a:rPr lang="en-US" sz="1600" dirty="0" err="1"/>
              <a:t>normsinv</a:t>
            </a:r>
            <a:r>
              <a:rPr lang="en-US" sz="1600" dirty="0"/>
              <a:t>(_____)  x  sample std. error]</a:t>
            </a:r>
          </a:p>
          <a:p>
            <a:pPr lvl="1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[______,  _______] (approximately)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/>
              <a:t>How does this compare to our 95% confidence interval?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3048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Sample Size Needed to Achieve High Confidence (</a:t>
            </a:r>
            <a:r>
              <a:rPr lang="en-US" sz="3600" b="1" u="sng" dirty="0">
                <a:solidFill>
                  <a:schemeClr val="tx2"/>
                </a:solidFill>
              </a:rPr>
              <a:t>Means)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685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Considering estimating </a:t>
            </a: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h</a:t>
            </a:r>
            <a:r>
              <a:rPr lang="en-US"/>
              <a:t>ow many observations n are needed to obtain a 95% confidence interval for a particular error tolerance?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476500" y="3048000"/>
            <a:ext cx="42291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 error tolerance E is ½ the width of the confidence interval</a:t>
            </a:r>
          </a:p>
        </p:txBody>
      </p:sp>
      <p:pic>
        <p:nvPicPr>
          <p:cNvPr id="152581" name="Picture 5" descr="samplesizemea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3048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4572000" y="4114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Here, </a:t>
            </a:r>
            <a:r>
              <a:rPr lang="en-US">
                <a:sym typeface="Symbol" pitchFamily="18" charset="2"/>
              </a:rPr>
              <a:t> is a conservative (high) estimate of the true std dev 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often gotten by doing a preliminary small sample</a:t>
            </a:r>
            <a:endParaRPr lang="en-US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83759" y="6061075"/>
            <a:ext cx="876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1.960 = </a:t>
            </a:r>
            <a:r>
              <a:rPr lang="en-US" i="1" dirty="0" err="1"/>
              <a:t>normsinv</a:t>
            </a:r>
            <a:r>
              <a:rPr lang="en-US" i="1" dirty="0"/>
              <a:t>(.975)---can be adjusted to get different confidences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nimBg="1" autoUpdateAnimBg="0"/>
      <p:bldP spid="152582" grpId="0" autoUpdateAnimBg="0"/>
      <p:bldP spid="1525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Derivation of Formula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 = </a:t>
            </a:r>
            <a:r>
              <a:rPr lang="en-US" sz="2400" dirty="0" err="1"/>
              <a:t>normsinv</a:t>
            </a:r>
            <a:r>
              <a:rPr lang="en-US" sz="2400" dirty="0"/>
              <a:t>(.975) * sample std. error </a:t>
            </a:r>
          </a:p>
          <a:p>
            <a:pPr lvl="1">
              <a:buNone/>
            </a:pPr>
            <a:r>
              <a:rPr lang="en-US" sz="2000" dirty="0"/>
              <a:t>  </a:t>
            </a:r>
            <a:r>
              <a:rPr lang="en-US" sz="2400" dirty="0"/>
              <a:t>= </a:t>
            </a:r>
            <a:r>
              <a:rPr lang="en-US" sz="2400" dirty="0" err="1"/>
              <a:t>normsinv</a:t>
            </a:r>
            <a:r>
              <a:rPr lang="en-US" sz="2400" dirty="0"/>
              <a:t>(.975) * </a:t>
            </a:r>
            <a:r>
              <a:rPr lang="el-GR" sz="2400" dirty="0"/>
              <a:t>σ</a:t>
            </a:r>
            <a:r>
              <a:rPr lang="en-US" sz="2400" dirty="0"/>
              <a:t>/</a:t>
            </a:r>
            <a:r>
              <a:rPr lang="en-US" sz="2400" dirty="0" err="1"/>
              <a:t>sqrt</a:t>
            </a:r>
            <a:r>
              <a:rPr lang="en-US" sz="2400" dirty="0"/>
              <a:t>(n)</a:t>
            </a:r>
          </a:p>
          <a:p>
            <a:pPr eaLnBrk="1" hangingPunct="1">
              <a:buNone/>
            </a:pPr>
            <a:endParaRPr lang="en-US" dirty="0"/>
          </a:p>
          <a:p>
            <a:r>
              <a:rPr lang="en-US" sz="2400" dirty="0"/>
              <a:t>Thus, </a:t>
            </a:r>
            <a:r>
              <a:rPr lang="en-US" sz="2400" dirty="0" err="1"/>
              <a:t>sqrt</a:t>
            </a:r>
            <a:r>
              <a:rPr lang="en-US" sz="2400" dirty="0"/>
              <a:t>(n) = </a:t>
            </a:r>
            <a:r>
              <a:rPr lang="en-US" sz="2400" dirty="0" err="1"/>
              <a:t>normsinv</a:t>
            </a:r>
            <a:r>
              <a:rPr lang="en-US" sz="2400" dirty="0"/>
              <a:t>(.975) * </a:t>
            </a:r>
            <a:r>
              <a:rPr lang="el-GR" sz="2400" dirty="0"/>
              <a:t>σ </a:t>
            </a:r>
            <a:r>
              <a:rPr lang="en-US" sz="2400" dirty="0"/>
              <a:t>/E</a:t>
            </a:r>
          </a:p>
          <a:p>
            <a:pPr eaLnBrk="1" hangingPunct="1"/>
            <a:endParaRPr lang="en-US" dirty="0"/>
          </a:p>
          <a:p>
            <a:r>
              <a:rPr lang="en-US" sz="2400" dirty="0"/>
              <a:t>So, n = [</a:t>
            </a:r>
            <a:r>
              <a:rPr lang="en-US" sz="2400" dirty="0" err="1"/>
              <a:t>normsinv</a:t>
            </a:r>
            <a:r>
              <a:rPr lang="en-US" sz="2400" dirty="0"/>
              <a:t>(.975) * </a:t>
            </a:r>
            <a:r>
              <a:rPr lang="el-GR" sz="2400" dirty="0"/>
              <a:t>σ </a:t>
            </a:r>
            <a:r>
              <a:rPr lang="en-US" sz="2400" dirty="0"/>
              <a:t>/E] 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Weight Example: Sample Size Requirements—we want a 95% confidence level of being within </a:t>
            </a:r>
            <a:r>
              <a:rPr lang="en-US" sz="3200" u="sng" dirty="0"/>
              <a:t>+</a:t>
            </a:r>
            <a:r>
              <a:rPr lang="en-US" sz="3200" dirty="0"/>
              <a:t>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Preliminary Sample size = 4</a:t>
            </a:r>
          </a:p>
          <a:p>
            <a:pPr lvl="1"/>
            <a:r>
              <a:rPr lang="en-US" sz="2000" dirty="0"/>
              <a:t>Sample Mean  =  182.5</a:t>
            </a:r>
          </a:p>
          <a:p>
            <a:pPr lvl="1"/>
            <a:r>
              <a:rPr lang="en-US" sz="2000" dirty="0"/>
              <a:t>Sample Standard Deviation = 29.86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Using these, we can compute: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3733800"/>
          <a:ext cx="609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0" name="Equation" r:id="rId4" imgW="9931320" imgH="876240" progId="Equation.3">
                  <p:embed/>
                </p:oleObj>
              </mc:Choice>
              <mc:Fallback>
                <p:oleObj name="Equation" r:id="rId4" imgW="993132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60960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143000" y="2286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Sample Size Needed to Achieve High Confidence (</a:t>
            </a:r>
            <a:r>
              <a:rPr lang="en-US" sz="3600" b="1" u="sng" dirty="0">
                <a:solidFill>
                  <a:schemeClr val="tx2"/>
                </a:solidFill>
              </a:rPr>
              <a:t>Proportions</a:t>
            </a:r>
            <a:r>
              <a:rPr lang="en-US" sz="36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685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Considering estimating </a:t>
            </a:r>
            <a:r>
              <a:rPr lang="en-US">
                <a:sym typeface="Symbol" pitchFamily="18" charset="2"/>
              </a:rPr>
              <a:t>p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h</a:t>
            </a:r>
            <a:r>
              <a:rPr lang="en-US"/>
              <a:t>ow many observations n are needed to obtain a 95% confidence interval for a particular error tolerance?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476500" y="2971800"/>
            <a:ext cx="42291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 error tolerance E is ½ the width of the confidence interval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572000" y="4038600"/>
            <a:ext cx="3810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Here, p</a:t>
            </a:r>
            <a:r>
              <a:rPr lang="en-US">
                <a:sym typeface="Symbol" pitchFamily="18" charset="2"/>
              </a:rPr>
              <a:t> is a conservative (closer to 0.5) estimate of the true population proportion p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often gotten by doing a preliminary small sample</a:t>
            </a:r>
            <a:endParaRPr lang="en-US"/>
          </a:p>
        </p:txBody>
      </p:sp>
      <p:pic>
        <p:nvPicPr>
          <p:cNvPr id="154630" name="Picture 6" descr="samplesizepropor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51350"/>
            <a:ext cx="350202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93990" y="6096000"/>
            <a:ext cx="8948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1.960 = </a:t>
            </a:r>
            <a:r>
              <a:rPr lang="en-US" i="1" dirty="0" err="1"/>
              <a:t>normsinv</a:t>
            </a:r>
            <a:r>
              <a:rPr lang="en-US" i="1" dirty="0"/>
              <a:t>(.975)---- can be adjusted to get different confidences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8" grpId="0" animBg="1" autoUpdateAnimBg="0"/>
      <p:bldP spid="154629" grpId="0" autoUpdateAnimBg="0"/>
      <p:bldP spid="1546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E = </a:t>
            </a:r>
            <a:r>
              <a:rPr lang="en-US" sz="2400" dirty="0" err="1"/>
              <a:t>normsinv</a:t>
            </a:r>
            <a:r>
              <a:rPr lang="en-US" sz="2400" dirty="0"/>
              <a:t>(.975)  x  sample std. error</a:t>
            </a:r>
          </a:p>
          <a:p>
            <a:pPr eaLnBrk="1" hangingPunct="1"/>
            <a:r>
              <a:rPr lang="en-US" sz="2400" dirty="0"/>
              <a:t>But now, sample std error = </a:t>
            </a:r>
            <a:r>
              <a:rPr lang="en-US" sz="2400" dirty="0" err="1"/>
              <a:t>sqrt</a:t>
            </a:r>
            <a:r>
              <a:rPr lang="en-US" sz="2400" dirty="0"/>
              <a:t>[p(1-p)/n], so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 = </a:t>
            </a:r>
            <a:r>
              <a:rPr lang="en-US" sz="2400" dirty="0" err="1"/>
              <a:t>normsinv</a:t>
            </a:r>
            <a:r>
              <a:rPr lang="en-US" sz="2400" dirty="0"/>
              <a:t>(.975)  x  </a:t>
            </a:r>
            <a:r>
              <a:rPr lang="en-US" sz="2400" dirty="0" err="1"/>
              <a:t>sqrt</a:t>
            </a:r>
            <a:r>
              <a:rPr lang="en-US" sz="2400" dirty="0"/>
              <a:t>[p(1-p)]/</a:t>
            </a:r>
            <a:r>
              <a:rPr lang="en-US" sz="2400" dirty="0" err="1"/>
              <a:t>sqrt</a:t>
            </a:r>
            <a:r>
              <a:rPr lang="en-US" sz="2400" dirty="0"/>
              <a:t>(n), and hence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err="1"/>
              <a:t>Sqrt</a:t>
            </a:r>
            <a:r>
              <a:rPr lang="en-US" sz="2400" dirty="0"/>
              <a:t>(n) = </a:t>
            </a:r>
            <a:r>
              <a:rPr lang="en-US" sz="2400" dirty="0" err="1"/>
              <a:t>normsinv</a:t>
            </a:r>
            <a:r>
              <a:rPr lang="en-US" sz="2400" dirty="0"/>
              <a:t>(.975)  x  </a:t>
            </a:r>
            <a:r>
              <a:rPr lang="en-US" sz="2400" dirty="0" err="1"/>
              <a:t>sqrt</a:t>
            </a:r>
            <a:r>
              <a:rPr lang="en-US" sz="2400" dirty="0"/>
              <a:t>[p(1-p)]/E, so</a:t>
            </a:r>
          </a:p>
          <a:p>
            <a:pPr eaLnBrk="1" hangingPunct="1"/>
            <a:endParaRPr lang="en-US" sz="2400" dirty="0"/>
          </a:p>
          <a:p>
            <a:pPr eaLnBrk="1" hangingPunct="1">
              <a:buNone/>
            </a:pPr>
            <a:r>
              <a:rPr lang="en-US" sz="2400" dirty="0"/>
              <a:t>	n = [</a:t>
            </a:r>
            <a:r>
              <a:rPr lang="en-US" sz="2400" dirty="0" err="1"/>
              <a:t>normsinv</a:t>
            </a:r>
            <a:r>
              <a:rPr lang="en-US" sz="2400" dirty="0"/>
              <a:t>(.975)  x  </a:t>
            </a:r>
            <a:r>
              <a:rPr lang="en-US" sz="2400" dirty="0" err="1"/>
              <a:t>sqrt</a:t>
            </a:r>
            <a:r>
              <a:rPr lang="en-US" sz="2400" dirty="0"/>
              <a:t>[p(1-p)]/E]</a:t>
            </a:r>
            <a:r>
              <a:rPr lang="en-US" sz="2400" baseline="30000" dirty="0"/>
              <a:t>2</a:t>
            </a:r>
            <a:r>
              <a:rPr lang="en-US" sz="2400" dirty="0"/>
              <a:t>, or equivalently</a:t>
            </a:r>
          </a:p>
          <a:p>
            <a:pPr eaLnBrk="1" hangingPunct="1">
              <a:buNone/>
            </a:pPr>
            <a:endParaRPr lang="en-US" sz="2400" baseline="30000" dirty="0"/>
          </a:p>
          <a:p>
            <a:pPr eaLnBrk="1" hangingPunct="1">
              <a:buNone/>
            </a:pPr>
            <a:r>
              <a:rPr lang="en-US" sz="2400" dirty="0"/>
              <a:t>	n  =  [</a:t>
            </a:r>
            <a:r>
              <a:rPr lang="en-US" sz="2400" dirty="0" err="1"/>
              <a:t>normsinv</a:t>
            </a:r>
            <a:r>
              <a:rPr lang="en-US" sz="2400" dirty="0"/>
              <a:t>(.975)/E]</a:t>
            </a:r>
            <a:r>
              <a:rPr lang="en-US" sz="2400" baseline="30000" dirty="0"/>
              <a:t>2</a:t>
            </a:r>
            <a:r>
              <a:rPr lang="en-US" sz="2400" dirty="0"/>
              <a:t>  x  p(1 – p) </a:t>
            </a:r>
            <a:r>
              <a:rPr lang="en-US" sz="3600" baseline="30000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Proportions Example:  We want a 95% confidence level of being within </a:t>
            </a:r>
            <a:r>
              <a:rPr lang="en-US" sz="3200" u="sng" dirty="0"/>
              <a:t>+</a:t>
            </a:r>
            <a:r>
              <a:rPr lang="en-US" sz="3200" dirty="0"/>
              <a:t> 2.5 percentage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Preliminary sample of 100 randomly chosen people yields: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2000" dirty="0"/>
              <a:t>Using these, we can compute (note that E = 0.025)---rounding up: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 lvl="1"/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1806575" y="3733800"/>
          <a:ext cx="50752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Equation" r:id="rId4" imgW="8267400" imgH="876240" progId="Equation.3">
                  <p:embed/>
                </p:oleObj>
              </mc:Choice>
              <mc:Fallback>
                <p:oleObj name="Equation" r:id="rId4" imgW="826740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733800"/>
                        <a:ext cx="507523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Proportions- Sample Size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conservative (high) estimate assumes that p = 50%.</a:t>
            </a:r>
          </a:p>
          <a:p>
            <a:pPr lvl="1"/>
            <a:r>
              <a:rPr lang="en-US" dirty="0"/>
              <a:t>p x (1-p) is largest when p = 50%----try it out in excel and see.</a:t>
            </a:r>
          </a:p>
          <a:p>
            <a:pPr lvl="1"/>
            <a:r>
              <a:rPr lang="en-US" dirty="0"/>
              <a:t>Then you don’t even need a preliminary sample: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1922463" y="4876800"/>
          <a:ext cx="4887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8" name="Equation" r:id="rId4" imgW="7962840" imgH="876240" progId="Equation.3">
                  <p:embed/>
                </p:oleObj>
              </mc:Choice>
              <mc:Fallback>
                <p:oleObj name="Equation" r:id="rId4" imgW="796284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876800"/>
                        <a:ext cx="488791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Polling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1500 voters are surveyed</a:t>
            </a:r>
          </a:p>
          <a:p>
            <a:pPr lvl="1"/>
            <a:r>
              <a:rPr lang="en-US" sz="2000" dirty="0"/>
              <a:t>825 say they prefer candidate A</a:t>
            </a:r>
          </a:p>
          <a:p>
            <a:pPr lvl="1"/>
            <a:r>
              <a:rPr lang="en-US" sz="2000" dirty="0"/>
              <a:t>675 say they prefer candidate B</a:t>
            </a:r>
          </a:p>
          <a:p>
            <a:pPr lvl="1"/>
            <a:r>
              <a:rPr lang="en-US" sz="2000" dirty="0"/>
              <a:t>Thus, 55% say they prefer candidate A</a:t>
            </a:r>
          </a:p>
          <a:p>
            <a:pPr lvl="1"/>
            <a:endParaRPr lang="en-US" sz="2000" dirty="0"/>
          </a:p>
          <a:p>
            <a:r>
              <a:rPr lang="en-US" sz="2400" dirty="0"/>
              <a:t>A 95% confidence interval is given by:</a:t>
            </a:r>
          </a:p>
          <a:p>
            <a:pPr lvl="1"/>
            <a:r>
              <a:rPr lang="en-US" sz="2000" dirty="0"/>
              <a:t>	0.55  </a:t>
            </a:r>
            <a:r>
              <a:rPr lang="en-US" sz="2000" u="sng" dirty="0"/>
              <a:t>+</a:t>
            </a:r>
            <a:r>
              <a:rPr lang="en-US" sz="2000" dirty="0"/>
              <a:t>  </a:t>
            </a:r>
            <a:r>
              <a:rPr lang="en-US" sz="2000" dirty="0" err="1"/>
              <a:t>normsinv</a:t>
            </a:r>
            <a:r>
              <a:rPr lang="en-US" sz="2000" dirty="0"/>
              <a:t>(.975) x </a:t>
            </a:r>
            <a:r>
              <a:rPr lang="en-US" sz="2000" dirty="0" err="1"/>
              <a:t>sqrt</a:t>
            </a:r>
            <a:r>
              <a:rPr lang="en-US" sz="2000" dirty="0"/>
              <a:t>[0.55 x (1 – 0.55)]/</a:t>
            </a:r>
            <a:r>
              <a:rPr lang="en-US" sz="2000" dirty="0" err="1"/>
              <a:t>sqrt</a:t>
            </a:r>
            <a:r>
              <a:rPr lang="en-US" sz="2000" dirty="0"/>
              <a:t>(1500)</a:t>
            </a:r>
          </a:p>
          <a:p>
            <a:pPr lvl="1"/>
            <a:r>
              <a:rPr lang="en-US" sz="2000" dirty="0"/>
              <a:t>   0.55 </a:t>
            </a:r>
            <a:r>
              <a:rPr lang="en-US" sz="2000" u="sng" dirty="0"/>
              <a:t>+</a:t>
            </a:r>
            <a:r>
              <a:rPr lang="en-US" sz="2000" dirty="0"/>
              <a:t>  1.96 x </a:t>
            </a:r>
            <a:r>
              <a:rPr lang="en-US" sz="2000" dirty="0" err="1"/>
              <a:t>sqrt</a:t>
            </a:r>
            <a:r>
              <a:rPr lang="en-US" sz="2000" dirty="0"/>
              <a:t>[0.55  x  0.45]/</a:t>
            </a:r>
            <a:r>
              <a:rPr lang="en-US" sz="2000" dirty="0" err="1"/>
              <a:t>sqrt</a:t>
            </a:r>
            <a:r>
              <a:rPr lang="en-US" sz="2000" dirty="0"/>
              <a:t>(1500) = 0.55 </a:t>
            </a:r>
            <a:r>
              <a:rPr lang="en-US" sz="2000" u="sng" dirty="0"/>
              <a:t>+</a:t>
            </a:r>
            <a:r>
              <a:rPr lang="en-US" sz="2000" dirty="0"/>
              <a:t> 0.025 (approx)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would be reported as “The poll has a margin of error of plus or minus 2.5 percentage points”.</a:t>
            </a:r>
          </a:p>
          <a:p>
            <a:endParaRPr lang="en-US" sz="2400" dirty="0"/>
          </a:p>
          <a:p>
            <a:r>
              <a:rPr lang="en-US" sz="2400" dirty="0"/>
              <a:t>In conducting and reporting these polls, 95% confidence intervals are always used.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“upper fencepost” and “lower fencepost”</a:t>
            </a:r>
          </a:p>
          <a:p>
            <a:pPr lvl="1"/>
            <a:r>
              <a:rPr lang="en-US" dirty="0"/>
              <a:t>95% of probability lies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dirty="0" err="1"/>
              <a:t>fenceposts</a:t>
            </a:r>
            <a:endParaRPr lang="en-US" dirty="0"/>
          </a:p>
          <a:p>
            <a:pPr lvl="1"/>
            <a:r>
              <a:rPr lang="en-US" dirty="0"/>
              <a:t>5% of probability lies </a:t>
            </a:r>
            <a:r>
              <a:rPr lang="en-US" u="sng" dirty="0"/>
              <a:t>outside</a:t>
            </a:r>
            <a:r>
              <a:rPr lang="en-US" dirty="0"/>
              <a:t> the </a:t>
            </a:r>
            <a:r>
              <a:rPr lang="en-US" dirty="0" err="1"/>
              <a:t>fenceposts</a:t>
            </a:r>
            <a:endParaRPr lang="en-US" dirty="0"/>
          </a:p>
          <a:p>
            <a:pPr lvl="2"/>
            <a:r>
              <a:rPr lang="en-US" dirty="0"/>
              <a:t>2.5% </a:t>
            </a:r>
            <a:r>
              <a:rPr lang="en-US" u="sng" dirty="0"/>
              <a:t>above</a:t>
            </a:r>
            <a:r>
              <a:rPr lang="en-US" dirty="0"/>
              <a:t> the upper fencepost</a:t>
            </a:r>
          </a:p>
          <a:p>
            <a:pPr lvl="2"/>
            <a:r>
              <a:rPr lang="en-US" dirty="0"/>
              <a:t>2.5% </a:t>
            </a:r>
            <a:r>
              <a:rPr lang="en-US" u="sng" dirty="0"/>
              <a:t>below</a:t>
            </a:r>
            <a:r>
              <a:rPr lang="en-US" dirty="0"/>
              <a:t> the lower fencepost</a:t>
            </a:r>
          </a:p>
          <a:p>
            <a:pPr lvl="1"/>
            <a:r>
              <a:rPr lang="en-US" dirty="0"/>
              <a:t>2.5% of probability lies above the upper fencepost </a:t>
            </a:r>
            <a:r>
              <a:rPr lang="en-US" dirty="0">
                <a:sym typeface="Wingdings" pitchFamily="2" charset="2"/>
              </a:rPr>
              <a:t>means  </a:t>
            </a:r>
          </a:p>
          <a:p>
            <a:pPr lvl="1"/>
            <a:r>
              <a:rPr lang="en-US" dirty="0"/>
              <a:t>97.5% of probability lies below the upper fencepost.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Election Polling Example-Smaller Sample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750 voters are surveyed</a:t>
            </a:r>
            <a:endParaRPr lang="en-US" sz="2000" dirty="0"/>
          </a:p>
          <a:p>
            <a:pPr lvl="1"/>
            <a:r>
              <a:rPr lang="en-US" sz="2000" dirty="0"/>
              <a:t>55% say they prefer candidate A</a:t>
            </a:r>
          </a:p>
          <a:p>
            <a:pPr lvl="1"/>
            <a:endParaRPr lang="en-US" sz="2000" dirty="0"/>
          </a:p>
          <a:p>
            <a:r>
              <a:rPr lang="en-US" sz="2400" dirty="0"/>
              <a:t>A 95% confidence interval is given by:</a:t>
            </a:r>
          </a:p>
          <a:p>
            <a:pPr lvl="1"/>
            <a:r>
              <a:rPr lang="en-US" sz="2000" dirty="0"/>
              <a:t>	0.55  </a:t>
            </a:r>
            <a:r>
              <a:rPr lang="en-US" sz="2000" u="sng" dirty="0"/>
              <a:t>+</a:t>
            </a:r>
            <a:r>
              <a:rPr lang="en-US" sz="2000" dirty="0"/>
              <a:t>  </a:t>
            </a:r>
            <a:r>
              <a:rPr lang="en-US" sz="2000" dirty="0" err="1"/>
              <a:t>normsinv</a:t>
            </a:r>
            <a:r>
              <a:rPr lang="en-US" sz="2000" dirty="0"/>
              <a:t>(.975) x </a:t>
            </a:r>
            <a:r>
              <a:rPr lang="en-US" sz="2000" dirty="0" err="1"/>
              <a:t>sqrt</a:t>
            </a:r>
            <a:r>
              <a:rPr lang="en-US" sz="2000" dirty="0"/>
              <a:t>[0.55 x (1 – 0.55)]/</a:t>
            </a:r>
            <a:r>
              <a:rPr lang="en-US" sz="2000" dirty="0" err="1"/>
              <a:t>sqrt</a:t>
            </a:r>
            <a:r>
              <a:rPr lang="en-US" sz="2000" dirty="0"/>
              <a:t>(750)</a:t>
            </a:r>
          </a:p>
          <a:p>
            <a:pPr lvl="1"/>
            <a:r>
              <a:rPr lang="en-US" sz="2000" dirty="0"/>
              <a:t>   0.55 </a:t>
            </a:r>
            <a:r>
              <a:rPr lang="en-US" sz="2000" u="sng" dirty="0"/>
              <a:t>+</a:t>
            </a:r>
            <a:r>
              <a:rPr lang="en-US" sz="2000" dirty="0"/>
              <a:t>  1.96 x </a:t>
            </a:r>
            <a:r>
              <a:rPr lang="en-US" sz="2000" dirty="0" err="1"/>
              <a:t>sqrt</a:t>
            </a:r>
            <a:r>
              <a:rPr lang="en-US" sz="2000" dirty="0"/>
              <a:t>[0.55  x  0.45]/</a:t>
            </a:r>
            <a:r>
              <a:rPr lang="en-US" sz="2000" dirty="0" err="1"/>
              <a:t>sqrt</a:t>
            </a:r>
            <a:r>
              <a:rPr lang="en-US" sz="2000" dirty="0"/>
              <a:t>(750) = 0.55 </a:t>
            </a:r>
            <a:r>
              <a:rPr lang="en-US" sz="2000" u="sng" dirty="0"/>
              <a:t>+</a:t>
            </a:r>
            <a:r>
              <a:rPr lang="en-US" sz="2000" dirty="0"/>
              <a:t> 0.036 (approx)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would be reported as “The poll has a margin of error of plus or minus 3.6 percentage points”.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Election Polling Example-Sample Size  Needed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you want a 95% confidence level that the poll is within plus or minus 1 percentage point—figure out a conservative estimate for the necessary sample size.</a:t>
            </a:r>
            <a:endParaRPr lang="en-US" sz="20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dirty="0"/>
          </a:p>
          <a:p>
            <a:r>
              <a:rPr lang="en-US" sz="2400" dirty="0"/>
              <a:t>Why do you suppose such polls rarely report margin of error numbers of less than 2.5% or 3 %?</a:t>
            </a:r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1828800" y="3124200"/>
          <a:ext cx="49037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2" name="Equation" r:id="rId4" imgW="7988040" imgH="876240" progId="Equation.3">
                  <p:embed/>
                </p:oleObj>
              </mc:Choice>
              <mc:Fallback>
                <p:oleObj name="Equation" r:id="rId4" imgW="798804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90378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a “random”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Your hospital emergency room categorizes incoming patients as life-threatening condition or non-life-threatening condition.</a:t>
            </a:r>
          </a:p>
          <a:p>
            <a:r>
              <a:rPr lang="en-US" sz="2400" dirty="0"/>
              <a:t>A random sample of 49 patients reveals that 10 had a life threatening condition.</a:t>
            </a:r>
          </a:p>
          <a:p>
            <a:endParaRPr lang="en-US" sz="2400" dirty="0"/>
          </a:p>
          <a:p>
            <a:r>
              <a:rPr lang="en-US" sz="2400" dirty="0"/>
              <a:t>You wish to estimate the proportion of patients admitted who fall into the life-threatening category.</a:t>
            </a:r>
          </a:p>
          <a:p>
            <a:pPr lvl="1"/>
            <a:r>
              <a:rPr lang="en-US" sz="2000" dirty="0"/>
              <a:t> What is your point estimate for the proportion?</a:t>
            </a:r>
          </a:p>
          <a:p>
            <a:pPr lvl="1"/>
            <a:r>
              <a:rPr lang="en-US" sz="2000" dirty="0"/>
              <a:t>What is a 95% confidence interval about your estimate?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Estimate of Proportion:  </a:t>
            </a:r>
          </a:p>
          <a:p>
            <a:pPr lvl="1"/>
            <a:r>
              <a:rPr lang="en-US" dirty="0"/>
              <a:t>Sample proportion = P = 10/49 = 0.204 (approx.)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Sample std. dev. = </a:t>
            </a:r>
            <a:r>
              <a:rPr lang="en-US" dirty="0" err="1"/>
              <a:t>sqrt</a:t>
            </a:r>
            <a:r>
              <a:rPr lang="en-US" dirty="0"/>
              <a:t>[____ x (1- ___)] = ____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Sample std. Error = Sample Std. Dev. / ____  =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95% confidence interval: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LCL = sample proportion – </a:t>
            </a:r>
            <a:r>
              <a:rPr lang="en-US" sz="2000" dirty="0" err="1"/>
              <a:t>normsinv</a:t>
            </a:r>
            <a:r>
              <a:rPr lang="en-US" sz="2000" dirty="0"/>
              <a:t>(.975) x sample std. error</a:t>
            </a:r>
          </a:p>
          <a:p>
            <a:pPr lvl="1"/>
            <a:r>
              <a:rPr lang="en-US" sz="2000" dirty="0"/>
              <a:t>UCL  =  sample proportion + </a:t>
            </a:r>
            <a:r>
              <a:rPr lang="en-US" sz="2000" dirty="0" err="1"/>
              <a:t>normsinv</a:t>
            </a:r>
            <a:r>
              <a:rPr lang="en-US" sz="2000" dirty="0"/>
              <a:t>(.975) x sample std. error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LCL  =  </a:t>
            </a:r>
            <a:r>
              <a:rPr lang="en-US" sz="2000" b="1" u="sng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  -  </a:t>
            </a:r>
            <a:r>
              <a:rPr lang="en-US" sz="2000" dirty="0" err="1"/>
              <a:t>normsinv</a:t>
            </a:r>
            <a:r>
              <a:rPr lang="en-US" sz="2000" dirty="0"/>
              <a:t>(.975)   x  </a:t>
            </a:r>
            <a:r>
              <a:rPr lang="en-US" sz="2000" b="1" u="sng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    =   </a:t>
            </a:r>
            <a:r>
              <a:rPr lang="en-US" sz="2000" b="1" u="sng" dirty="0">
                <a:solidFill>
                  <a:srgbClr val="FF0000"/>
                </a:solidFill>
              </a:rPr>
              <a:t>______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LCL  =  </a:t>
            </a:r>
            <a:r>
              <a:rPr lang="en-US" sz="2000" b="1" u="sng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  </a:t>
            </a:r>
            <a:r>
              <a:rPr lang="en-US" sz="2000" baseline="-25000" dirty="0"/>
              <a:t>-</a:t>
            </a:r>
            <a:r>
              <a:rPr lang="en-US" sz="2000" dirty="0"/>
              <a:t>  </a:t>
            </a:r>
            <a:r>
              <a:rPr lang="en-US" sz="2000" dirty="0" err="1"/>
              <a:t>normsinv</a:t>
            </a:r>
            <a:r>
              <a:rPr lang="en-US" sz="2000" dirty="0"/>
              <a:t>(.975)   x  </a:t>
            </a:r>
            <a:r>
              <a:rPr lang="en-US" sz="2000" b="1" u="sng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    =   </a:t>
            </a:r>
            <a:r>
              <a:rPr lang="en-US" sz="2000" b="1" u="sng" dirty="0">
                <a:solidFill>
                  <a:srgbClr val="FF0000"/>
                </a:solidFill>
              </a:rPr>
              <a:t>______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If I compute a 90% confidence interval will it be larger or smaller?  What about a 99% confidence interval?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Emergency Room Example-sample size needed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our preliminary sample, the sample proportion is 10/49 = 0.204</a:t>
            </a:r>
          </a:p>
          <a:p>
            <a:endParaRPr lang="en-US" dirty="0"/>
          </a:p>
          <a:p>
            <a:r>
              <a:rPr lang="en-US" dirty="0"/>
              <a:t>If you are really sure that the true proportion does not exceed 30%, you could use:</a:t>
            </a:r>
          </a:p>
          <a:p>
            <a:pPr lvl="1"/>
            <a:r>
              <a:rPr lang="en-US" sz="2400" dirty="0"/>
              <a:t>n  =  [</a:t>
            </a:r>
            <a:r>
              <a:rPr lang="en-US" sz="2400" dirty="0" err="1"/>
              <a:t>normsinv</a:t>
            </a:r>
            <a:r>
              <a:rPr lang="en-US" sz="2400" dirty="0"/>
              <a:t>(.975)/E]</a:t>
            </a:r>
            <a:r>
              <a:rPr lang="en-US" sz="2400" baseline="30000" dirty="0"/>
              <a:t>2</a:t>
            </a:r>
            <a:r>
              <a:rPr lang="en-US" sz="2400" dirty="0"/>
              <a:t>  x  p(1 – p)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n  = [</a:t>
            </a:r>
            <a:r>
              <a:rPr lang="en-US" sz="2400" dirty="0" err="1"/>
              <a:t>normsinv</a:t>
            </a:r>
            <a:r>
              <a:rPr lang="en-US" sz="2400" dirty="0"/>
              <a:t>(0.975)/</a:t>
            </a:r>
            <a:r>
              <a:rPr lang="en-US" sz="2400" b="1" dirty="0">
                <a:solidFill>
                  <a:srgbClr val="FF0000"/>
                </a:solidFill>
              </a:rPr>
              <a:t>0.04</a:t>
            </a:r>
            <a:r>
              <a:rPr lang="en-US" sz="2400" dirty="0"/>
              <a:t>]</a:t>
            </a:r>
            <a:r>
              <a:rPr lang="en-US" sz="2400" baseline="30000" dirty="0"/>
              <a:t>2</a:t>
            </a:r>
            <a:r>
              <a:rPr lang="en-US" sz="2400" dirty="0"/>
              <a:t>  x  </a:t>
            </a:r>
            <a:r>
              <a:rPr lang="en-US" sz="2400" b="1" dirty="0">
                <a:solidFill>
                  <a:srgbClr val="FF0000"/>
                </a:solidFill>
              </a:rPr>
              <a:t>0.3</a:t>
            </a:r>
            <a:r>
              <a:rPr lang="en-US" sz="2400" dirty="0"/>
              <a:t> x (1 – </a:t>
            </a:r>
            <a:r>
              <a:rPr lang="en-US" sz="2400" b="1" dirty="0">
                <a:solidFill>
                  <a:srgbClr val="FF0000"/>
                </a:solidFill>
              </a:rPr>
              <a:t>0.3</a:t>
            </a:r>
            <a:r>
              <a:rPr lang="en-US" sz="2400" dirty="0"/>
              <a:t>)= </a:t>
            </a:r>
            <a:r>
              <a:rPr lang="en-US" sz="2400" b="1" dirty="0">
                <a:solidFill>
                  <a:srgbClr val="FF0000"/>
                </a:solidFill>
              </a:rPr>
              <a:t>504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Hypothesis Testing:  overview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7962"/>
          </a:xfrm>
        </p:spPr>
        <p:txBody>
          <a:bodyPr>
            <a:normAutofit/>
          </a:bodyPr>
          <a:lstStyle/>
          <a:p>
            <a:r>
              <a:rPr lang="en-US" sz="3100" b="1" dirty="0"/>
              <a:t>How many standard deviations to the right of the mean do I have to go to get 97.5% of the probability to lie to my left?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Normsinv</a:t>
            </a:r>
            <a:r>
              <a:rPr lang="en-US" sz="2400" dirty="0"/>
              <a:t>(.975) tells me how many standard deviations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Z is a standard normal (mean = 0, std dev = 1), then </a:t>
            </a:r>
            <a:br>
              <a:rPr lang="en-US" sz="2400" dirty="0"/>
            </a:br>
            <a:r>
              <a:rPr lang="en-US" sz="2400" dirty="0"/>
              <a:t>P{Z &lt;= </a:t>
            </a:r>
            <a:r>
              <a:rPr lang="en-US" sz="2400" dirty="0" err="1"/>
              <a:t>normsinv</a:t>
            </a:r>
            <a:r>
              <a:rPr lang="en-US" sz="2400" dirty="0"/>
              <a:t>(.975)}  =  0.975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x is normal with a mean of u and a std dev of </a:t>
            </a:r>
            <a:r>
              <a:rPr lang="el-GR" sz="2400" dirty="0"/>
              <a:t>σ</a:t>
            </a:r>
            <a:r>
              <a:rPr lang="en-US" sz="2400" dirty="0"/>
              <a:t>, then</a:t>
            </a:r>
            <a:br>
              <a:rPr lang="en-US" sz="2400" dirty="0"/>
            </a:br>
            <a:r>
              <a:rPr lang="en-US" sz="2400" dirty="0"/>
              <a:t>P{X &lt;= u + </a:t>
            </a:r>
            <a:r>
              <a:rPr lang="en-US" sz="2400" dirty="0" err="1"/>
              <a:t>normsinv</a:t>
            </a:r>
            <a:r>
              <a:rPr lang="en-US" sz="2400" dirty="0"/>
              <a:t>(.975) x </a:t>
            </a:r>
            <a:r>
              <a:rPr lang="el-GR" sz="2400" dirty="0"/>
              <a:t>σ</a:t>
            </a:r>
            <a:r>
              <a:rPr lang="en-US" sz="2400" dirty="0"/>
              <a:t>} = 0.975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Null </a:t>
            </a:r>
            <a:r>
              <a:rPr lang="en-US" dirty="0" err="1"/>
              <a:t>Hypthesis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Action/make declaration/etc. only when evidence leads us to </a:t>
            </a:r>
            <a:r>
              <a:rPr lang="en-US" u="sng" dirty="0"/>
              <a:t>reject</a:t>
            </a:r>
            <a:r>
              <a:rPr lang="en-US" dirty="0"/>
              <a:t> the null hypothesis.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Confidence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many applications: taken to be 95% certainty that we </a:t>
            </a:r>
            <a:r>
              <a:rPr lang="en-US" u="sng" dirty="0"/>
              <a:t>do not reject the null hypothesis when it is actually true</a:t>
            </a:r>
            <a:r>
              <a:rPr lang="en-US" dirty="0"/>
              <a:t>-----can obviously be adjusted to give different percentages.</a:t>
            </a:r>
          </a:p>
          <a:p>
            <a:endParaRPr lang="en-US" dirty="0"/>
          </a:p>
          <a:p>
            <a:r>
              <a:rPr lang="en-US" dirty="0"/>
              <a:t>Probability of </a:t>
            </a:r>
            <a:r>
              <a:rPr lang="en-US" i="1" u="sng" dirty="0"/>
              <a:t>type 1 error </a:t>
            </a:r>
            <a:r>
              <a:rPr lang="en-US" dirty="0"/>
              <a:t>= 1 – confidence level = probability of rejecting the null hypothesis when it is actually true.</a:t>
            </a:r>
          </a:p>
          <a:p>
            <a:pPr lvl="1"/>
            <a:r>
              <a:rPr lang="en-US" dirty="0"/>
              <a:t>Probability of type 1 error denoted by </a:t>
            </a:r>
            <a:r>
              <a:rPr lang="en-US" i="1" dirty="0">
                <a:sym typeface="Symbol"/>
              </a:rPr>
              <a:t></a:t>
            </a:r>
          </a:p>
          <a:p>
            <a:pPr lvl="1"/>
            <a:r>
              <a:rPr lang="en-US" dirty="0">
                <a:sym typeface="Symbol"/>
              </a:rPr>
              <a:t>Confidence level = 1 - </a:t>
            </a:r>
            <a:r>
              <a:rPr lang="en-US" i="1" dirty="0">
                <a:sym typeface="Symbol"/>
              </a:rPr>
              <a:t>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Should be set prior to collecting data to avoid “fudging”.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Revisited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Our null hypothesis is that the true average weight of men in the United States = 175</a:t>
            </a:r>
          </a:p>
          <a:p>
            <a:endParaRPr lang="en-US" sz="2400" dirty="0"/>
          </a:p>
          <a:p>
            <a:r>
              <a:rPr lang="en-US" sz="2400" dirty="0"/>
              <a:t>How would we go about deciding whether or not our hypothesis is likely to be true?</a:t>
            </a:r>
          </a:p>
          <a:p>
            <a:endParaRPr lang="en-US" sz="2400" dirty="0"/>
          </a:p>
          <a:p>
            <a:r>
              <a:rPr lang="en-US" sz="2400" dirty="0"/>
              <a:t>What kind of evidence would lead us to believe our hypothesis is false?</a:t>
            </a:r>
          </a:p>
          <a:p>
            <a:endParaRPr lang="en-US" sz="2400" dirty="0"/>
          </a:p>
          <a:p>
            <a:r>
              <a:rPr lang="en-US" sz="2400" dirty="0"/>
              <a:t>What kind of evidence would lead us to believe our hypothesis is true?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know the standard deviation of the underlying population is 29.86. </a:t>
            </a:r>
          </a:p>
          <a:p>
            <a:r>
              <a:rPr lang="en-US" sz="2400" dirty="0"/>
              <a:t>Suppose further, that we have taken a random sample of size 100. </a:t>
            </a:r>
          </a:p>
          <a:p>
            <a:r>
              <a:rPr lang="en-US" sz="2400" dirty="0"/>
              <a:t>The sample mean is 182.5.</a:t>
            </a: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Should we reject the hypothesis that the true average weight is 175?</a:t>
            </a:r>
          </a:p>
          <a:p>
            <a:endParaRPr lang="en-US" sz="2400" dirty="0"/>
          </a:p>
          <a:p>
            <a:r>
              <a:rPr lang="en-US" sz="2400" dirty="0"/>
              <a:t>We want a 95% probability of NOT rejecting the hypothesis (that the true mean is 175) when it is true.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Sample size = 100</a:t>
            </a:r>
          </a:p>
          <a:p>
            <a:r>
              <a:rPr lang="en-US" sz="2400" dirty="0"/>
              <a:t>Sample mean  =  182.5</a:t>
            </a:r>
          </a:p>
          <a:p>
            <a:r>
              <a:rPr lang="en-US" sz="2400" dirty="0"/>
              <a:t>Population standard deviation = 29.86</a:t>
            </a:r>
          </a:p>
          <a:p>
            <a:r>
              <a:rPr lang="en-US" sz="2400" dirty="0"/>
              <a:t>We want a 95% probability of NOT rejecting the hypothesis (that the true mean is 175) when it is true.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 us assume for the moment that the hypothesis (true mean = 175) is true.  </a:t>
            </a:r>
          </a:p>
          <a:p>
            <a:endParaRPr lang="en-US" sz="2400" dirty="0"/>
          </a:p>
          <a:p>
            <a:r>
              <a:rPr lang="en-US" sz="2400" dirty="0"/>
              <a:t>Under this assumption, the sampling distribution should be centered at 175 with a standard deviation of 29.86/</a:t>
            </a:r>
            <a:r>
              <a:rPr lang="en-US" sz="2400" dirty="0" err="1"/>
              <a:t>sqrt</a:t>
            </a:r>
            <a:r>
              <a:rPr lang="en-US" sz="2400" dirty="0"/>
              <a:t>(100)  =  2.986.</a:t>
            </a:r>
            <a:endParaRPr lang="en-US" sz="20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077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Where are the “lower and upper </a:t>
            </a:r>
            <a:r>
              <a:rPr lang="en-US" sz="2400" dirty="0" err="1"/>
              <a:t>fenceposts</a:t>
            </a:r>
            <a:r>
              <a:rPr lang="en-US" sz="2400" dirty="0"/>
              <a:t>” that contain 95% of the probability?</a:t>
            </a:r>
            <a:br>
              <a:rPr lang="en-US" sz="2400" dirty="0"/>
            </a:br>
            <a:r>
              <a:rPr lang="en-US" sz="2400" dirty="0"/>
              <a:t>Picture is drawn under the assumption that the null hypothesis is true (that is,  true mean = 175)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37286"/>
              </p:ext>
            </p:extLst>
          </p:nvPr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Example:  Setting the </a:t>
            </a:r>
            <a:r>
              <a:rPr lang="en-US" sz="3200" dirty="0" err="1"/>
              <a:t>Fenceposts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/>
              <a:t>We have calculated:</a:t>
            </a:r>
          </a:p>
          <a:p>
            <a:pPr lvl="1"/>
            <a:r>
              <a:rPr lang="en-US" sz="2100" dirty="0"/>
              <a:t>sample standard error = 29.86/</a:t>
            </a:r>
            <a:r>
              <a:rPr lang="en-US" sz="2100" dirty="0" err="1"/>
              <a:t>sqrt</a:t>
            </a:r>
            <a:r>
              <a:rPr lang="en-US" sz="2100" dirty="0"/>
              <a:t>(100) = 2.986</a:t>
            </a:r>
          </a:p>
          <a:p>
            <a:r>
              <a:rPr lang="en-US" sz="2500" dirty="0"/>
              <a:t>Assuming that the true mean is 175, we can calculate upper and lower </a:t>
            </a:r>
            <a:r>
              <a:rPr lang="en-US" sz="2500" dirty="0" err="1"/>
              <a:t>fenceposts</a:t>
            </a:r>
            <a:endParaRPr lang="en-US" sz="2500" dirty="0"/>
          </a:p>
          <a:p>
            <a:pPr lvl="1">
              <a:buNone/>
            </a:pPr>
            <a:endParaRPr lang="en-US" sz="2000" dirty="0"/>
          </a:p>
          <a:p>
            <a:pPr algn="ctr">
              <a:buNone/>
            </a:pPr>
            <a:r>
              <a:rPr lang="en-US" sz="2400" b="1" dirty="0"/>
              <a:t>Lower Fencepost = 175 – </a:t>
            </a:r>
            <a:r>
              <a:rPr lang="en-US" sz="2400" b="1" dirty="0" err="1"/>
              <a:t>normsinv</a:t>
            </a:r>
            <a:r>
              <a:rPr lang="en-US" sz="2400" b="1" dirty="0"/>
              <a:t>(.975) x 2.986 = 169 (approx.)</a:t>
            </a:r>
          </a:p>
          <a:p>
            <a:pPr algn="ctr">
              <a:buNone/>
            </a:pPr>
            <a:r>
              <a:rPr lang="en-US" sz="2400" b="1" dirty="0"/>
              <a:t>Upper fencepost = 175 + </a:t>
            </a:r>
            <a:r>
              <a:rPr lang="en-US" sz="2400" b="1" dirty="0" err="1"/>
              <a:t>normsinv</a:t>
            </a:r>
            <a:r>
              <a:rPr lang="en-US" sz="2400" b="1" dirty="0"/>
              <a:t>(.975) x 2.986 = 181 (approx.)</a:t>
            </a:r>
            <a:endParaRPr lang="en-US" sz="2000" dirty="0"/>
          </a:p>
          <a:p>
            <a:pPr lvl="1"/>
            <a:endParaRPr lang="en-US" sz="2000" b="1" dirty="0"/>
          </a:p>
          <a:p>
            <a:r>
              <a:rPr lang="en-US" sz="2400" dirty="0"/>
              <a:t>182.5 lies outside the </a:t>
            </a:r>
            <a:r>
              <a:rPr lang="en-US" sz="2400" dirty="0" err="1"/>
              <a:t>fenceposts</a:t>
            </a:r>
            <a:r>
              <a:rPr lang="en-US" sz="2400" dirty="0"/>
              <a:t> – so we should reject the hypothesis.</a:t>
            </a:r>
          </a:p>
          <a:p>
            <a:endParaRPr lang="en-US" sz="2400" dirty="0"/>
          </a:p>
          <a:p>
            <a:r>
              <a:rPr lang="en-US" sz="2400" dirty="0"/>
              <a:t>Let’s formalize this.</a:t>
            </a:r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Rejection Region is “Outside the </a:t>
            </a:r>
            <a:br>
              <a:rPr lang="en-US" sz="2400" dirty="0"/>
            </a:br>
            <a:r>
              <a:rPr lang="en-US" sz="2400" dirty="0" err="1"/>
              <a:t>fenceposts</a:t>
            </a:r>
            <a:r>
              <a:rPr lang="en-US" sz="2400" dirty="0"/>
              <a:t>” (assumes true mean = 175)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505200" y="472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57800" y="472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44196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Lower Fencepost = 169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4196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Upper Fencepost = 181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86400" y="5105400"/>
            <a:ext cx="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953000"/>
            <a:ext cx="20574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Sample Mean = 182.5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2174" y="5878286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= 175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Continued:  Computing the “Test Statistic”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Formally, “Test Statistics” and Rejection Regions are always stated in terms of standard deviations of the sampling distribution:</a:t>
            </a:r>
          </a:p>
          <a:p>
            <a:endParaRPr lang="en-US" sz="2400" dirty="0"/>
          </a:p>
          <a:p>
            <a:r>
              <a:rPr lang="en-US" sz="2400" dirty="0" err="1"/>
              <a:t>Stdev</a:t>
            </a:r>
            <a:r>
              <a:rPr lang="en-US" sz="2400" dirty="0"/>
              <a:t> of Sampling Distribution  =  2.986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Test Statistic:  How many standard deviations to the left (negative value) or to the right (positive value) of the hypothesized mean does the sample mean lie?</a:t>
            </a:r>
          </a:p>
          <a:p>
            <a:pPr lvl="1"/>
            <a:r>
              <a:rPr lang="en-US" sz="2000" dirty="0"/>
              <a:t>The hypothesized mean is 175 &amp; sample mean is 182.5</a:t>
            </a:r>
          </a:p>
          <a:p>
            <a:pPr lvl="1"/>
            <a:r>
              <a:rPr lang="en-US" sz="2000" dirty="0"/>
              <a:t>Note that 182.5 lies to the right of 175. </a:t>
            </a:r>
          </a:p>
          <a:p>
            <a:pPr lvl="1"/>
            <a:r>
              <a:rPr lang="en-US" sz="2000" dirty="0"/>
              <a:t>Compute [182.5 – 175] / 2.986  = +2.51</a:t>
            </a:r>
          </a:p>
          <a:p>
            <a:pPr lvl="1"/>
            <a:endParaRPr lang="en-US" sz="2000" b="1" dirty="0"/>
          </a:p>
          <a:p>
            <a:r>
              <a:rPr lang="en-US" sz="2400" b="1" dirty="0"/>
              <a:t>Test Statistic = +2.51</a:t>
            </a:r>
          </a:p>
          <a:p>
            <a:endParaRPr lang="en-US" sz="24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Example: Determining the Rejection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Formally, “Test Statistics” and Rejection Regions are always stated in terms of standard deviations of the sampling distribution:</a:t>
            </a:r>
          </a:p>
          <a:p>
            <a:endParaRPr lang="en-US" sz="2400" dirty="0"/>
          </a:p>
          <a:p>
            <a:r>
              <a:rPr lang="en-US" sz="2400" dirty="0"/>
              <a:t>We want a 95% confidence level.  This means our </a:t>
            </a:r>
            <a:r>
              <a:rPr lang="en-US" sz="2400" dirty="0" err="1"/>
              <a:t>fenceposts</a:t>
            </a:r>
            <a:r>
              <a:rPr lang="en-US" sz="2400" dirty="0"/>
              <a:t> are set </a:t>
            </a:r>
            <a:r>
              <a:rPr lang="en-US" sz="2400" dirty="0" err="1"/>
              <a:t>normsinv</a:t>
            </a:r>
            <a:r>
              <a:rPr lang="en-US" sz="2400" dirty="0"/>
              <a:t>(.975) standard deviations (of the sampling distribution) away from the hypothesized mean</a:t>
            </a:r>
            <a:endParaRPr lang="en-US" sz="2000" dirty="0"/>
          </a:p>
          <a:p>
            <a:pPr lvl="1"/>
            <a:endParaRPr lang="en-US" sz="2000" b="1" dirty="0"/>
          </a:p>
          <a:p>
            <a:r>
              <a:rPr lang="en-US" sz="2400" b="1" dirty="0"/>
              <a:t>Reject </a:t>
            </a:r>
          </a:p>
          <a:p>
            <a:pPr lvl="1"/>
            <a:r>
              <a:rPr lang="en-US" sz="2000" b="1" dirty="0"/>
              <a:t>if  test statistic  &lt;  -</a:t>
            </a:r>
            <a:r>
              <a:rPr lang="en-US" sz="2000" b="1" dirty="0" err="1"/>
              <a:t>normsinv</a:t>
            </a:r>
            <a:r>
              <a:rPr lang="en-US" sz="2000" b="1" dirty="0"/>
              <a:t>(.975)  =  -1.96 or </a:t>
            </a:r>
          </a:p>
          <a:p>
            <a:pPr lvl="1"/>
            <a:r>
              <a:rPr lang="en-US" sz="2000" b="1" dirty="0"/>
              <a:t>if  test statistic  &gt;  +</a:t>
            </a:r>
            <a:r>
              <a:rPr lang="en-US" sz="2000" b="1" dirty="0" err="1"/>
              <a:t>normsinv</a:t>
            </a:r>
            <a:r>
              <a:rPr lang="en-US" sz="2000" b="1" dirty="0"/>
              <a:t>(.975) =  +1.96</a:t>
            </a:r>
          </a:p>
          <a:p>
            <a:endParaRPr lang="en-US" sz="24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Weight Example: 95% Confidence Interval, Small Sample size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Sample size = 4</a:t>
            </a:r>
            <a:endParaRPr lang="en-US" sz="2100" dirty="0"/>
          </a:p>
          <a:p>
            <a:pPr lvl="1"/>
            <a:r>
              <a:rPr lang="en-US" sz="2000" dirty="0"/>
              <a:t>Sample Mean  =  182.5</a:t>
            </a:r>
          </a:p>
          <a:p>
            <a:pPr lvl="1"/>
            <a:r>
              <a:rPr lang="en-US" sz="2000" dirty="0"/>
              <a:t>Sample Standard Deviation = 29.86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Using these, our </a:t>
            </a:r>
            <a:r>
              <a:rPr lang="en-US" sz="2400" u="sng" dirty="0"/>
              <a:t>estimates</a:t>
            </a:r>
            <a:r>
              <a:rPr lang="en-US" sz="2400" dirty="0"/>
              <a:t> for the </a:t>
            </a:r>
            <a:r>
              <a:rPr lang="en-US" sz="2400" u="sng" dirty="0"/>
              <a:t>Sampling Distribution </a:t>
            </a:r>
            <a:r>
              <a:rPr lang="en-US" sz="2400" dirty="0"/>
              <a:t>are:</a:t>
            </a:r>
          </a:p>
          <a:p>
            <a:pPr lvl="1"/>
            <a:r>
              <a:rPr lang="en-US" sz="2000" dirty="0"/>
              <a:t>Mean of Sampling Distribution  =  182.5</a:t>
            </a:r>
          </a:p>
          <a:p>
            <a:pPr lvl="1"/>
            <a:r>
              <a:rPr lang="en-US" sz="2000" dirty="0" err="1"/>
              <a:t>Stdev</a:t>
            </a:r>
            <a:r>
              <a:rPr lang="en-US" sz="2000" dirty="0"/>
              <a:t> of Sampling Distribution  =  sample std error  =  29.86/</a:t>
            </a:r>
            <a:r>
              <a:rPr lang="en-US" sz="2000" dirty="0" err="1"/>
              <a:t>sqrt</a:t>
            </a:r>
            <a:r>
              <a:rPr lang="en-US" sz="2000" dirty="0"/>
              <a:t>(4) = 14.93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rgbClr val="FF0000"/>
                </a:solidFill>
              </a:rPr>
              <a:t>A 95% confidence interval for the mean is given by: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[</a:t>
            </a:r>
            <a:r>
              <a:rPr lang="en-US" sz="2000" u="sng" dirty="0"/>
              <a:t>182.5  -  </a:t>
            </a:r>
            <a:r>
              <a:rPr lang="en-US" sz="2000" u="sng" dirty="0" err="1"/>
              <a:t>normsinv</a:t>
            </a:r>
            <a:r>
              <a:rPr lang="en-US" sz="2000" u="sng" dirty="0"/>
              <a:t>(.975)  x  14.93</a:t>
            </a:r>
            <a:r>
              <a:rPr lang="en-US" sz="2000" dirty="0"/>
              <a:t>,   </a:t>
            </a:r>
            <a:r>
              <a:rPr lang="en-US" sz="2000" u="sng" dirty="0"/>
              <a:t>182.5  +  </a:t>
            </a:r>
            <a:r>
              <a:rPr lang="en-US" sz="2000" u="sng" dirty="0" err="1"/>
              <a:t>normsinv</a:t>
            </a:r>
            <a:r>
              <a:rPr lang="en-US" sz="2000" u="sng" dirty="0"/>
              <a:t>(.975)  x  14.93</a:t>
            </a:r>
            <a:r>
              <a:rPr lang="en-US" sz="2000" dirty="0"/>
              <a:t>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[153,  212] (approximately)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Note:  we can adjust </a:t>
            </a:r>
            <a:r>
              <a:rPr lang="en-US" sz="2400" dirty="0" err="1"/>
              <a:t>normsinv</a:t>
            </a:r>
            <a:r>
              <a:rPr lang="en-US" sz="2400" dirty="0"/>
              <a:t>(.975) to give different confidence intervals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924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4876800" y="1905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Reminder!!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62800" y="36576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3657600"/>
            <a:ext cx="3505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76600" y="762000"/>
            <a:ext cx="38100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7600" y="762000"/>
            <a:ext cx="266700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Test Statistic = +2.51</a:t>
            </a:r>
          </a:p>
          <a:p>
            <a:endParaRPr lang="en-US" sz="2400" b="1" dirty="0"/>
          </a:p>
          <a:p>
            <a:r>
              <a:rPr lang="en-US" sz="2400" b="1" dirty="0"/>
              <a:t>Reject </a:t>
            </a:r>
          </a:p>
          <a:p>
            <a:pPr lvl="1"/>
            <a:r>
              <a:rPr lang="en-US" sz="2000" b="1" dirty="0"/>
              <a:t>if  test statistic  &lt;  -</a:t>
            </a:r>
            <a:r>
              <a:rPr lang="en-US" sz="2000" b="1" dirty="0" err="1"/>
              <a:t>normsinv</a:t>
            </a:r>
            <a:r>
              <a:rPr lang="en-US" sz="2000" b="1" dirty="0"/>
              <a:t>(.975)  =  -1.96 or </a:t>
            </a:r>
          </a:p>
          <a:p>
            <a:pPr lvl="1"/>
            <a:r>
              <a:rPr lang="en-US" sz="2000" b="1" dirty="0"/>
              <a:t>if  test statistic  &gt;  +</a:t>
            </a:r>
            <a:r>
              <a:rPr lang="en-US" sz="2000" b="1" dirty="0" err="1"/>
              <a:t>normsinv</a:t>
            </a:r>
            <a:r>
              <a:rPr lang="en-US" sz="2000" b="1" dirty="0"/>
              <a:t>(.975) =  +1.96</a:t>
            </a:r>
          </a:p>
          <a:p>
            <a:endParaRPr lang="en-US" sz="2400" dirty="0"/>
          </a:p>
          <a:p>
            <a:r>
              <a:rPr lang="en-US" sz="2400" b="1" dirty="0"/>
              <a:t>Therefore we reject the hypothesis</a:t>
            </a:r>
          </a:p>
          <a:p>
            <a:endParaRPr lang="en-US" sz="2400" b="1" dirty="0"/>
          </a:p>
          <a:p>
            <a:r>
              <a:rPr lang="en-US" sz="2400" b="1" dirty="0"/>
              <a:t>Note that the rejection region lies in both tails of the distribution.  This is, therefore, called a </a:t>
            </a:r>
            <a:r>
              <a:rPr lang="en-US" sz="2400" b="1" u="sng" dirty="0"/>
              <a:t>two-tailed test</a:t>
            </a:r>
            <a:r>
              <a:rPr lang="en-US" sz="2400" b="1" dirty="0"/>
              <a:t>.</a:t>
            </a:r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Same picture:  units are standard deviations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3622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505200" y="472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57800" y="47244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0400" y="6019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-1.96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6019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+1.96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86400" y="5105400"/>
            <a:ext cx="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953000"/>
            <a:ext cx="24384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Test Statistic = 2.51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Hypothesis Testing:  reminder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Average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curious about whether the average height of men in the state of Iowa is equal to 70 inches.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Formulate Null Hypothesis: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Average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curious about whether the average height of men in the state of Iowa is equal to 70 inches.</a:t>
            </a:r>
          </a:p>
          <a:p>
            <a:endParaRPr lang="en-US" dirty="0"/>
          </a:p>
          <a:p>
            <a:r>
              <a:rPr lang="en-US" b="1" u="sng" dirty="0"/>
              <a:t>Null Hypothesis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u="sng" dirty="0">
                <a:solidFill>
                  <a:srgbClr val="FF0000"/>
                </a:solidFill>
              </a:rPr>
              <a:t>Average Height = 70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Confidence Level = 95%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Data Collection:</a:t>
            </a:r>
          </a:p>
          <a:p>
            <a:pPr lvl="1"/>
            <a:r>
              <a:rPr lang="en-US" dirty="0"/>
              <a:t>Sample size = 200</a:t>
            </a:r>
          </a:p>
          <a:p>
            <a:pPr lvl="1"/>
            <a:r>
              <a:rPr lang="en-US" dirty="0"/>
              <a:t>Sample mean = 74</a:t>
            </a:r>
          </a:p>
          <a:p>
            <a:pPr lvl="1"/>
            <a:r>
              <a:rPr lang="en-US" dirty="0"/>
              <a:t>Sample std. dev. = 27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 Test Statistic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Test Statistic 	= (sample mean – hypothesized mean)/sample std error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		= (______    -   ______)/ ________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		=  ______________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Acceptance Region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81200" y="22860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862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Accept if Between </a:t>
            </a:r>
            <a:r>
              <a:rPr lang="en-US" dirty="0" err="1">
                <a:latin typeface="+mn-lt"/>
              </a:rPr>
              <a:t>Fenceposts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429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Standard Normal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4648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L = - </a:t>
            </a:r>
            <a:r>
              <a:rPr lang="en-US" sz="2000" dirty="0" err="1">
                <a:latin typeface="+mn-lt"/>
              </a:rPr>
              <a:t>normsinv</a:t>
            </a:r>
            <a:r>
              <a:rPr lang="en-US" sz="2000" dirty="0">
                <a:latin typeface="+mn-lt"/>
              </a:rPr>
              <a:t>(____) = 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 = + </a:t>
            </a:r>
            <a:r>
              <a:rPr lang="en-US" sz="2000" dirty="0" err="1">
                <a:latin typeface="+mn-lt"/>
              </a:rPr>
              <a:t>normsinv</a:t>
            </a:r>
            <a:r>
              <a:rPr lang="en-US" sz="2000" dirty="0">
                <a:latin typeface="+mn-lt"/>
              </a:rPr>
              <a:t>(____)</a:t>
            </a:r>
          </a:p>
          <a:p>
            <a:pPr algn="ctr"/>
            <a:r>
              <a:rPr lang="en-US" sz="2000" dirty="0">
                <a:latin typeface="+mn-lt"/>
              </a:rPr>
              <a:t>= ____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Conclusion:  Reject null Hypothesis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81200" y="22860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862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Accept if Between </a:t>
            </a:r>
            <a:r>
              <a:rPr lang="en-US" dirty="0" err="1">
                <a:latin typeface="+mn-lt"/>
              </a:rPr>
              <a:t>Fenceposts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429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Standard Normal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4343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+mn-lt"/>
              </a:rPr>
              <a:t>- 1.96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4343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1.96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43600" y="4953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48006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Test Statistic = 2.095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5 &amp; 6 as time allows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Revisited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95% confidence interval for the mean is given by: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Sample size = 4</a:t>
            </a:r>
            <a:r>
              <a:rPr lang="en-US" sz="2000" dirty="0"/>
              <a:t>:  </a:t>
            </a:r>
          </a:p>
          <a:p>
            <a:pPr lvl="1"/>
            <a:endParaRPr lang="en-US" sz="2000" dirty="0"/>
          </a:p>
          <a:p>
            <a:pPr lvl="2"/>
            <a:r>
              <a:rPr lang="en-US" sz="1600" dirty="0"/>
              <a:t>[</a:t>
            </a:r>
            <a:r>
              <a:rPr lang="en-US" sz="1600" u="sng" dirty="0"/>
              <a:t>182.5  -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 14.93</a:t>
            </a:r>
            <a:r>
              <a:rPr lang="en-US" sz="1600" dirty="0"/>
              <a:t>,   </a:t>
            </a:r>
            <a:r>
              <a:rPr lang="en-US" sz="1600" u="sng" dirty="0"/>
              <a:t>182.5  +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 14.93</a:t>
            </a:r>
            <a:r>
              <a:rPr lang="en-US" sz="1600" dirty="0"/>
              <a:t>] =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[153,  212] (approximately)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Sample size = 10,000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2"/>
            <a:r>
              <a:rPr lang="en-US" sz="1600" dirty="0"/>
              <a:t>[</a:t>
            </a:r>
            <a:r>
              <a:rPr lang="en-US" sz="1600" u="sng" dirty="0"/>
              <a:t>182.5  -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 0.2986</a:t>
            </a:r>
            <a:r>
              <a:rPr lang="en-US" sz="1600" dirty="0"/>
              <a:t>,   </a:t>
            </a:r>
            <a:r>
              <a:rPr lang="en-US" sz="1600" u="sng" dirty="0"/>
              <a:t>182.5  +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 0.2986</a:t>
            </a:r>
            <a:r>
              <a:rPr lang="en-US" sz="1600" dirty="0"/>
              <a:t>] =</a:t>
            </a:r>
          </a:p>
          <a:p>
            <a:pPr lvl="2"/>
            <a:endParaRPr lang="en-US" sz="2000" dirty="0"/>
          </a:p>
          <a:p>
            <a:pPr lvl="2"/>
            <a:r>
              <a:rPr lang="en-US" sz="1600" dirty="0"/>
              <a:t>[181.9,  183.1] (approximately)</a:t>
            </a:r>
            <a:endParaRPr lang="en-US" sz="1200" dirty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Proportions-Female population in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Suppose we want to estimate the fraction of people in the U.S. who are female.  Let p (lower case) be the actual proportion of females in the population---this is what we want to estimate.</a:t>
            </a:r>
          </a:p>
          <a:p>
            <a:endParaRPr lang="en-US" sz="2400" dirty="0"/>
          </a:p>
          <a:p>
            <a:r>
              <a:rPr lang="en-US" sz="2400" dirty="0"/>
              <a:t>We could take a large sample of randomly chosen people, say n of them.</a:t>
            </a:r>
          </a:p>
          <a:p>
            <a:endParaRPr lang="en-US" sz="2400" dirty="0"/>
          </a:p>
          <a:p>
            <a:pPr lvl="1"/>
            <a:r>
              <a:rPr lang="en-US" sz="2000" dirty="0"/>
              <a:t>Define the random variable X</a:t>
            </a:r>
            <a:r>
              <a:rPr lang="en-US" sz="2000" baseline="-25000" dirty="0"/>
              <a:t>i</a:t>
            </a:r>
            <a:r>
              <a:rPr lang="en-US" sz="2000" dirty="0"/>
              <a:t> as X</a:t>
            </a:r>
            <a:r>
              <a:rPr lang="en-US" sz="2000" baseline="-25000" dirty="0"/>
              <a:t>i</a:t>
            </a:r>
            <a:r>
              <a:rPr lang="en-US" sz="2000" dirty="0"/>
              <a:t> = 1 if person </a:t>
            </a:r>
            <a:r>
              <a:rPr lang="en-US" sz="2000" dirty="0" err="1"/>
              <a:t>i</a:t>
            </a:r>
            <a:r>
              <a:rPr lang="en-US" sz="2000" dirty="0"/>
              <a:t> is female and X</a:t>
            </a:r>
            <a:r>
              <a:rPr lang="en-US" sz="2000" baseline="-25000" dirty="0"/>
              <a:t>i</a:t>
            </a:r>
            <a:r>
              <a:rPr lang="en-US" sz="2000" dirty="0"/>
              <a:t> = 0 otherwise. 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100" dirty="0">
                <a:cs typeface="Times New Roman" pitchFamily="18" charset="0"/>
              </a:rPr>
              <a:t>What does the distribution of X</a:t>
            </a:r>
            <a:r>
              <a:rPr lang="en-US" sz="2100" baseline="-25000" dirty="0">
                <a:cs typeface="Times New Roman" pitchFamily="18" charset="0"/>
              </a:rPr>
              <a:t>i</a:t>
            </a:r>
            <a:r>
              <a:rPr lang="en-US" sz="2100" dirty="0">
                <a:cs typeface="Times New Roman" pitchFamily="18" charset="0"/>
              </a:rPr>
              <a:t> look like?  Can you sketch its distribution function?  It is a binomial with parameters </a:t>
            </a:r>
          </a:p>
          <a:p>
            <a:pPr lvl="1">
              <a:buNone/>
            </a:pPr>
            <a:r>
              <a:rPr lang="en-US" sz="2100" dirty="0">
                <a:cs typeface="Times New Roman" pitchFamily="18" charset="0"/>
              </a:rPr>
              <a:t>	“number of trials” </a:t>
            </a:r>
            <a:r>
              <a:rPr lang="en-US" sz="2100" b="1" dirty="0">
                <a:cs typeface="Times New Roman" pitchFamily="18" charset="0"/>
              </a:rPr>
              <a:t>= 1  </a:t>
            </a:r>
            <a:r>
              <a:rPr lang="en-US" sz="2100" dirty="0">
                <a:cs typeface="Times New Roman" pitchFamily="18" charset="0"/>
              </a:rPr>
              <a:t>and “probability of success” = </a:t>
            </a:r>
            <a:r>
              <a:rPr lang="en-US" sz="2100" b="1" dirty="0">
                <a:cs typeface="Times New Roman" pitchFamily="18" charset="0"/>
              </a:rPr>
              <a:t>p</a:t>
            </a:r>
            <a:endParaRPr lang="en-US" sz="2400" b="1" dirty="0"/>
          </a:p>
          <a:p>
            <a:pPr lvl="1"/>
            <a:endParaRPr lang="en-US" sz="2000" dirty="0"/>
          </a:p>
          <a:p>
            <a:r>
              <a:rPr lang="en-US" sz="2400" dirty="0"/>
              <a:t>Then the proportion of people who are female in our sample is given by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	P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= (X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1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 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2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….. +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)/n. </a:t>
            </a:r>
            <a:r>
              <a:rPr lang="en-US" sz="2400" dirty="0">
                <a:cs typeface="Times New Roman" pitchFamily="18" charset="0"/>
              </a:rPr>
              <a:t> Note that the sum of the X</a:t>
            </a:r>
            <a:r>
              <a:rPr lang="en-US" sz="2400" baseline="-25000" dirty="0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 variables will simply count the number of females.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r>
              <a:rPr lang="en-US" sz="2400" dirty="0">
                <a:cs typeface="Times New Roman" pitchFamily="18" charset="0"/>
              </a:rPr>
              <a:t>P (upper case) will be our estimate of the true population proportion, p (lower case).</a:t>
            </a:r>
          </a:p>
          <a:p>
            <a:pPr lvl="1"/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lvl="1"/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1447800"/>
            <a:ext cx="3505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0394" y="4800600"/>
            <a:ext cx="608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Suppose X</a:t>
            </a:r>
            <a:r>
              <a:rPr lang="en-US" sz="2400" baseline="-25000" dirty="0">
                <a:cs typeface="Times New Roman" pitchFamily="18" charset="0"/>
              </a:rPr>
              <a:t>i   </a:t>
            </a:r>
            <a:r>
              <a:rPr lang="en-US" sz="2400" dirty="0">
                <a:cs typeface="Times New Roman" pitchFamily="18" charset="0"/>
              </a:rPr>
              <a:t>for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 = 1 through n are independent and </a:t>
            </a:r>
            <a:r>
              <a:rPr lang="en-US" sz="2400" b="1" u="sng" dirty="0">
                <a:cs typeface="Times New Roman" pitchFamily="18" charset="0"/>
              </a:rPr>
              <a:t>identically</a:t>
            </a:r>
            <a:r>
              <a:rPr lang="en-US" sz="2400" dirty="0">
                <a:cs typeface="Times New Roman" pitchFamily="18" charset="0"/>
              </a:rPr>
              <a:t> (not necessarily normal) distributed random variables, each having mean </a:t>
            </a:r>
            <a:r>
              <a:rPr lang="el-GR" sz="2400" dirty="0">
                <a:solidFill>
                  <a:srgbClr val="FF0000"/>
                </a:solidFill>
                <a:cs typeface="Times New Roman" pitchFamily="18" charset="0"/>
              </a:rPr>
              <a:t>μ</a:t>
            </a:r>
            <a:r>
              <a:rPr lang="en-US" sz="2400" dirty="0">
                <a:cs typeface="Times New Roman" pitchFamily="18" charset="0"/>
              </a:rPr>
              <a:t> and standard deviation </a:t>
            </a:r>
            <a:r>
              <a:rPr lang="el-GR" sz="2400" dirty="0">
                <a:solidFill>
                  <a:srgbClr val="FF0000"/>
                </a:solidFill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Suppose  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= (X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1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 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2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….. +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)/n</a:t>
            </a:r>
            <a:r>
              <a:rPr lang="en-US" sz="2400" dirty="0">
                <a:cs typeface="Times New Roman" pitchFamily="18" charset="0"/>
              </a:rPr>
              <a:t>, then as n gets large, </a:t>
            </a:r>
            <a:r>
              <a:rPr lang="en-US" sz="2400" dirty="0" err="1">
                <a:cs typeface="Times New Roman" pitchFamily="18" charset="0"/>
              </a:rPr>
              <a:t>W</a:t>
            </a:r>
            <a:r>
              <a:rPr lang="en-US" sz="2400" baseline="-25000" dirty="0" err="1">
                <a:cs typeface="Times New Roman" pitchFamily="18" charset="0"/>
              </a:rPr>
              <a:t>n</a:t>
            </a:r>
            <a:r>
              <a:rPr lang="en-US" sz="2400" baseline="-25000" dirty="0">
                <a:cs typeface="Times New Roman" pitchFamily="18" charset="0"/>
              </a:rPr>
              <a:t>   </a:t>
            </a:r>
            <a:r>
              <a:rPr lang="en-US" sz="2400" dirty="0">
                <a:cs typeface="Times New Roman" pitchFamily="18" charset="0"/>
              </a:rPr>
              <a:t>becomes normally distributed with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Mean = </a:t>
            </a:r>
            <a:r>
              <a:rPr lang="el-GR" sz="1800" b="1" dirty="0">
                <a:solidFill>
                  <a:srgbClr val="FF0000"/>
                </a:solidFill>
                <a:cs typeface="Times New Roman" pitchFamily="18" charset="0"/>
              </a:rPr>
              <a:t>μ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Variance = [(1/n)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 +   (1/n) 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 + ….   + (1/n)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] =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 </a:t>
            </a:r>
            <a:r>
              <a:rPr lang="en-US" sz="1800" dirty="0">
                <a:cs typeface="Times New Roman" pitchFamily="18" charset="0"/>
              </a:rPr>
              <a:t>/n 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</a:t>
            </a: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standard deviation = </a:t>
            </a:r>
            <a:r>
              <a:rPr lang="el-GR" sz="1800" b="1" dirty="0">
                <a:solidFill>
                  <a:srgbClr val="FF0000"/>
                </a:solidFill>
                <a:cs typeface="Times New Roman" pitchFamily="18" charset="0"/>
              </a:rPr>
              <a:t>σ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cs typeface="Times New Roman" pitchFamily="18" charset="0"/>
              </a:rPr>
              <a:t>sqrt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(n)</a:t>
            </a:r>
          </a:p>
          <a:p>
            <a:pPr lvl="1">
              <a:buNone/>
            </a:pPr>
            <a:endParaRPr lang="en-US" sz="1800" b="1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CLT to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Recall that the proportion of people who are female in our sample is given by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= (X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1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 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2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….. +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)/n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. </a:t>
            </a:r>
          </a:p>
          <a:p>
            <a:pPr marL="1200150" lvl="3" indent="-342900"/>
            <a:r>
              <a:rPr lang="en-US" dirty="0">
                <a:cs typeface="Times New Roman" pitchFamily="18" charset="0"/>
              </a:rPr>
              <a:t>Every time we take a different sample, we will likely get a different sample proportion</a:t>
            </a:r>
          </a:p>
          <a:p>
            <a:pPr marL="1200150" lvl="3" indent="-342900"/>
            <a:r>
              <a:rPr lang="en-US" dirty="0">
                <a:cs typeface="Times New Roman" pitchFamily="18" charset="0"/>
              </a:rPr>
              <a:t>So P is a random variable that follows some distribution.</a:t>
            </a:r>
          </a:p>
          <a:p>
            <a:pPr marL="342900" lvl="1" indent="-342900">
              <a:buNone/>
            </a:pP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P is just the average of all of the individual random variables, X</a:t>
            </a:r>
            <a:r>
              <a:rPr lang="en-US" sz="2000" baseline="-25000" dirty="0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.  The CLT tells us that, provided our sample size, n, is large enough, P is approximately normal.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How large does n have to be to apply the CLT here  (recall rules of thumb for applying CLT) ?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3321</Words>
  <Application>Microsoft Office PowerPoint</Application>
  <PresentationFormat>On-screen Show (4:3)</PresentationFormat>
  <Paragraphs>520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Business Analytics: Week 6</vt:lpstr>
      <vt:lpstr>For Next Week</vt:lpstr>
      <vt:lpstr>95% Confidence Interval</vt:lpstr>
      <vt:lpstr>How many standard deviations to the right of the mean do I have to go to get 97.5% of the probability to lie to my left?  Normsinv(.975) tells me how many standard deviations  If Z is a standard normal (mean = 0, std dev = 1), then  P{Z &lt;= normsinv(.975)}  =  0.975  If x is normal with a mean of u and a std dev of σ, then P{X &lt;= u + normsinv(.975) x σ} = 0.975  </vt:lpstr>
      <vt:lpstr>Weight Example: 95% Confidence Interval, Small Sample size</vt:lpstr>
      <vt:lpstr>Weight Example Revisited</vt:lpstr>
      <vt:lpstr>Proportions-Female population in US</vt:lpstr>
      <vt:lpstr>Reminder - Central Limit Theorem</vt:lpstr>
      <vt:lpstr>Application of CLT to proportions</vt:lpstr>
      <vt:lpstr>Application of CLT to proportions</vt:lpstr>
      <vt:lpstr>Proportions Example</vt:lpstr>
      <vt:lpstr>Proportions Example Continued</vt:lpstr>
      <vt:lpstr>Central Limit Theorem Restated for Population Proportions</vt:lpstr>
      <vt:lpstr>Sampling Distribution Example:  Proportions</vt:lpstr>
      <vt:lpstr>Proportions Example Revisited</vt:lpstr>
      <vt:lpstr>Confidence Intervals (Proportions)</vt:lpstr>
      <vt:lpstr>Proportions Example:  95% Confidence Interval</vt:lpstr>
      <vt:lpstr>Draw in the 95% confidence interval &amp; see where 0.5 lies:</vt:lpstr>
      <vt:lpstr>Proportions Example:  Confidence Interval Continued – 95% Confidence Interval -  large sample size</vt:lpstr>
      <vt:lpstr>Draw in the 95% confidence interval &amp; see where 0.5 lies:</vt:lpstr>
      <vt:lpstr>Proportions Example:  Confidence Interval Continued – 90% Confidence Interval</vt:lpstr>
      <vt:lpstr>PowerPoint Presentation</vt:lpstr>
      <vt:lpstr>Derivation of Formula</vt:lpstr>
      <vt:lpstr>Weight Example: Sample Size Requirements—we want a 95% confidence level of being within + 2</vt:lpstr>
      <vt:lpstr>PowerPoint Presentation</vt:lpstr>
      <vt:lpstr>Derivation</vt:lpstr>
      <vt:lpstr>Proportions Example:  We want a 95% confidence level of being within + 2.5 percentage points</vt:lpstr>
      <vt:lpstr>Proportions- Sample Size Needed</vt:lpstr>
      <vt:lpstr>Election Polling Example</vt:lpstr>
      <vt:lpstr>Election Polling Example-Smaller Sample</vt:lpstr>
      <vt:lpstr>Election Polling Example-Sample Size  Needed</vt:lpstr>
      <vt:lpstr>Why do we need a “random” sample?</vt:lpstr>
      <vt:lpstr>Emergency Room Example</vt:lpstr>
      <vt:lpstr>Emergency Room</vt:lpstr>
      <vt:lpstr>Emergency Room</vt:lpstr>
      <vt:lpstr>Emergency Room Example-sample size needed</vt:lpstr>
      <vt:lpstr>Emergency Room</vt:lpstr>
      <vt:lpstr>Emergency Room</vt:lpstr>
      <vt:lpstr>Hypothesis Testing:  overview</vt:lpstr>
      <vt:lpstr>Formulating Null Hypthesis</vt:lpstr>
      <vt:lpstr>Setting the Confidence Level</vt:lpstr>
      <vt:lpstr>Weight Example Revisited</vt:lpstr>
      <vt:lpstr>Weight Example Continued</vt:lpstr>
      <vt:lpstr>Weight Example Continued</vt:lpstr>
      <vt:lpstr>Where are the “lower and upper fenceposts” that contain 95% of the probability? Picture is drawn under the assumption that the null hypothesis is true (that is,  true mean = 175)</vt:lpstr>
      <vt:lpstr>Weight Example:  Setting the Fenceposts</vt:lpstr>
      <vt:lpstr>Rejection Region is “Outside the  fenceposts” (assumes true mean = 175)</vt:lpstr>
      <vt:lpstr>Weight Example Continued:  Computing the “Test Statistic”</vt:lpstr>
      <vt:lpstr>Weight Example: Determining the Rejection Region</vt:lpstr>
      <vt:lpstr>Weight Example: Conclusion</vt:lpstr>
      <vt:lpstr>Same picture:  units are standard deviations</vt:lpstr>
      <vt:lpstr>Hypothesis Testing:  reminder</vt:lpstr>
      <vt:lpstr>Average Height</vt:lpstr>
      <vt:lpstr>Average Height</vt:lpstr>
      <vt:lpstr>Average Height</vt:lpstr>
      <vt:lpstr>Average Height</vt:lpstr>
      <vt:lpstr>Average Height</vt:lpstr>
      <vt:lpstr>Average Height</vt:lpstr>
      <vt:lpstr>HW 5</vt:lpstr>
    </vt:vector>
  </TitlesOfParts>
  <Company>Tippie College of Business, The Univ.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Assumptions for This Lecture</dc:title>
  <dc:creator>Sam Burer</dc:creator>
  <cp:lastModifiedBy>jones</cp:lastModifiedBy>
  <cp:revision>260</cp:revision>
  <dcterms:created xsi:type="dcterms:W3CDTF">2001-10-03T15:42:06Z</dcterms:created>
  <dcterms:modified xsi:type="dcterms:W3CDTF">2016-09-26T18:04:57Z</dcterms:modified>
</cp:coreProperties>
</file>